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E5B"/>
    <a:srgbClr val="BD3D03"/>
    <a:srgbClr val="B95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22623-715F-4AD7-908C-F54803659C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5CCD5-3A2C-4A53-A531-C2963944B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AF3B-92EE-C902-8A7B-5A62D468B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DF501-4E4D-C8D4-7AEE-52F4848CB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A088-B0C4-8C92-5A18-4D396B52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C386-4AE6-A6F5-A2B2-E332B1AE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C0CB-18EC-1203-DFBA-4F0BBB1C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0F16-6970-F930-CBEA-0071F2EC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133D5-72EB-5A88-736C-74C923BC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794C-9F4D-2FC9-A1C5-F3DFB79B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E6FF-768E-6873-9152-7CB06F9B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2801-405D-1282-EA3E-56FF12EA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7B95C-6966-6320-8302-C0538B2A6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3B0DD-A2A6-4D0E-AA07-A3E59B08B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E88C6-EB03-7DE1-55B0-3A9DBB1A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7E78-52B9-FFED-67B7-4979930E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724E-FB50-0D52-3AE5-F0B3653B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84E5-D441-E189-CD14-9192CE31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7F73-72A2-BE04-F7C9-323A2A73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FE5F-F217-399C-65D7-3FBA14AF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614E-F90A-4AF2-79F1-4B240CED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22B0-1932-278F-78CC-E17C2022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9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A13D-EC61-3837-902F-A3825160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E3B6-75A7-5C2A-AFC4-8C164AAC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7494-5020-0C27-85DD-6D6EFC2F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605A-FE1F-EBF2-C482-3C48738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3650-EFC1-7D28-C3F2-42E61BFF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6A1A-BD36-1052-B760-98F87872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4E62-F5A5-A846-58BC-7E2881993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1BC1F-E175-DAAD-E6BF-B705AA8F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BD9E4-E0F6-2E41-6A6C-F09C0DFD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F799E-E3E3-418C-ED69-B955CE2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C972-7A5E-0278-87AA-93E1F747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9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7A83-9B50-E54D-8B11-4C516597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9A599-7B44-F07D-B44D-4E699067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0DED3-B10A-CA9A-0892-50B9721C0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D0383-5EE0-6A6D-D92B-C4FBD83BB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74824-E383-B2BE-AF82-249CC28F7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EA7D6-02CB-B7C3-24AA-FAB16F58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2A585-D6B1-AECC-DF5D-6E9F2DEE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AFB6B-4E4D-E4C9-EB75-B693FD3E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0828-3BD2-E172-9E02-68B115B7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28252-B5F9-AA7C-9CC1-05D6CED7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CEE9-CB54-69A9-27CC-68F4DC32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54376-D194-3671-936A-B40A970E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ED7B6-3CFC-673D-1164-8258FD2C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D1EA2-4B8B-B822-A297-257664B2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F3B2B-A3C7-6A7C-8A96-8594E1F5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435C-02CD-886B-8597-AE301B15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B2C1-C8C3-D93E-98B5-E538DD918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8A484-63FE-6C3F-9A1C-C429A1042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F1A8-EC95-BAAC-296D-7DF17FCE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E76BD-5C4F-4938-49DB-792D1641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64527-C783-BE0A-4861-0307C882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6608-C161-5F6D-F279-1D632C7B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6E08A-0F68-B080-A437-7A5FE5A82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9F6E7-0AA1-D66D-9705-6565A0099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4A6C-7636-4908-B1AF-D285792A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8C540-28A5-1049-2644-DFA2EF39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540F7-A064-3767-7640-8B60A091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153A4-A7C1-1A75-47E5-F30CDEA5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01BCC-38D8-8D75-4202-81CB3069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C918-9282-C10C-C6C5-B1AA44F3C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F2C0-36E2-4622-9578-D7EC9A4990F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F2CC-C4BF-9F81-25F5-8B137C537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A9CA-A44D-0BA4-237B-97A15C64A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41CF-BB08-42EA-BC29-DFC8764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oard with blue text&#10;&#10;Description automatically generated">
            <a:extLst>
              <a:ext uri="{FF2B5EF4-FFF2-40B4-BE49-F238E27FC236}">
                <a16:creationId xmlns:a16="http://schemas.microsoft.com/office/drawing/2014/main" id="{0EDC9173-B9B1-E283-6F5C-C8944DD71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blue rectangle with black lines&#10;&#10;Description automatically generated">
            <a:extLst>
              <a:ext uri="{FF2B5EF4-FFF2-40B4-BE49-F238E27FC236}">
                <a16:creationId xmlns:a16="http://schemas.microsoft.com/office/drawing/2014/main" id="{FCF26858-F9C6-FFFD-8049-FD5D9953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" y="5108711"/>
            <a:ext cx="6016487" cy="1709532"/>
          </a:xfrm>
          <a:prstGeom prst="rect">
            <a:avLst/>
          </a:prstGeom>
        </p:spPr>
      </p:pic>
      <p:pic>
        <p:nvPicPr>
          <p:cNvPr id="9" name="Picture 8" descr="A green rectangle with black border&#10;&#10;Description automatically generated">
            <a:extLst>
              <a:ext uri="{FF2B5EF4-FFF2-40B4-BE49-F238E27FC236}">
                <a16:creationId xmlns:a16="http://schemas.microsoft.com/office/drawing/2014/main" id="{37D341E3-5BDF-B0C8-56A8-FCE9C5812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36" y="516835"/>
            <a:ext cx="2415208" cy="456206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1" name="Picture 10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3FBFB749-03BA-C1F8-0905-85B0BDE36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40" y="2812774"/>
            <a:ext cx="2305878" cy="2266120"/>
          </a:xfrm>
          <a:prstGeom prst="rect">
            <a:avLst/>
          </a:prstGeom>
        </p:spPr>
      </p:pic>
      <p:pic>
        <p:nvPicPr>
          <p:cNvPr id="15" name="Picture 14" descr="A close-up of a pink background&#10;&#10;Description automatically generated">
            <a:extLst>
              <a:ext uri="{FF2B5EF4-FFF2-40B4-BE49-F238E27FC236}">
                <a16:creationId xmlns:a16="http://schemas.microsoft.com/office/drawing/2014/main" id="{2BA3C511-0FE3-D40C-6AF5-61D7B62F6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40" y="516835"/>
            <a:ext cx="2305877" cy="2266120"/>
          </a:xfrm>
          <a:prstGeom prst="rect">
            <a:avLst/>
          </a:prstGeom>
        </p:spPr>
      </p:pic>
      <p:pic>
        <p:nvPicPr>
          <p:cNvPr id="24" name="Picture 23" descr="A pink rectangular object with black lines&#10;&#10;Description automatically generated">
            <a:extLst>
              <a:ext uri="{FF2B5EF4-FFF2-40B4-BE49-F238E27FC236}">
                <a16:creationId xmlns:a16="http://schemas.microsoft.com/office/drawing/2014/main" id="{A9271686-17F8-CB36-0019-5EF53E6EB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82" y="2812774"/>
            <a:ext cx="2335697" cy="2266120"/>
          </a:xfrm>
          <a:prstGeom prst="rect">
            <a:avLst/>
          </a:prstGeom>
        </p:spPr>
      </p:pic>
      <p:pic>
        <p:nvPicPr>
          <p:cNvPr id="26" name="Picture 25" descr="A purple rectangle with black lines&#10;&#10;Description automatically generated">
            <a:extLst>
              <a:ext uri="{FF2B5EF4-FFF2-40B4-BE49-F238E27FC236}">
                <a16:creationId xmlns:a16="http://schemas.microsoft.com/office/drawing/2014/main" id="{7270AEC9-788E-E45F-7EBB-09BA8FA71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13" y="516835"/>
            <a:ext cx="2454967" cy="4562059"/>
          </a:xfrm>
          <a:prstGeom prst="rect">
            <a:avLst/>
          </a:prstGeom>
        </p:spPr>
      </p:pic>
      <p:pic>
        <p:nvPicPr>
          <p:cNvPr id="28" name="Picture 27" descr="A yellow rectangular object with black edges&#10;&#10;Description automatically generated">
            <a:extLst>
              <a:ext uri="{FF2B5EF4-FFF2-40B4-BE49-F238E27FC236}">
                <a16:creationId xmlns:a16="http://schemas.microsoft.com/office/drawing/2014/main" id="{754708DF-0AD8-02CA-6AD1-496C2668C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" y="516834"/>
            <a:ext cx="2378766" cy="45521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0B0D9A0-E173-2BB1-1DCF-DDE449E5E0D6}"/>
              </a:ext>
            </a:extLst>
          </p:cNvPr>
          <p:cNvSpPr/>
          <p:nvPr/>
        </p:nvSpPr>
        <p:spPr>
          <a:xfrm>
            <a:off x="2484782" y="516834"/>
            <a:ext cx="2325758" cy="2266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Activities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Real-Time Traffic Monitoring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App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Data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Marketing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Community Engagement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0A5C70-5C79-6E9D-7666-781EA2FAEDBB}"/>
              </a:ext>
            </a:extLst>
          </p:cNvPr>
          <p:cNvSpPr/>
          <p:nvPr/>
        </p:nvSpPr>
        <p:spPr>
          <a:xfrm>
            <a:off x="6155635" y="5108711"/>
            <a:ext cx="5970106" cy="1709532"/>
          </a:xfrm>
          <a:prstGeom prst="rect">
            <a:avLst/>
          </a:prstGeom>
          <a:solidFill>
            <a:srgbClr val="DB9E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Revenue Streams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Location-Based Advertising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Premium Subscriptions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Carpool Commission Fees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Data Licensing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Partnerships and Sponsorships</a:t>
            </a:r>
          </a:p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AD025-014E-43C5-D9A8-3F77608D2343}"/>
              </a:ext>
            </a:extLst>
          </p:cNvPr>
          <p:cNvSpPr txBox="1"/>
          <p:nvPr/>
        </p:nvSpPr>
        <p:spPr>
          <a:xfrm>
            <a:off x="1182756" y="19879"/>
            <a:ext cx="9491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Waze Business Model Canvas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C3DF4B-404A-2B0C-0785-BBAD946AB789}"/>
              </a:ext>
            </a:extLst>
          </p:cNvPr>
          <p:cNvSpPr txBox="1"/>
          <p:nvPr/>
        </p:nvSpPr>
        <p:spPr>
          <a:xfrm>
            <a:off x="56320" y="629046"/>
            <a:ext cx="23489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Partners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Google (Parent Company)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Mapping Data   Providers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Government Agencies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Automotive Manufacturers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Gas Stations and Convenience Stores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Insurance Companies</a:t>
            </a:r>
          </a:p>
          <a:p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AB98C8-E029-2D53-81BF-440A90686AFB}"/>
              </a:ext>
            </a:extLst>
          </p:cNvPr>
          <p:cNvSpPr txBox="1"/>
          <p:nvPr/>
        </p:nvSpPr>
        <p:spPr>
          <a:xfrm>
            <a:off x="4830417" y="521301"/>
            <a:ext cx="240526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Value Propositions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Accurate Real-Time Navigation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Time and Cost Savings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Community-Sourced Traffic Updates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Safety Alerts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Integration with Smart Devices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Carpooling Platform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384E17-2E99-E132-652D-E368782D93DD}"/>
              </a:ext>
            </a:extLst>
          </p:cNvPr>
          <p:cNvSpPr txBox="1"/>
          <p:nvPr/>
        </p:nvSpPr>
        <p:spPr>
          <a:xfrm>
            <a:off x="7295323" y="456627"/>
            <a:ext cx="23058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Customer Relationships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Free App Usage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Personalized 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Active Community Engagement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Trust in Reliability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Continuous Improvement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A02AA-0EB4-48D6-5534-DD67D2930306}"/>
              </a:ext>
            </a:extLst>
          </p:cNvPr>
          <p:cNvSpPr txBox="1"/>
          <p:nvPr/>
        </p:nvSpPr>
        <p:spPr>
          <a:xfrm>
            <a:off x="9680712" y="702848"/>
            <a:ext cx="24251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Customer Segments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Commuters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Travelers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Businesses(Advertisers)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Public Sector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Carpoolers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9672C9-B994-E6E0-0273-2A027ADD19AD}"/>
              </a:ext>
            </a:extLst>
          </p:cNvPr>
          <p:cNvSpPr txBox="1"/>
          <p:nvPr/>
        </p:nvSpPr>
        <p:spPr>
          <a:xfrm>
            <a:off x="2445024" y="2782385"/>
            <a:ext cx="22859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Resources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Mapping and Traffic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Software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Advanced Algorithms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IT Infrastructure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Large User 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Engaged Community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90758-E6DE-33B9-A93C-E1953595B02E}"/>
              </a:ext>
            </a:extLst>
          </p:cNvPr>
          <p:cNvSpPr txBox="1"/>
          <p:nvPr/>
        </p:nvSpPr>
        <p:spPr>
          <a:xfrm>
            <a:off x="7335079" y="2763748"/>
            <a:ext cx="22760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Channels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App Stores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Website and Online     </a:t>
            </a:r>
          </a:p>
          <a:p>
            <a:pPr algn="l"/>
            <a:r>
              <a:rPr lang="en-US" sz="1600" dirty="0">
                <a:solidFill>
                  <a:srgbClr val="0D0D0D"/>
                </a:solidFill>
                <a:latin typeface="Söhne"/>
              </a:rPr>
              <a:t>  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API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Social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Partner Websites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In-Car Navigation            Systems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4DD412-4AC4-461E-C99A-E1A15200B907}"/>
              </a:ext>
            </a:extLst>
          </p:cNvPr>
          <p:cNvSpPr txBox="1"/>
          <p:nvPr/>
        </p:nvSpPr>
        <p:spPr>
          <a:xfrm>
            <a:off x="56320" y="5012254"/>
            <a:ext cx="59336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Cost Structure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Data Acquisition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Software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Marketing and Advertising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Infrastructure Maintenance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Research and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 Community Engagement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3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Hyndavi Nidadavolu</dc:creator>
  <cp:lastModifiedBy>Hyndavi Nidadavolu</cp:lastModifiedBy>
  <cp:revision>1</cp:revision>
  <dcterms:created xsi:type="dcterms:W3CDTF">2024-02-16T00:31:21Z</dcterms:created>
  <dcterms:modified xsi:type="dcterms:W3CDTF">2024-02-16T01:05:59Z</dcterms:modified>
</cp:coreProperties>
</file>