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0" r:id="rId3"/>
    <p:sldMasterId id="2147483723" r:id="rId4"/>
    <p:sldMasterId id="2147483733" r:id="rId5"/>
  </p:sldMasterIdLst>
  <p:notesMasterIdLst>
    <p:notesMasterId r:id="rId23"/>
  </p:notesMasterIdLst>
  <p:sldIdLst>
    <p:sldId id="292" r:id="rId6"/>
    <p:sldId id="343" r:id="rId7"/>
    <p:sldId id="357" r:id="rId8"/>
    <p:sldId id="344" r:id="rId9"/>
    <p:sldId id="258" r:id="rId10"/>
    <p:sldId id="280" r:id="rId11"/>
    <p:sldId id="263" r:id="rId12"/>
    <p:sldId id="285" r:id="rId13"/>
    <p:sldId id="349" r:id="rId14"/>
    <p:sldId id="351" r:id="rId15"/>
    <p:sldId id="279" r:id="rId16"/>
    <p:sldId id="350" r:id="rId17"/>
    <p:sldId id="348" r:id="rId18"/>
    <p:sldId id="307" r:id="rId19"/>
    <p:sldId id="353" r:id="rId20"/>
    <p:sldId id="356"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D55AB-3286-4B11-8354-82C2E3272A5B}" v="1" dt="2024-02-19T20:28:04.199"/>
    <p1510:client id="{53A8B19A-4A03-458A-BCA2-AE59100340AE}" v="155" dt="2024-02-19T20:06:21.936"/>
    <p1510:client id="{5834EA43-2F3B-4C78-AF47-0EAA8E452573}" v="2556" dt="2024-02-19T22:59:23.268"/>
    <p1510:client id="{B6C4FA81-4405-4595-BEA3-3C5DD6444EB3}" v="180" dt="2024-02-19T15:00:38.831"/>
    <p1510:client id="{C00E1C10-D557-4F8E-80B1-BE531CFD3D80}" v="80" dt="2024-02-19T03:17:52.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2A089-ADF8-4F18-B296-2542CBDE041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43BED14-2F07-4CDA-ABA8-5807E03FC1C3}">
      <dgm:prSet custT="1"/>
      <dgm:spPr/>
      <dgm:t>
        <a:bodyPr/>
        <a:lstStyle/>
        <a:p>
          <a:r>
            <a:rPr lang="en-US" sz="2800" b="1" i="0">
              <a:latin typeface="Palatino Linotype"/>
            </a:rPr>
            <a:t>Airbnb 2023 Financial Highlights</a:t>
          </a:r>
        </a:p>
        <a:p>
          <a:r>
            <a:rPr lang="en-US" sz="2500" b="1" i="0">
              <a:latin typeface="Palatino Linotype"/>
            </a:rPr>
            <a:t>(in millions)</a:t>
          </a:r>
          <a:endParaRPr lang="en-US" sz="2500">
            <a:latin typeface="Palatino Linotype"/>
          </a:endParaRPr>
        </a:p>
      </dgm:t>
    </dgm:pt>
    <dgm:pt modelId="{5CA1E019-71E0-456D-94F8-277DC23544F5}" type="parTrans" cxnId="{D32CD251-89A3-4EAE-BC2A-5D012B256B2B}">
      <dgm:prSet/>
      <dgm:spPr/>
      <dgm:t>
        <a:bodyPr/>
        <a:lstStyle/>
        <a:p>
          <a:endParaRPr lang="en-US">
            <a:latin typeface="Palatino Linotype" panose="02040502050505030304" pitchFamily="18" charset="0"/>
          </a:endParaRPr>
        </a:p>
      </dgm:t>
    </dgm:pt>
    <dgm:pt modelId="{7AED5549-20B9-47E2-A262-D4113C16B533}" type="sibTrans" cxnId="{D32CD251-89A3-4EAE-BC2A-5D012B256B2B}">
      <dgm:prSet/>
      <dgm:spPr/>
      <dgm:t>
        <a:bodyPr/>
        <a:lstStyle/>
        <a:p>
          <a:endParaRPr lang="en-US">
            <a:latin typeface="Palatino Linotype" panose="02040502050505030304" pitchFamily="18" charset="0"/>
          </a:endParaRPr>
        </a:p>
      </dgm:t>
    </dgm:pt>
    <dgm:pt modelId="{72C74354-D748-44FA-989F-711D19001832}">
      <dgm:prSet custT="1"/>
      <dgm:spPr/>
      <dgm:t>
        <a:bodyPr/>
        <a:lstStyle/>
        <a:p>
          <a:pPr marL="171450" lvl="1" indent="-171450" algn="l" defTabSz="711200">
            <a:lnSpc>
              <a:spcPct val="90000"/>
            </a:lnSpc>
            <a:spcBef>
              <a:spcPct val="0"/>
            </a:spcBef>
            <a:spcAft>
              <a:spcPct val="15000"/>
            </a:spcAft>
            <a:buChar char="•"/>
          </a:pPr>
          <a:r>
            <a:rPr lang="en-US" sz="1600" b="1" kern="1200">
              <a:solidFill>
                <a:prstClr val="black">
                  <a:hueOff val="0"/>
                  <a:satOff val="0"/>
                  <a:lumOff val="0"/>
                  <a:alphaOff val="0"/>
                </a:prstClr>
              </a:solidFill>
              <a:latin typeface="Palatino Linotype"/>
              <a:ea typeface="+mn-ea"/>
              <a:cs typeface="+mn-cs"/>
            </a:rPr>
            <a:t>Operations and Support: $1,186 million</a:t>
          </a:r>
        </a:p>
      </dgm:t>
    </dgm:pt>
    <dgm:pt modelId="{B0A73884-3BF2-434C-93E0-07CEA637C777}" type="parTrans" cxnId="{36177492-4737-48FF-A43A-5901B5C22907}">
      <dgm:prSet/>
      <dgm:spPr/>
      <dgm:t>
        <a:bodyPr/>
        <a:lstStyle/>
        <a:p>
          <a:endParaRPr lang="en-US">
            <a:latin typeface="Palatino Linotype" panose="02040502050505030304" pitchFamily="18" charset="0"/>
          </a:endParaRPr>
        </a:p>
      </dgm:t>
    </dgm:pt>
    <dgm:pt modelId="{476986DB-FA61-44A2-8D22-5DB462632F24}" type="sibTrans" cxnId="{36177492-4737-48FF-A43A-5901B5C22907}">
      <dgm:prSet/>
      <dgm:spPr/>
      <dgm:t>
        <a:bodyPr/>
        <a:lstStyle/>
        <a:p>
          <a:endParaRPr lang="en-US">
            <a:latin typeface="Palatino Linotype" panose="02040502050505030304" pitchFamily="18" charset="0"/>
          </a:endParaRPr>
        </a:p>
      </dgm:t>
    </dgm:pt>
    <dgm:pt modelId="{86A6169A-31DA-4081-BC52-EE94B5D4C9A3}">
      <dgm:prSet/>
      <dgm:spPr/>
      <dgm:t>
        <a:bodyPr/>
        <a:lstStyle/>
        <a:p>
          <a:r>
            <a:rPr lang="en-US">
              <a:latin typeface="Palatino Linotype"/>
            </a:rPr>
            <a:t>VLIFT Impact Focus: Operations and Support</a:t>
          </a:r>
        </a:p>
      </dgm:t>
    </dgm:pt>
    <dgm:pt modelId="{A7C90E8B-38A0-46A6-A182-B1F78DF77E27}" type="parTrans" cxnId="{03060424-DAD3-49C6-AEEC-B287F23D9117}">
      <dgm:prSet/>
      <dgm:spPr/>
      <dgm:t>
        <a:bodyPr/>
        <a:lstStyle/>
        <a:p>
          <a:endParaRPr lang="en-US">
            <a:latin typeface="Palatino Linotype" panose="02040502050505030304" pitchFamily="18" charset="0"/>
          </a:endParaRPr>
        </a:p>
      </dgm:t>
    </dgm:pt>
    <dgm:pt modelId="{757B5B96-08EF-4888-9E82-7902B44DE320}" type="sibTrans" cxnId="{03060424-DAD3-49C6-AEEC-B287F23D9117}">
      <dgm:prSet/>
      <dgm:spPr/>
      <dgm:t>
        <a:bodyPr/>
        <a:lstStyle/>
        <a:p>
          <a:endParaRPr lang="en-US">
            <a:latin typeface="Palatino Linotype" panose="02040502050505030304" pitchFamily="18" charset="0"/>
          </a:endParaRPr>
        </a:p>
      </dgm:t>
    </dgm:pt>
    <dgm:pt modelId="{9882D582-34AB-4F86-8C54-8729331E9249}">
      <dgm:prSet/>
      <dgm:spPr/>
      <dgm:t>
        <a:bodyPr/>
        <a:lstStyle/>
        <a:p>
          <a:r>
            <a:rPr lang="en-US">
              <a:latin typeface="Palatino Linotype"/>
            </a:rPr>
            <a:t>Personnel-related expenses</a:t>
          </a:r>
        </a:p>
      </dgm:t>
    </dgm:pt>
    <dgm:pt modelId="{2DD81F2C-EFB7-4811-8535-E74B6F21C8D7}" type="parTrans" cxnId="{F6265D9D-6AA6-4B71-96C2-F51028707735}">
      <dgm:prSet/>
      <dgm:spPr/>
      <dgm:t>
        <a:bodyPr/>
        <a:lstStyle/>
        <a:p>
          <a:endParaRPr lang="en-US">
            <a:latin typeface="Palatino Linotype" panose="02040502050505030304" pitchFamily="18" charset="0"/>
          </a:endParaRPr>
        </a:p>
      </dgm:t>
    </dgm:pt>
    <dgm:pt modelId="{F7D659C9-08AF-48DB-B3FA-A8A8159C6CE1}" type="sibTrans" cxnId="{F6265D9D-6AA6-4B71-96C2-F51028707735}">
      <dgm:prSet/>
      <dgm:spPr/>
      <dgm:t>
        <a:bodyPr/>
        <a:lstStyle/>
        <a:p>
          <a:endParaRPr lang="en-US">
            <a:latin typeface="Palatino Linotype" panose="02040502050505030304" pitchFamily="18" charset="0"/>
          </a:endParaRPr>
        </a:p>
      </dgm:t>
    </dgm:pt>
    <dgm:pt modelId="{001C9533-76DC-449A-83EE-A6831AEA7CAB}">
      <dgm:prSet/>
      <dgm:spPr/>
      <dgm:t>
        <a:bodyPr/>
        <a:lstStyle/>
        <a:p>
          <a:r>
            <a:rPr lang="en-US">
              <a:latin typeface="Palatino Linotype"/>
            </a:rPr>
            <a:t>Customer support via phone, email</a:t>
          </a:r>
        </a:p>
      </dgm:t>
    </dgm:pt>
    <dgm:pt modelId="{EA97402C-E143-45D5-9CC2-7BDF72DB4390}" type="parTrans" cxnId="{FE4467FC-7EAB-4F38-B165-300FB80F08F8}">
      <dgm:prSet/>
      <dgm:spPr/>
      <dgm:t>
        <a:bodyPr/>
        <a:lstStyle/>
        <a:p>
          <a:endParaRPr lang="en-US">
            <a:latin typeface="Palatino Linotype" panose="02040502050505030304" pitchFamily="18" charset="0"/>
          </a:endParaRPr>
        </a:p>
      </dgm:t>
    </dgm:pt>
    <dgm:pt modelId="{B52D96F0-291A-4385-B18B-228A5C9996C1}" type="sibTrans" cxnId="{FE4467FC-7EAB-4F38-B165-300FB80F08F8}">
      <dgm:prSet/>
      <dgm:spPr/>
      <dgm:t>
        <a:bodyPr/>
        <a:lstStyle/>
        <a:p>
          <a:endParaRPr lang="en-US">
            <a:latin typeface="Palatino Linotype" panose="02040502050505030304" pitchFamily="18" charset="0"/>
          </a:endParaRPr>
        </a:p>
      </dgm:t>
    </dgm:pt>
    <dgm:pt modelId="{270B9A28-1840-4461-BD97-6B23EF297DB3}">
      <dgm:prSet/>
      <dgm:spPr/>
      <dgm:t>
        <a:bodyPr/>
        <a:lstStyle/>
        <a:p>
          <a:r>
            <a:rPr lang="en-US">
              <a:latin typeface="Palatino Linotype"/>
            </a:rPr>
            <a:t>Customer relations costs, refunds</a:t>
          </a:r>
        </a:p>
      </dgm:t>
    </dgm:pt>
    <dgm:pt modelId="{B95CB205-12B4-4AF7-9C31-F60FEBACBCA4}" type="parTrans" cxnId="{4B42BEE3-BC2C-4435-B5B4-735D3DCD0E17}">
      <dgm:prSet/>
      <dgm:spPr/>
      <dgm:t>
        <a:bodyPr/>
        <a:lstStyle/>
        <a:p>
          <a:endParaRPr lang="en-US">
            <a:latin typeface="Palatino Linotype" panose="02040502050505030304" pitchFamily="18" charset="0"/>
          </a:endParaRPr>
        </a:p>
      </dgm:t>
    </dgm:pt>
    <dgm:pt modelId="{D847934A-8CAB-4DBA-9133-2093AA0A6516}" type="sibTrans" cxnId="{4B42BEE3-BC2C-4435-B5B4-735D3DCD0E17}">
      <dgm:prSet/>
      <dgm:spPr/>
      <dgm:t>
        <a:bodyPr/>
        <a:lstStyle/>
        <a:p>
          <a:endParaRPr lang="en-US">
            <a:latin typeface="Palatino Linotype" panose="02040502050505030304" pitchFamily="18" charset="0"/>
          </a:endParaRPr>
        </a:p>
      </dgm:t>
    </dgm:pt>
    <dgm:pt modelId="{C3EFBD8B-CC7A-483D-9B27-3F581D87EF01}">
      <dgm:prSet/>
      <dgm:spPr/>
      <dgm:t>
        <a:bodyPr/>
        <a:lstStyle/>
        <a:p>
          <a:r>
            <a:rPr lang="en-US">
              <a:latin typeface="Palatino Linotype"/>
            </a:rPr>
            <a:t>Host protection programs</a:t>
          </a:r>
        </a:p>
      </dgm:t>
    </dgm:pt>
    <dgm:pt modelId="{4C5E43F5-486E-4782-9916-C61207FEE4C3}" type="parTrans" cxnId="{D893A9D5-F0C5-437B-BC2C-74B97A6FAD04}">
      <dgm:prSet/>
      <dgm:spPr/>
      <dgm:t>
        <a:bodyPr/>
        <a:lstStyle/>
        <a:p>
          <a:endParaRPr lang="en-US">
            <a:latin typeface="Palatino Linotype" panose="02040502050505030304" pitchFamily="18" charset="0"/>
          </a:endParaRPr>
        </a:p>
      </dgm:t>
    </dgm:pt>
    <dgm:pt modelId="{1DAA3161-2587-44A4-AE23-C8A81E6BAB4A}" type="sibTrans" cxnId="{D893A9D5-F0C5-437B-BC2C-74B97A6FAD04}">
      <dgm:prSet/>
      <dgm:spPr/>
      <dgm:t>
        <a:bodyPr/>
        <a:lstStyle/>
        <a:p>
          <a:endParaRPr lang="en-US">
            <a:latin typeface="Palatino Linotype" panose="02040502050505030304" pitchFamily="18" charset="0"/>
          </a:endParaRPr>
        </a:p>
      </dgm:t>
    </dgm:pt>
    <dgm:pt modelId="{5BCD2596-690A-49D9-B4E8-BF1AB05DE221}">
      <dgm:prSet/>
      <dgm:spPr/>
      <dgm:t>
        <a:bodyPr/>
        <a:lstStyle/>
        <a:p>
          <a:r>
            <a:rPr lang="en-US">
              <a:latin typeface="Palatino Linotype"/>
            </a:rPr>
            <a:t>Allocated facilities and IT costs</a:t>
          </a:r>
        </a:p>
      </dgm:t>
    </dgm:pt>
    <dgm:pt modelId="{C88C9BF7-81C5-4B88-9E91-92FAFBE19FD4}" type="parTrans" cxnId="{F6C34639-014F-407B-8C97-2D50D02824D1}">
      <dgm:prSet/>
      <dgm:spPr/>
      <dgm:t>
        <a:bodyPr/>
        <a:lstStyle/>
        <a:p>
          <a:endParaRPr lang="en-US">
            <a:latin typeface="Palatino Linotype" panose="02040502050505030304" pitchFamily="18" charset="0"/>
          </a:endParaRPr>
        </a:p>
      </dgm:t>
    </dgm:pt>
    <dgm:pt modelId="{2644DB83-F25A-4EF7-A21E-2A36CB20C32D}" type="sibTrans" cxnId="{F6C34639-014F-407B-8C97-2D50D02824D1}">
      <dgm:prSet/>
      <dgm:spPr/>
      <dgm:t>
        <a:bodyPr/>
        <a:lstStyle/>
        <a:p>
          <a:endParaRPr lang="en-US">
            <a:latin typeface="Palatino Linotype" panose="02040502050505030304" pitchFamily="18" charset="0"/>
          </a:endParaRPr>
        </a:p>
      </dgm:t>
    </dgm:pt>
    <dgm:pt modelId="{CF8E365E-A672-4495-B857-004C694C0089}">
      <dgm:prSet phldr="0" custT="1"/>
      <dgm:spPr/>
      <dgm:t>
        <a:bodyPr/>
        <a:lstStyle/>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Gross Booking Value: $ 73.2M</a:t>
          </a:r>
        </a:p>
      </dgm:t>
    </dgm:pt>
    <dgm:pt modelId="{8F2A1781-1E40-4AD4-98C6-864DA1CCF8A4}" type="parTrans" cxnId="{11B2AA07-3943-4857-929D-27892A4B7066}">
      <dgm:prSet/>
      <dgm:spPr/>
      <dgm:t>
        <a:bodyPr/>
        <a:lstStyle/>
        <a:p>
          <a:endParaRPr lang="en-US"/>
        </a:p>
      </dgm:t>
    </dgm:pt>
    <dgm:pt modelId="{6D4A1B67-14B2-4E16-9B86-9DD9215DC21D}" type="sibTrans" cxnId="{11B2AA07-3943-4857-929D-27892A4B7066}">
      <dgm:prSet/>
      <dgm:spPr/>
      <dgm:t>
        <a:bodyPr/>
        <a:lstStyle/>
        <a:p>
          <a:endParaRPr lang="en-US"/>
        </a:p>
      </dgm:t>
    </dgm:pt>
    <dgm:pt modelId="{D4EB9713-9C22-44D4-8050-31ADA3A69C6C}">
      <dgm:prSet phldr="0" custT="1"/>
      <dgm:spPr/>
      <dgm:t>
        <a:bodyPr/>
        <a:lstStyle/>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Total booking: 448 (M) booking</a:t>
          </a:r>
        </a:p>
      </dgm:t>
    </dgm:pt>
    <dgm:pt modelId="{3CEF19CF-5928-4E10-92D0-B81E99B05FA5}" type="parTrans" cxnId="{CC34364B-DDD9-42A2-9C50-626934FFE65A}">
      <dgm:prSet/>
      <dgm:spPr/>
      <dgm:t>
        <a:bodyPr/>
        <a:lstStyle/>
        <a:p>
          <a:endParaRPr lang="en-US"/>
        </a:p>
      </dgm:t>
    </dgm:pt>
    <dgm:pt modelId="{391C11F5-57EF-4AFE-89D9-3EA77C02A4E3}" type="sibTrans" cxnId="{CC34364B-DDD9-42A2-9C50-626934FFE65A}">
      <dgm:prSet/>
      <dgm:spPr/>
      <dgm:t>
        <a:bodyPr/>
        <a:lstStyle/>
        <a:p>
          <a:endParaRPr lang="en-US"/>
        </a:p>
      </dgm:t>
    </dgm:pt>
    <dgm:pt modelId="{87038D9D-0A02-42ED-B6D5-01F20024D731}">
      <dgm:prSet phldr="0" custT="1"/>
      <dgm:spPr/>
      <dgm:t>
        <a:bodyPr/>
        <a:lstStyle/>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Average per Booking: $165</a:t>
          </a:r>
        </a:p>
      </dgm:t>
    </dgm:pt>
    <dgm:pt modelId="{C25D194D-17C8-4CEA-8EFD-75ACC42FCDA4}" type="parTrans" cxnId="{495BB46A-B542-4F8F-881C-4EC74CE501AA}">
      <dgm:prSet/>
      <dgm:spPr/>
      <dgm:t>
        <a:bodyPr/>
        <a:lstStyle/>
        <a:p>
          <a:endParaRPr lang="en-US"/>
        </a:p>
      </dgm:t>
    </dgm:pt>
    <dgm:pt modelId="{665CA30F-1141-441A-B841-77D7B98965B9}" type="sibTrans" cxnId="{495BB46A-B542-4F8F-881C-4EC74CE501AA}">
      <dgm:prSet/>
      <dgm:spPr/>
      <dgm:t>
        <a:bodyPr/>
        <a:lstStyle/>
        <a:p>
          <a:endParaRPr lang="en-US"/>
        </a:p>
      </dgm:t>
    </dgm:pt>
    <dgm:pt modelId="{31CE29C5-7869-4FCC-A05A-F6EC424DCDDF}" type="pres">
      <dgm:prSet presAssocID="{2782A089-ADF8-4F18-B296-2542CBDE0416}" presName="Name0" presStyleCnt="0">
        <dgm:presLayoutVars>
          <dgm:dir/>
          <dgm:animLvl val="lvl"/>
          <dgm:resizeHandles val="exact"/>
        </dgm:presLayoutVars>
      </dgm:prSet>
      <dgm:spPr/>
    </dgm:pt>
    <dgm:pt modelId="{F71563EC-5AA6-4261-92EF-25E9482D77BE}" type="pres">
      <dgm:prSet presAssocID="{D43BED14-2F07-4CDA-ABA8-5807E03FC1C3}" presName="linNode" presStyleCnt="0"/>
      <dgm:spPr/>
    </dgm:pt>
    <dgm:pt modelId="{CE4E319E-F6FE-404A-99D3-B956FDF5A50A}" type="pres">
      <dgm:prSet presAssocID="{D43BED14-2F07-4CDA-ABA8-5807E03FC1C3}" presName="parentText" presStyleLbl="node1" presStyleIdx="0" presStyleCnt="2">
        <dgm:presLayoutVars>
          <dgm:chMax val="1"/>
          <dgm:bulletEnabled val="1"/>
        </dgm:presLayoutVars>
      </dgm:prSet>
      <dgm:spPr/>
    </dgm:pt>
    <dgm:pt modelId="{EC61859F-7953-40FC-AB46-C8C546739762}" type="pres">
      <dgm:prSet presAssocID="{D43BED14-2F07-4CDA-ABA8-5807E03FC1C3}" presName="descendantText" presStyleLbl="alignAccFollowNode1" presStyleIdx="0" presStyleCnt="2">
        <dgm:presLayoutVars>
          <dgm:bulletEnabled val="1"/>
        </dgm:presLayoutVars>
      </dgm:prSet>
      <dgm:spPr/>
    </dgm:pt>
    <dgm:pt modelId="{31AAD434-DFE3-4746-9BA6-6227708EC806}" type="pres">
      <dgm:prSet presAssocID="{7AED5549-20B9-47E2-A262-D4113C16B533}" presName="sp" presStyleCnt="0"/>
      <dgm:spPr/>
    </dgm:pt>
    <dgm:pt modelId="{C44CCBD8-20B4-412D-8647-CBC038529B85}" type="pres">
      <dgm:prSet presAssocID="{86A6169A-31DA-4081-BC52-EE94B5D4C9A3}" presName="linNode" presStyleCnt="0"/>
      <dgm:spPr/>
    </dgm:pt>
    <dgm:pt modelId="{A5E53FF1-240C-4DA5-B788-DAEED565E475}" type="pres">
      <dgm:prSet presAssocID="{86A6169A-31DA-4081-BC52-EE94B5D4C9A3}" presName="parentText" presStyleLbl="node1" presStyleIdx="1" presStyleCnt="2">
        <dgm:presLayoutVars>
          <dgm:chMax val="1"/>
          <dgm:bulletEnabled val="1"/>
        </dgm:presLayoutVars>
      </dgm:prSet>
      <dgm:spPr/>
    </dgm:pt>
    <dgm:pt modelId="{6560A487-450A-4BE8-A903-5196E5B4117B}" type="pres">
      <dgm:prSet presAssocID="{86A6169A-31DA-4081-BC52-EE94B5D4C9A3}" presName="descendantText" presStyleLbl="alignAccFollowNode1" presStyleIdx="1" presStyleCnt="2">
        <dgm:presLayoutVars>
          <dgm:bulletEnabled val="1"/>
        </dgm:presLayoutVars>
      </dgm:prSet>
      <dgm:spPr/>
    </dgm:pt>
  </dgm:ptLst>
  <dgm:cxnLst>
    <dgm:cxn modelId="{11B2AA07-3943-4857-929D-27892A4B7066}" srcId="{D43BED14-2F07-4CDA-ABA8-5807E03FC1C3}" destId="{CF8E365E-A672-4495-B857-004C694C0089}" srcOrd="1" destOrd="0" parTransId="{8F2A1781-1E40-4AD4-98C6-864DA1CCF8A4}" sibTransId="{6D4A1B67-14B2-4E16-9B86-9DD9215DC21D}"/>
    <dgm:cxn modelId="{8F72760F-489F-4CDF-AC35-193A7E0F6AD8}" type="presOf" srcId="{D43BED14-2F07-4CDA-ABA8-5807E03FC1C3}" destId="{CE4E319E-F6FE-404A-99D3-B956FDF5A50A}" srcOrd="0" destOrd="0" presId="urn:microsoft.com/office/officeart/2005/8/layout/vList5"/>
    <dgm:cxn modelId="{03060424-DAD3-49C6-AEEC-B287F23D9117}" srcId="{2782A089-ADF8-4F18-B296-2542CBDE0416}" destId="{86A6169A-31DA-4081-BC52-EE94B5D4C9A3}" srcOrd="1" destOrd="0" parTransId="{A7C90E8B-38A0-46A6-A182-B1F78DF77E27}" sibTransId="{757B5B96-08EF-4888-9E82-7902B44DE320}"/>
    <dgm:cxn modelId="{410A022F-5FC7-4471-B8AB-E393CF0FBB8C}" type="presOf" srcId="{9882D582-34AB-4F86-8C54-8729331E9249}" destId="{6560A487-450A-4BE8-A903-5196E5B4117B}" srcOrd="0" destOrd="0" presId="urn:microsoft.com/office/officeart/2005/8/layout/vList5"/>
    <dgm:cxn modelId="{16EAFC30-CD94-44F0-924D-D38270272570}" type="presOf" srcId="{86A6169A-31DA-4081-BC52-EE94B5D4C9A3}" destId="{A5E53FF1-240C-4DA5-B788-DAEED565E475}" srcOrd="0" destOrd="0" presId="urn:microsoft.com/office/officeart/2005/8/layout/vList5"/>
    <dgm:cxn modelId="{63C45631-0B0D-494E-8331-1A11E1B90F6A}" type="presOf" srcId="{CF8E365E-A672-4495-B857-004C694C0089}" destId="{EC61859F-7953-40FC-AB46-C8C546739762}" srcOrd="0" destOrd="1" presId="urn:microsoft.com/office/officeart/2005/8/layout/vList5"/>
    <dgm:cxn modelId="{F6C34639-014F-407B-8C97-2D50D02824D1}" srcId="{86A6169A-31DA-4081-BC52-EE94B5D4C9A3}" destId="{5BCD2596-690A-49D9-B4E8-BF1AB05DE221}" srcOrd="4" destOrd="0" parTransId="{C88C9BF7-81C5-4B88-9E91-92FAFBE19FD4}" sibTransId="{2644DB83-F25A-4EF7-A21E-2A36CB20C32D}"/>
    <dgm:cxn modelId="{98B5B966-25A3-4EB8-BBA6-354382BDDE23}" type="presOf" srcId="{C3EFBD8B-CC7A-483D-9B27-3F581D87EF01}" destId="{6560A487-450A-4BE8-A903-5196E5B4117B}" srcOrd="0" destOrd="3" presId="urn:microsoft.com/office/officeart/2005/8/layout/vList5"/>
    <dgm:cxn modelId="{495BB46A-B542-4F8F-881C-4EC74CE501AA}" srcId="{D43BED14-2F07-4CDA-ABA8-5807E03FC1C3}" destId="{87038D9D-0A02-42ED-B6D5-01F20024D731}" srcOrd="2" destOrd="0" parTransId="{C25D194D-17C8-4CEA-8EFD-75ACC42FCDA4}" sibTransId="{665CA30F-1141-441A-B841-77D7B98965B9}"/>
    <dgm:cxn modelId="{CC34364B-DDD9-42A2-9C50-626934FFE65A}" srcId="{D43BED14-2F07-4CDA-ABA8-5807E03FC1C3}" destId="{D4EB9713-9C22-44D4-8050-31ADA3A69C6C}" srcOrd="0" destOrd="0" parTransId="{3CEF19CF-5928-4E10-92D0-B81E99B05FA5}" sibTransId="{391C11F5-57EF-4AFE-89D9-3EA77C02A4E3}"/>
    <dgm:cxn modelId="{D32CD251-89A3-4EAE-BC2A-5D012B256B2B}" srcId="{2782A089-ADF8-4F18-B296-2542CBDE0416}" destId="{D43BED14-2F07-4CDA-ABA8-5807E03FC1C3}" srcOrd="0" destOrd="0" parTransId="{5CA1E019-71E0-456D-94F8-277DC23544F5}" sibTransId="{7AED5549-20B9-47E2-A262-D4113C16B533}"/>
    <dgm:cxn modelId="{206A1C54-219C-451D-96CA-2942358059EE}" type="presOf" srcId="{2782A089-ADF8-4F18-B296-2542CBDE0416}" destId="{31CE29C5-7869-4FCC-A05A-F6EC424DCDDF}" srcOrd="0" destOrd="0" presId="urn:microsoft.com/office/officeart/2005/8/layout/vList5"/>
    <dgm:cxn modelId="{82E3C185-6076-46EE-8CCC-6131C6727DA6}" type="presOf" srcId="{001C9533-76DC-449A-83EE-A6831AEA7CAB}" destId="{6560A487-450A-4BE8-A903-5196E5B4117B}" srcOrd="0" destOrd="1" presId="urn:microsoft.com/office/officeart/2005/8/layout/vList5"/>
    <dgm:cxn modelId="{B6279B89-8EBD-4BD9-A742-7DCB731B7525}" type="presOf" srcId="{72C74354-D748-44FA-989F-711D19001832}" destId="{EC61859F-7953-40FC-AB46-C8C546739762}" srcOrd="0" destOrd="3" presId="urn:microsoft.com/office/officeart/2005/8/layout/vList5"/>
    <dgm:cxn modelId="{36177492-4737-48FF-A43A-5901B5C22907}" srcId="{D43BED14-2F07-4CDA-ABA8-5807E03FC1C3}" destId="{72C74354-D748-44FA-989F-711D19001832}" srcOrd="3" destOrd="0" parTransId="{B0A73884-3BF2-434C-93E0-07CEA637C777}" sibTransId="{476986DB-FA61-44A2-8D22-5DB462632F24}"/>
    <dgm:cxn modelId="{F6265D9D-6AA6-4B71-96C2-F51028707735}" srcId="{86A6169A-31DA-4081-BC52-EE94B5D4C9A3}" destId="{9882D582-34AB-4F86-8C54-8729331E9249}" srcOrd="0" destOrd="0" parTransId="{2DD81F2C-EFB7-4811-8535-E74B6F21C8D7}" sibTransId="{F7D659C9-08AF-48DB-B3FA-A8A8159C6CE1}"/>
    <dgm:cxn modelId="{B7253EC1-FA1D-4B50-91F6-77DC0EBBC337}" type="presOf" srcId="{5BCD2596-690A-49D9-B4E8-BF1AB05DE221}" destId="{6560A487-450A-4BE8-A903-5196E5B4117B}" srcOrd="0" destOrd="4" presId="urn:microsoft.com/office/officeart/2005/8/layout/vList5"/>
    <dgm:cxn modelId="{D893A9D5-F0C5-437B-BC2C-74B97A6FAD04}" srcId="{86A6169A-31DA-4081-BC52-EE94B5D4C9A3}" destId="{C3EFBD8B-CC7A-483D-9B27-3F581D87EF01}" srcOrd="3" destOrd="0" parTransId="{4C5E43F5-486E-4782-9916-C61207FEE4C3}" sibTransId="{1DAA3161-2587-44A4-AE23-C8A81E6BAB4A}"/>
    <dgm:cxn modelId="{BBA1AAD5-EE88-4B7E-92A5-A26C6B83FF0F}" type="presOf" srcId="{270B9A28-1840-4461-BD97-6B23EF297DB3}" destId="{6560A487-450A-4BE8-A903-5196E5B4117B}" srcOrd="0" destOrd="2" presId="urn:microsoft.com/office/officeart/2005/8/layout/vList5"/>
    <dgm:cxn modelId="{4B42BEE3-BC2C-4435-B5B4-735D3DCD0E17}" srcId="{86A6169A-31DA-4081-BC52-EE94B5D4C9A3}" destId="{270B9A28-1840-4461-BD97-6B23EF297DB3}" srcOrd="2" destOrd="0" parTransId="{B95CB205-12B4-4AF7-9C31-F60FEBACBCA4}" sibTransId="{D847934A-8CAB-4DBA-9133-2093AA0A6516}"/>
    <dgm:cxn modelId="{2CDC3DF9-1F6F-476A-8376-F422880E9769}" type="presOf" srcId="{87038D9D-0A02-42ED-B6D5-01F20024D731}" destId="{EC61859F-7953-40FC-AB46-C8C546739762}" srcOrd="0" destOrd="2" presId="urn:microsoft.com/office/officeart/2005/8/layout/vList5"/>
    <dgm:cxn modelId="{511C1FFB-D05A-4CEE-B919-98331C10269E}" type="presOf" srcId="{D4EB9713-9C22-44D4-8050-31ADA3A69C6C}" destId="{EC61859F-7953-40FC-AB46-C8C546739762}" srcOrd="0" destOrd="0" presId="urn:microsoft.com/office/officeart/2005/8/layout/vList5"/>
    <dgm:cxn modelId="{FE4467FC-7EAB-4F38-B165-300FB80F08F8}" srcId="{86A6169A-31DA-4081-BC52-EE94B5D4C9A3}" destId="{001C9533-76DC-449A-83EE-A6831AEA7CAB}" srcOrd="1" destOrd="0" parTransId="{EA97402C-E143-45D5-9CC2-7BDF72DB4390}" sibTransId="{B52D96F0-291A-4385-B18B-228A5C9996C1}"/>
    <dgm:cxn modelId="{6DDCD9BC-D3DA-4FD4-87EE-D074D4E1EB21}" type="presParOf" srcId="{31CE29C5-7869-4FCC-A05A-F6EC424DCDDF}" destId="{F71563EC-5AA6-4261-92EF-25E9482D77BE}" srcOrd="0" destOrd="0" presId="urn:microsoft.com/office/officeart/2005/8/layout/vList5"/>
    <dgm:cxn modelId="{AA1D6C50-9ADA-4BA1-A54B-184405B3D41B}" type="presParOf" srcId="{F71563EC-5AA6-4261-92EF-25E9482D77BE}" destId="{CE4E319E-F6FE-404A-99D3-B956FDF5A50A}" srcOrd="0" destOrd="0" presId="urn:microsoft.com/office/officeart/2005/8/layout/vList5"/>
    <dgm:cxn modelId="{005394B8-C0B4-4F82-849A-B7451D17F43F}" type="presParOf" srcId="{F71563EC-5AA6-4261-92EF-25E9482D77BE}" destId="{EC61859F-7953-40FC-AB46-C8C546739762}" srcOrd="1" destOrd="0" presId="urn:microsoft.com/office/officeart/2005/8/layout/vList5"/>
    <dgm:cxn modelId="{31A619AB-E05F-4887-ACBB-EFB6B8A4BAF1}" type="presParOf" srcId="{31CE29C5-7869-4FCC-A05A-F6EC424DCDDF}" destId="{31AAD434-DFE3-4746-9BA6-6227708EC806}" srcOrd="1" destOrd="0" presId="urn:microsoft.com/office/officeart/2005/8/layout/vList5"/>
    <dgm:cxn modelId="{5B8E4DC9-F984-49F0-81BA-AEC7BEAB3D70}" type="presParOf" srcId="{31CE29C5-7869-4FCC-A05A-F6EC424DCDDF}" destId="{C44CCBD8-20B4-412D-8647-CBC038529B85}" srcOrd="2" destOrd="0" presId="urn:microsoft.com/office/officeart/2005/8/layout/vList5"/>
    <dgm:cxn modelId="{1B2E7566-19BE-4200-9C8B-28E02CC1AD72}" type="presParOf" srcId="{C44CCBD8-20B4-412D-8647-CBC038529B85}" destId="{A5E53FF1-240C-4DA5-B788-DAEED565E475}" srcOrd="0" destOrd="0" presId="urn:microsoft.com/office/officeart/2005/8/layout/vList5"/>
    <dgm:cxn modelId="{C9C595F5-90F5-414B-883D-EF591A51F71B}" type="presParOf" srcId="{C44CCBD8-20B4-412D-8647-CBC038529B85}" destId="{6560A487-450A-4BE8-A903-5196E5B4117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19C941-7A14-4A49-B4BA-437EF14A5FD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A55C5070-3F7B-4546-B2AA-C994733CCD11}">
      <dgm:prSet custT="1"/>
      <dgm:spPr>
        <a:solidFill>
          <a:schemeClr val="bg1"/>
        </a:solidFill>
      </dgm:spPr>
      <dgm:t>
        <a:bodyPr/>
        <a:lstStyle/>
        <a:p>
          <a:pPr algn="ctr"/>
          <a:r>
            <a:rPr lang="en-US" sz="2000" b="1" i="0">
              <a:solidFill>
                <a:schemeClr val="accent1"/>
              </a:solidFill>
              <a:latin typeface="Palatino Linotype" panose="02040502050505030304" pitchFamily="18" charset="0"/>
            </a:rPr>
            <a:t>TIMELINE</a:t>
          </a:r>
          <a:endParaRPr lang="en-US" sz="2000">
            <a:solidFill>
              <a:schemeClr val="accent1"/>
            </a:solidFill>
            <a:latin typeface="Palatino Linotype" panose="02040502050505030304" pitchFamily="18" charset="0"/>
          </a:endParaRPr>
        </a:p>
      </dgm:t>
    </dgm:pt>
    <dgm:pt modelId="{B3E50930-48B9-4BB7-92EE-EA69E7B5753A}" type="parTrans" cxnId="{45E7D11A-5EE2-4615-A7B2-48D7EA3DCEEF}">
      <dgm:prSet/>
      <dgm:spPr/>
      <dgm:t>
        <a:bodyPr/>
        <a:lstStyle/>
        <a:p>
          <a:endParaRPr lang="en-US">
            <a:solidFill>
              <a:schemeClr val="accent1"/>
            </a:solidFill>
            <a:latin typeface="Palatino Linotype" panose="02040502050505030304" pitchFamily="18" charset="0"/>
          </a:endParaRPr>
        </a:p>
      </dgm:t>
    </dgm:pt>
    <dgm:pt modelId="{A8C0A9FB-D724-40CD-B3C0-DFA8A3123979}" type="sibTrans" cxnId="{45E7D11A-5EE2-4615-A7B2-48D7EA3DCEEF}">
      <dgm:prSet/>
      <dgm:spPr/>
      <dgm:t>
        <a:bodyPr/>
        <a:lstStyle/>
        <a:p>
          <a:endParaRPr lang="en-US">
            <a:solidFill>
              <a:schemeClr val="accent1"/>
            </a:solidFill>
            <a:latin typeface="Palatino Linotype" panose="02040502050505030304" pitchFamily="18" charset="0"/>
          </a:endParaRPr>
        </a:p>
      </dgm:t>
    </dgm:pt>
    <dgm:pt modelId="{486FC4F4-0E99-4994-A65D-C6276F0E4687}">
      <dgm:prSet/>
      <dgm:spPr/>
      <dgm:t>
        <a:bodyPr/>
        <a:lstStyle/>
        <a:p>
          <a:r>
            <a:rPr lang="en-US" b="0" i="0">
              <a:solidFill>
                <a:schemeClr val="tx1"/>
              </a:solidFill>
              <a:latin typeface="Palatino Linotype" panose="02040502050505030304" pitchFamily="18" charset="0"/>
            </a:rPr>
            <a:t>Overall Duration: 12-24 months</a:t>
          </a:r>
          <a:endParaRPr lang="en-US">
            <a:solidFill>
              <a:schemeClr val="tx1"/>
            </a:solidFill>
            <a:latin typeface="Palatino Linotype" panose="02040502050505030304" pitchFamily="18" charset="0"/>
          </a:endParaRPr>
        </a:p>
      </dgm:t>
    </dgm:pt>
    <dgm:pt modelId="{19E24BF9-468B-4694-9E52-3F4B3DD0905B}" type="parTrans" cxnId="{9A016800-FE5A-4670-A47C-7C52D56B6D96}">
      <dgm:prSet/>
      <dgm:spPr/>
      <dgm:t>
        <a:bodyPr/>
        <a:lstStyle/>
        <a:p>
          <a:endParaRPr lang="en-US">
            <a:solidFill>
              <a:schemeClr val="accent1"/>
            </a:solidFill>
            <a:latin typeface="Palatino Linotype" panose="02040502050505030304" pitchFamily="18" charset="0"/>
          </a:endParaRPr>
        </a:p>
      </dgm:t>
    </dgm:pt>
    <dgm:pt modelId="{3BD2CB35-3AC8-4762-8408-9542B3C934E4}" type="sibTrans" cxnId="{9A016800-FE5A-4670-A47C-7C52D56B6D96}">
      <dgm:prSet/>
      <dgm:spPr/>
      <dgm:t>
        <a:bodyPr/>
        <a:lstStyle/>
        <a:p>
          <a:endParaRPr lang="en-US">
            <a:solidFill>
              <a:schemeClr val="accent1"/>
            </a:solidFill>
            <a:latin typeface="Palatino Linotype" panose="02040502050505030304" pitchFamily="18" charset="0"/>
          </a:endParaRPr>
        </a:p>
      </dgm:t>
    </dgm:pt>
    <dgm:pt modelId="{19B4A654-EF23-44E3-A6C6-B1C2D11064D4}">
      <dgm:prSet/>
      <dgm:spPr/>
      <dgm:t>
        <a:bodyPr/>
        <a:lstStyle/>
        <a:p>
          <a:r>
            <a:rPr lang="en-US" b="0" i="0">
              <a:solidFill>
                <a:schemeClr val="tx1"/>
              </a:solidFill>
              <a:latin typeface="Palatino Linotype" panose="02040502050505030304" pitchFamily="18" charset="0"/>
            </a:rPr>
            <a:t>Development: 6-9 months</a:t>
          </a:r>
          <a:endParaRPr lang="en-US">
            <a:solidFill>
              <a:schemeClr val="tx1"/>
            </a:solidFill>
            <a:latin typeface="Palatino Linotype" panose="02040502050505030304" pitchFamily="18" charset="0"/>
          </a:endParaRPr>
        </a:p>
      </dgm:t>
    </dgm:pt>
    <dgm:pt modelId="{AD977FF6-DE1C-4D97-A0F6-C956AAC8DA02}" type="parTrans" cxnId="{6A6DB45D-AA6F-4653-B8E2-C2482BE3D4F7}">
      <dgm:prSet/>
      <dgm:spPr/>
      <dgm:t>
        <a:bodyPr/>
        <a:lstStyle/>
        <a:p>
          <a:endParaRPr lang="en-US">
            <a:solidFill>
              <a:schemeClr val="accent1"/>
            </a:solidFill>
            <a:latin typeface="Palatino Linotype" panose="02040502050505030304" pitchFamily="18" charset="0"/>
          </a:endParaRPr>
        </a:p>
      </dgm:t>
    </dgm:pt>
    <dgm:pt modelId="{7C307698-22C7-43BE-9F57-F1FBA8039F40}" type="sibTrans" cxnId="{6A6DB45D-AA6F-4653-B8E2-C2482BE3D4F7}">
      <dgm:prSet/>
      <dgm:spPr/>
      <dgm:t>
        <a:bodyPr/>
        <a:lstStyle/>
        <a:p>
          <a:endParaRPr lang="en-US">
            <a:solidFill>
              <a:schemeClr val="accent1"/>
            </a:solidFill>
            <a:latin typeface="Palatino Linotype" panose="02040502050505030304" pitchFamily="18" charset="0"/>
          </a:endParaRPr>
        </a:p>
      </dgm:t>
    </dgm:pt>
    <dgm:pt modelId="{C5AF00CC-158D-40A1-8C6E-8FAF2B36FC8E}">
      <dgm:prSet/>
      <dgm:spPr/>
      <dgm:t>
        <a:bodyPr/>
        <a:lstStyle/>
        <a:p>
          <a:r>
            <a:rPr lang="en-US" b="0" i="0">
              <a:solidFill>
                <a:schemeClr val="tx1"/>
              </a:solidFill>
              <a:latin typeface="Palatino Linotype" panose="02040502050505030304" pitchFamily="18" charset="0"/>
            </a:rPr>
            <a:t>Integration &amp; Testing: 4-6 months</a:t>
          </a:r>
          <a:endParaRPr lang="en-US">
            <a:solidFill>
              <a:schemeClr val="tx1"/>
            </a:solidFill>
            <a:latin typeface="Palatino Linotype" panose="02040502050505030304" pitchFamily="18" charset="0"/>
          </a:endParaRPr>
        </a:p>
      </dgm:t>
    </dgm:pt>
    <dgm:pt modelId="{2D964C2A-1448-4813-9317-DDAEA14F567F}" type="parTrans" cxnId="{AD40CF60-97D2-4589-B900-99E745575259}">
      <dgm:prSet/>
      <dgm:spPr/>
      <dgm:t>
        <a:bodyPr/>
        <a:lstStyle/>
        <a:p>
          <a:endParaRPr lang="en-US">
            <a:solidFill>
              <a:schemeClr val="accent1"/>
            </a:solidFill>
            <a:latin typeface="Palatino Linotype" panose="02040502050505030304" pitchFamily="18" charset="0"/>
          </a:endParaRPr>
        </a:p>
      </dgm:t>
    </dgm:pt>
    <dgm:pt modelId="{9DF5379B-FE40-45C1-A084-404A165E1CE9}" type="sibTrans" cxnId="{AD40CF60-97D2-4589-B900-99E745575259}">
      <dgm:prSet/>
      <dgm:spPr/>
      <dgm:t>
        <a:bodyPr/>
        <a:lstStyle/>
        <a:p>
          <a:endParaRPr lang="en-US">
            <a:solidFill>
              <a:schemeClr val="accent1"/>
            </a:solidFill>
            <a:latin typeface="Palatino Linotype" panose="02040502050505030304" pitchFamily="18" charset="0"/>
          </a:endParaRPr>
        </a:p>
      </dgm:t>
    </dgm:pt>
    <dgm:pt modelId="{AB7E3B6E-F28B-4987-AC4A-B5D2C8BB4650}">
      <dgm:prSet/>
      <dgm:spPr/>
      <dgm:t>
        <a:bodyPr/>
        <a:lstStyle/>
        <a:p>
          <a:r>
            <a:rPr lang="en-US" b="0" i="0">
              <a:solidFill>
                <a:schemeClr val="tx1"/>
              </a:solidFill>
              <a:latin typeface="Palatino Linotype" panose="02040502050505030304" pitchFamily="18" charset="0"/>
            </a:rPr>
            <a:t>Rollout &amp; Optimization: 2-9 months</a:t>
          </a:r>
          <a:endParaRPr lang="en-US">
            <a:solidFill>
              <a:schemeClr val="tx1"/>
            </a:solidFill>
            <a:latin typeface="Palatino Linotype" panose="02040502050505030304" pitchFamily="18" charset="0"/>
          </a:endParaRPr>
        </a:p>
      </dgm:t>
    </dgm:pt>
    <dgm:pt modelId="{0796F72F-E159-4357-82E2-C525063D7A18}" type="parTrans" cxnId="{AD433AB3-C730-4818-A468-34E0C5F82F50}">
      <dgm:prSet/>
      <dgm:spPr/>
      <dgm:t>
        <a:bodyPr/>
        <a:lstStyle/>
        <a:p>
          <a:endParaRPr lang="en-US">
            <a:solidFill>
              <a:schemeClr val="accent1"/>
            </a:solidFill>
            <a:latin typeface="Palatino Linotype" panose="02040502050505030304" pitchFamily="18" charset="0"/>
          </a:endParaRPr>
        </a:p>
      </dgm:t>
    </dgm:pt>
    <dgm:pt modelId="{53115BE2-853D-41DB-A432-181CB5443804}" type="sibTrans" cxnId="{AD433AB3-C730-4818-A468-34E0C5F82F50}">
      <dgm:prSet/>
      <dgm:spPr/>
      <dgm:t>
        <a:bodyPr/>
        <a:lstStyle/>
        <a:p>
          <a:endParaRPr lang="en-US">
            <a:solidFill>
              <a:schemeClr val="accent1"/>
            </a:solidFill>
            <a:latin typeface="Palatino Linotype" panose="02040502050505030304" pitchFamily="18" charset="0"/>
          </a:endParaRPr>
        </a:p>
      </dgm:t>
    </dgm:pt>
    <dgm:pt modelId="{449D7CDF-66C9-4E38-A7B4-0DF271B971FB}" type="pres">
      <dgm:prSet presAssocID="{E619C941-7A14-4A49-B4BA-437EF14A5FD5}" presName="linear" presStyleCnt="0">
        <dgm:presLayoutVars>
          <dgm:animLvl val="lvl"/>
          <dgm:resizeHandles val="exact"/>
        </dgm:presLayoutVars>
      </dgm:prSet>
      <dgm:spPr/>
    </dgm:pt>
    <dgm:pt modelId="{E4A724AF-71BD-4338-893B-61055B40C09D}" type="pres">
      <dgm:prSet presAssocID="{A55C5070-3F7B-4546-B2AA-C994733CCD11}" presName="parentText" presStyleLbl="node1" presStyleIdx="0" presStyleCnt="5">
        <dgm:presLayoutVars>
          <dgm:chMax val="0"/>
          <dgm:bulletEnabled val="1"/>
        </dgm:presLayoutVars>
      </dgm:prSet>
      <dgm:spPr/>
    </dgm:pt>
    <dgm:pt modelId="{875C06D1-0749-4273-B9E2-B86FA395560E}" type="pres">
      <dgm:prSet presAssocID="{A8C0A9FB-D724-40CD-B3C0-DFA8A3123979}" presName="spacer" presStyleCnt="0"/>
      <dgm:spPr/>
    </dgm:pt>
    <dgm:pt modelId="{81389E98-4C97-406A-A989-B3DCB6EFF6CA}" type="pres">
      <dgm:prSet presAssocID="{486FC4F4-0E99-4994-A65D-C6276F0E4687}" presName="parentText" presStyleLbl="node1" presStyleIdx="1" presStyleCnt="5">
        <dgm:presLayoutVars>
          <dgm:chMax val="0"/>
          <dgm:bulletEnabled val="1"/>
        </dgm:presLayoutVars>
      </dgm:prSet>
      <dgm:spPr/>
    </dgm:pt>
    <dgm:pt modelId="{AC02B6C5-AD32-456B-AFB4-E2F3AD1BFAC6}" type="pres">
      <dgm:prSet presAssocID="{3BD2CB35-3AC8-4762-8408-9542B3C934E4}" presName="spacer" presStyleCnt="0"/>
      <dgm:spPr/>
    </dgm:pt>
    <dgm:pt modelId="{370DE6A6-9A02-40A1-B402-556F6B06F35C}" type="pres">
      <dgm:prSet presAssocID="{19B4A654-EF23-44E3-A6C6-B1C2D11064D4}" presName="parentText" presStyleLbl="node1" presStyleIdx="2" presStyleCnt="5">
        <dgm:presLayoutVars>
          <dgm:chMax val="0"/>
          <dgm:bulletEnabled val="1"/>
        </dgm:presLayoutVars>
      </dgm:prSet>
      <dgm:spPr/>
    </dgm:pt>
    <dgm:pt modelId="{91C1C79F-E3A9-4E90-B230-FD8FB62981D5}" type="pres">
      <dgm:prSet presAssocID="{7C307698-22C7-43BE-9F57-F1FBA8039F40}" presName="spacer" presStyleCnt="0"/>
      <dgm:spPr/>
    </dgm:pt>
    <dgm:pt modelId="{4A032F7E-AD89-4E92-8185-33251E088565}" type="pres">
      <dgm:prSet presAssocID="{C5AF00CC-158D-40A1-8C6E-8FAF2B36FC8E}" presName="parentText" presStyleLbl="node1" presStyleIdx="3" presStyleCnt="5">
        <dgm:presLayoutVars>
          <dgm:chMax val="0"/>
          <dgm:bulletEnabled val="1"/>
        </dgm:presLayoutVars>
      </dgm:prSet>
      <dgm:spPr/>
    </dgm:pt>
    <dgm:pt modelId="{A9A65110-E8B5-4514-84AA-1282F17D2A09}" type="pres">
      <dgm:prSet presAssocID="{9DF5379B-FE40-45C1-A084-404A165E1CE9}" presName="spacer" presStyleCnt="0"/>
      <dgm:spPr/>
    </dgm:pt>
    <dgm:pt modelId="{660AFC4E-99A1-4615-AC80-03528878BF07}" type="pres">
      <dgm:prSet presAssocID="{AB7E3B6E-F28B-4987-AC4A-B5D2C8BB4650}" presName="parentText" presStyleLbl="node1" presStyleIdx="4" presStyleCnt="5">
        <dgm:presLayoutVars>
          <dgm:chMax val="0"/>
          <dgm:bulletEnabled val="1"/>
        </dgm:presLayoutVars>
      </dgm:prSet>
      <dgm:spPr/>
    </dgm:pt>
  </dgm:ptLst>
  <dgm:cxnLst>
    <dgm:cxn modelId="{9A016800-FE5A-4670-A47C-7C52D56B6D96}" srcId="{E619C941-7A14-4A49-B4BA-437EF14A5FD5}" destId="{486FC4F4-0E99-4994-A65D-C6276F0E4687}" srcOrd="1" destOrd="0" parTransId="{19E24BF9-468B-4694-9E52-3F4B3DD0905B}" sibTransId="{3BD2CB35-3AC8-4762-8408-9542B3C934E4}"/>
    <dgm:cxn modelId="{BA576A0B-C8CA-474C-876A-73A63855D036}" type="presOf" srcId="{486FC4F4-0E99-4994-A65D-C6276F0E4687}" destId="{81389E98-4C97-406A-A989-B3DCB6EFF6CA}" srcOrd="0" destOrd="0" presId="urn:microsoft.com/office/officeart/2005/8/layout/vList2"/>
    <dgm:cxn modelId="{45E7D11A-5EE2-4615-A7B2-48D7EA3DCEEF}" srcId="{E619C941-7A14-4A49-B4BA-437EF14A5FD5}" destId="{A55C5070-3F7B-4546-B2AA-C994733CCD11}" srcOrd="0" destOrd="0" parTransId="{B3E50930-48B9-4BB7-92EE-EA69E7B5753A}" sibTransId="{A8C0A9FB-D724-40CD-B3C0-DFA8A3123979}"/>
    <dgm:cxn modelId="{E2C7E621-0067-42C7-AA72-110B5A87F640}" type="presOf" srcId="{A55C5070-3F7B-4546-B2AA-C994733CCD11}" destId="{E4A724AF-71BD-4338-893B-61055B40C09D}" srcOrd="0" destOrd="0" presId="urn:microsoft.com/office/officeart/2005/8/layout/vList2"/>
    <dgm:cxn modelId="{F9578523-2F12-46DE-9A1D-79C1D5E4411B}" type="presOf" srcId="{19B4A654-EF23-44E3-A6C6-B1C2D11064D4}" destId="{370DE6A6-9A02-40A1-B402-556F6B06F35C}" srcOrd="0" destOrd="0" presId="urn:microsoft.com/office/officeart/2005/8/layout/vList2"/>
    <dgm:cxn modelId="{6A6DB45D-AA6F-4653-B8E2-C2482BE3D4F7}" srcId="{E619C941-7A14-4A49-B4BA-437EF14A5FD5}" destId="{19B4A654-EF23-44E3-A6C6-B1C2D11064D4}" srcOrd="2" destOrd="0" parTransId="{AD977FF6-DE1C-4D97-A0F6-C956AAC8DA02}" sibTransId="{7C307698-22C7-43BE-9F57-F1FBA8039F40}"/>
    <dgm:cxn modelId="{AD40CF60-97D2-4589-B900-99E745575259}" srcId="{E619C941-7A14-4A49-B4BA-437EF14A5FD5}" destId="{C5AF00CC-158D-40A1-8C6E-8FAF2B36FC8E}" srcOrd="3" destOrd="0" parTransId="{2D964C2A-1448-4813-9317-DDAEA14F567F}" sibTransId="{9DF5379B-FE40-45C1-A084-404A165E1CE9}"/>
    <dgm:cxn modelId="{41FF0062-FBCF-4124-8D1A-1DA6A4E937D7}" type="presOf" srcId="{E619C941-7A14-4A49-B4BA-437EF14A5FD5}" destId="{449D7CDF-66C9-4E38-A7B4-0DF271B971FB}" srcOrd="0" destOrd="0" presId="urn:microsoft.com/office/officeart/2005/8/layout/vList2"/>
    <dgm:cxn modelId="{8177C369-CC33-4C77-A176-0F07CB53BCA8}" type="presOf" srcId="{AB7E3B6E-F28B-4987-AC4A-B5D2C8BB4650}" destId="{660AFC4E-99A1-4615-AC80-03528878BF07}" srcOrd="0" destOrd="0" presId="urn:microsoft.com/office/officeart/2005/8/layout/vList2"/>
    <dgm:cxn modelId="{57F5A0A5-85E6-4895-83A7-506252823BBF}" type="presOf" srcId="{C5AF00CC-158D-40A1-8C6E-8FAF2B36FC8E}" destId="{4A032F7E-AD89-4E92-8185-33251E088565}" srcOrd="0" destOrd="0" presId="urn:microsoft.com/office/officeart/2005/8/layout/vList2"/>
    <dgm:cxn modelId="{AD433AB3-C730-4818-A468-34E0C5F82F50}" srcId="{E619C941-7A14-4A49-B4BA-437EF14A5FD5}" destId="{AB7E3B6E-F28B-4987-AC4A-B5D2C8BB4650}" srcOrd="4" destOrd="0" parTransId="{0796F72F-E159-4357-82E2-C525063D7A18}" sibTransId="{53115BE2-853D-41DB-A432-181CB5443804}"/>
    <dgm:cxn modelId="{FE4948C4-ED48-49CE-91B7-69D3466F6F8E}" type="presParOf" srcId="{449D7CDF-66C9-4E38-A7B4-0DF271B971FB}" destId="{E4A724AF-71BD-4338-893B-61055B40C09D}" srcOrd="0" destOrd="0" presId="urn:microsoft.com/office/officeart/2005/8/layout/vList2"/>
    <dgm:cxn modelId="{1C1745F2-1173-4D35-9991-1B608254C1D1}" type="presParOf" srcId="{449D7CDF-66C9-4E38-A7B4-0DF271B971FB}" destId="{875C06D1-0749-4273-B9E2-B86FA395560E}" srcOrd="1" destOrd="0" presId="urn:microsoft.com/office/officeart/2005/8/layout/vList2"/>
    <dgm:cxn modelId="{0E5CD657-F6B2-48E9-8AA2-53E4553ECE2F}" type="presParOf" srcId="{449D7CDF-66C9-4E38-A7B4-0DF271B971FB}" destId="{81389E98-4C97-406A-A989-B3DCB6EFF6CA}" srcOrd="2" destOrd="0" presId="urn:microsoft.com/office/officeart/2005/8/layout/vList2"/>
    <dgm:cxn modelId="{E5426F81-4E41-4056-805D-A7E9BADF27DC}" type="presParOf" srcId="{449D7CDF-66C9-4E38-A7B4-0DF271B971FB}" destId="{AC02B6C5-AD32-456B-AFB4-E2F3AD1BFAC6}" srcOrd="3" destOrd="0" presId="urn:microsoft.com/office/officeart/2005/8/layout/vList2"/>
    <dgm:cxn modelId="{116208E1-7A86-4CAB-A0C0-3904B32FDD9A}" type="presParOf" srcId="{449D7CDF-66C9-4E38-A7B4-0DF271B971FB}" destId="{370DE6A6-9A02-40A1-B402-556F6B06F35C}" srcOrd="4" destOrd="0" presId="urn:microsoft.com/office/officeart/2005/8/layout/vList2"/>
    <dgm:cxn modelId="{8F4F81C4-F71C-4EB7-95E3-E2AB12673072}" type="presParOf" srcId="{449D7CDF-66C9-4E38-A7B4-0DF271B971FB}" destId="{91C1C79F-E3A9-4E90-B230-FD8FB62981D5}" srcOrd="5" destOrd="0" presId="urn:microsoft.com/office/officeart/2005/8/layout/vList2"/>
    <dgm:cxn modelId="{57BDCEFF-0C4B-4AFB-865C-F5AD02E1E50F}" type="presParOf" srcId="{449D7CDF-66C9-4E38-A7B4-0DF271B971FB}" destId="{4A032F7E-AD89-4E92-8185-33251E088565}" srcOrd="6" destOrd="0" presId="urn:microsoft.com/office/officeart/2005/8/layout/vList2"/>
    <dgm:cxn modelId="{236A6A54-BC35-4F6C-89D6-5D764BB18795}" type="presParOf" srcId="{449D7CDF-66C9-4E38-A7B4-0DF271B971FB}" destId="{A9A65110-E8B5-4514-84AA-1282F17D2A09}" srcOrd="7" destOrd="0" presId="urn:microsoft.com/office/officeart/2005/8/layout/vList2"/>
    <dgm:cxn modelId="{05490DEE-5695-45EE-946D-64162251F82F}" type="presParOf" srcId="{449D7CDF-66C9-4E38-A7B4-0DF271B971FB}" destId="{660AFC4E-99A1-4615-AC80-03528878BF0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19C941-7A14-4A49-B4BA-437EF14A5FD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A55C5070-3F7B-4546-B2AA-C994733CCD11}">
      <dgm:prSet/>
      <dgm:spPr>
        <a:solidFill>
          <a:schemeClr val="bg1"/>
        </a:solidFill>
      </dgm:spPr>
      <dgm:t>
        <a:bodyPr/>
        <a:lstStyle/>
        <a:p>
          <a:pPr algn="ctr"/>
          <a:r>
            <a:rPr lang="en-US" b="1" i="0">
              <a:solidFill>
                <a:schemeClr val="accent1"/>
              </a:solidFill>
              <a:latin typeface="Palatino Linotype" panose="02040502050505030304" pitchFamily="18" charset="0"/>
            </a:rPr>
            <a:t>RESOURCE NEEDED</a:t>
          </a:r>
          <a:endParaRPr lang="en-US">
            <a:solidFill>
              <a:schemeClr val="tx1"/>
            </a:solidFill>
            <a:latin typeface="Palatino Linotype" panose="02040502050505030304" pitchFamily="18" charset="0"/>
          </a:endParaRPr>
        </a:p>
      </dgm:t>
    </dgm:pt>
    <dgm:pt modelId="{B3E50930-48B9-4BB7-92EE-EA69E7B5753A}" type="parTrans" cxnId="{45E7D11A-5EE2-4615-A7B2-48D7EA3DCEEF}">
      <dgm:prSet/>
      <dgm:spPr/>
      <dgm:t>
        <a:bodyPr/>
        <a:lstStyle/>
        <a:p>
          <a:endParaRPr lang="en-US">
            <a:solidFill>
              <a:schemeClr val="tx1"/>
            </a:solidFill>
          </a:endParaRPr>
        </a:p>
      </dgm:t>
    </dgm:pt>
    <dgm:pt modelId="{A8C0A9FB-D724-40CD-B3C0-DFA8A3123979}" type="sibTrans" cxnId="{45E7D11A-5EE2-4615-A7B2-48D7EA3DCEEF}">
      <dgm:prSet/>
      <dgm:spPr/>
      <dgm:t>
        <a:bodyPr/>
        <a:lstStyle/>
        <a:p>
          <a:endParaRPr lang="en-US">
            <a:solidFill>
              <a:schemeClr val="tx1"/>
            </a:solidFill>
          </a:endParaRPr>
        </a:p>
      </dgm:t>
    </dgm:pt>
    <dgm:pt modelId="{486FC4F4-0E99-4994-A65D-C6276F0E4687}">
      <dgm:prSet custT="1"/>
      <dgm:spPr/>
      <dgm:t>
        <a:bodyPr/>
        <a:lstStyle/>
        <a:p>
          <a:r>
            <a:rPr lang="en-US" sz="1600" b="0" i="0">
              <a:solidFill>
                <a:schemeClr val="tx1"/>
              </a:solidFill>
              <a:latin typeface="Palatino Linotype" panose="02040502050505030304" pitchFamily="18" charset="0"/>
            </a:rPr>
            <a:t>Project Management</a:t>
          </a:r>
        </a:p>
      </dgm:t>
    </dgm:pt>
    <dgm:pt modelId="{19E24BF9-468B-4694-9E52-3F4B3DD0905B}" type="parTrans" cxnId="{9A016800-FE5A-4670-A47C-7C52D56B6D96}">
      <dgm:prSet/>
      <dgm:spPr/>
      <dgm:t>
        <a:bodyPr/>
        <a:lstStyle/>
        <a:p>
          <a:endParaRPr lang="en-US">
            <a:solidFill>
              <a:schemeClr val="tx1"/>
            </a:solidFill>
          </a:endParaRPr>
        </a:p>
      </dgm:t>
    </dgm:pt>
    <dgm:pt modelId="{3BD2CB35-3AC8-4762-8408-9542B3C934E4}" type="sibTrans" cxnId="{9A016800-FE5A-4670-A47C-7C52D56B6D96}">
      <dgm:prSet/>
      <dgm:spPr/>
      <dgm:t>
        <a:bodyPr/>
        <a:lstStyle/>
        <a:p>
          <a:endParaRPr lang="en-US">
            <a:solidFill>
              <a:schemeClr val="tx1"/>
            </a:solidFill>
          </a:endParaRPr>
        </a:p>
      </dgm:t>
    </dgm:pt>
    <dgm:pt modelId="{19B4A654-EF23-44E3-A6C6-B1C2D11064D4}">
      <dgm:prSet custT="1"/>
      <dgm:spPr/>
      <dgm: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Software Development Team</a:t>
          </a:r>
        </a:p>
      </dgm:t>
    </dgm:pt>
    <dgm:pt modelId="{AD977FF6-DE1C-4D97-A0F6-C956AAC8DA02}" type="parTrans" cxnId="{6A6DB45D-AA6F-4653-B8E2-C2482BE3D4F7}">
      <dgm:prSet/>
      <dgm:spPr/>
      <dgm:t>
        <a:bodyPr/>
        <a:lstStyle/>
        <a:p>
          <a:endParaRPr lang="en-US">
            <a:solidFill>
              <a:schemeClr val="tx1"/>
            </a:solidFill>
          </a:endParaRPr>
        </a:p>
      </dgm:t>
    </dgm:pt>
    <dgm:pt modelId="{7C307698-22C7-43BE-9F57-F1FBA8039F40}" type="sibTrans" cxnId="{6A6DB45D-AA6F-4653-B8E2-C2482BE3D4F7}">
      <dgm:prSet/>
      <dgm:spPr/>
      <dgm:t>
        <a:bodyPr/>
        <a:lstStyle/>
        <a:p>
          <a:endParaRPr lang="en-US">
            <a:solidFill>
              <a:schemeClr val="tx1"/>
            </a:solidFill>
          </a:endParaRPr>
        </a:p>
      </dgm:t>
    </dgm:pt>
    <dgm:pt modelId="{7FCBB781-AAA4-46B9-9A68-D1155BD0F7B1}">
      <dgm:prSet custT="1"/>
      <dgm:spPr/>
      <dgm: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Quality Assurance Team</a:t>
          </a:r>
        </a:p>
      </dgm:t>
    </dgm:pt>
    <dgm:pt modelId="{81CE68FB-37BE-4149-8D64-B32DDEF7F9DD}" type="parTrans" cxnId="{822F526C-AECF-4DAA-A9A5-819FE72610BA}">
      <dgm:prSet/>
      <dgm:spPr/>
      <dgm:t>
        <a:bodyPr/>
        <a:lstStyle/>
        <a:p>
          <a:endParaRPr lang="en-US">
            <a:solidFill>
              <a:schemeClr val="tx1"/>
            </a:solidFill>
          </a:endParaRPr>
        </a:p>
      </dgm:t>
    </dgm:pt>
    <dgm:pt modelId="{4E5CCB91-5EF3-49D4-94A3-0472C3E7684A}" type="sibTrans" cxnId="{822F526C-AECF-4DAA-A9A5-819FE72610BA}">
      <dgm:prSet/>
      <dgm:spPr/>
      <dgm:t>
        <a:bodyPr/>
        <a:lstStyle/>
        <a:p>
          <a:endParaRPr lang="en-US">
            <a:solidFill>
              <a:schemeClr val="tx1"/>
            </a:solidFill>
          </a:endParaRPr>
        </a:p>
      </dgm:t>
    </dgm:pt>
    <dgm:pt modelId="{196BA637-DF52-4FB3-B4D2-D36F389A25FF}">
      <dgm:prSet custT="1"/>
      <dgm:spPr/>
      <dgm: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Data Analysts &amp; AI/ML Engineers</a:t>
          </a:r>
        </a:p>
      </dgm:t>
    </dgm:pt>
    <dgm:pt modelId="{2CAA8D7C-88E4-402A-83CD-7B4838C3986B}" type="parTrans" cxnId="{D4687B83-23F3-4BF9-94F9-426F6BD27240}">
      <dgm:prSet/>
      <dgm:spPr/>
      <dgm:t>
        <a:bodyPr/>
        <a:lstStyle/>
        <a:p>
          <a:endParaRPr lang="en-US">
            <a:solidFill>
              <a:schemeClr val="tx1"/>
            </a:solidFill>
          </a:endParaRPr>
        </a:p>
      </dgm:t>
    </dgm:pt>
    <dgm:pt modelId="{C83053D1-5E3F-4048-9F88-224D6E8712CB}" type="sibTrans" cxnId="{D4687B83-23F3-4BF9-94F9-426F6BD27240}">
      <dgm:prSet/>
      <dgm:spPr/>
      <dgm:t>
        <a:bodyPr/>
        <a:lstStyle/>
        <a:p>
          <a:endParaRPr lang="en-US">
            <a:solidFill>
              <a:schemeClr val="tx1"/>
            </a:solidFill>
          </a:endParaRPr>
        </a:p>
      </dgm:t>
    </dgm:pt>
    <dgm:pt modelId="{449D7CDF-66C9-4E38-A7B4-0DF271B971FB}" type="pres">
      <dgm:prSet presAssocID="{E619C941-7A14-4A49-B4BA-437EF14A5FD5}" presName="linear" presStyleCnt="0">
        <dgm:presLayoutVars>
          <dgm:animLvl val="lvl"/>
          <dgm:resizeHandles val="exact"/>
        </dgm:presLayoutVars>
      </dgm:prSet>
      <dgm:spPr/>
    </dgm:pt>
    <dgm:pt modelId="{E4A724AF-71BD-4338-893B-61055B40C09D}" type="pres">
      <dgm:prSet presAssocID="{A55C5070-3F7B-4546-B2AA-C994733CCD11}" presName="parentText" presStyleLbl="node1" presStyleIdx="0" presStyleCnt="5">
        <dgm:presLayoutVars>
          <dgm:chMax val="0"/>
          <dgm:bulletEnabled val="1"/>
        </dgm:presLayoutVars>
      </dgm:prSet>
      <dgm:spPr/>
    </dgm:pt>
    <dgm:pt modelId="{875C06D1-0749-4273-B9E2-B86FA395560E}" type="pres">
      <dgm:prSet presAssocID="{A8C0A9FB-D724-40CD-B3C0-DFA8A3123979}" presName="spacer" presStyleCnt="0"/>
      <dgm:spPr/>
    </dgm:pt>
    <dgm:pt modelId="{81389E98-4C97-406A-A989-B3DCB6EFF6CA}" type="pres">
      <dgm:prSet presAssocID="{486FC4F4-0E99-4994-A65D-C6276F0E4687}" presName="parentText" presStyleLbl="node1" presStyleIdx="1" presStyleCnt="5">
        <dgm:presLayoutVars>
          <dgm:chMax val="0"/>
          <dgm:bulletEnabled val="1"/>
        </dgm:presLayoutVars>
      </dgm:prSet>
      <dgm:spPr/>
    </dgm:pt>
    <dgm:pt modelId="{AC02B6C5-AD32-456B-AFB4-E2F3AD1BFAC6}" type="pres">
      <dgm:prSet presAssocID="{3BD2CB35-3AC8-4762-8408-9542B3C934E4}" presName="spacer" presStyleCnt="0"/>
      <dgm:spPr/>
    </dgm:pt>
    <dgm:pt modelId="{370DE6A6-9A02-40A1-B402-556F6B06F35C}" type="pres">
      <dgm:prSet presAssocID="{19B4A654-EF23-44E3-A6C6-B1C2D11064D4}" presName="parentText" presStyleLbl="node1" presStyleIdx="2" presStyleCnt="5">
        <dgm:presLayoutVars>
          <dgm:chMax val="0"/>
          <dgm:bulletEnabled val="1"/>
        </dgm:presLayoutVars>
      </dgm:prSet>
      <dgm:spPr/>
    </dgm:pt>
    <dgm:pt modelId="{91C1C79F-E3A9-4E90-B230-FD8FB62981D5}" type="pres">
      <dgm:prSet presAssocID="{7C307698-22C7-43BE-9F57-F1FBA8039F40}" presName="spacer" presStyleCnt="0"/>
      <dgm:spPr/>
    </dgm:pt>
    <dgm:pt modelId="{907BDF03-4734-493E-8F5F-3AE4983EB7C9}" type="pres">
      <dgm:prSet presAssocID="{7FCBB781-AAA4-46B9-9A68-D1155BD0F7B1}" presName="parentText" presStyleLbl="node1" presStyleIdx="3" presStyleCnt="5">
        <dgm:presLayoutVars>
          <dgm:chMax val="0"/>
          <dgm:bulletEnabled val="1"/>
        </dgm:presLayoutVars>
      </dgm:prSet>
      <dgm:spPr/>
    </dgm:pt>
    <dgm:pt modelId="{0379BB83-053A-44A4-B267-166C8358796A}" type="pres">
      <dgm:prSet presAssocID="{4E5CCB91-5EF3-49D4-94A3-0472C3E7684A}" presName="spacer" presStyleCnt="0"/>
      <dgm:spPr/>
    </dgm:pt>
    <dgm:pt modelId="{28CCD91A-E68B-4B93-8DFE-C31874C171E6}" type="pres">
      <dgm:prSet presAssocID="{196BA637-DF52-4FB3-B4D2-D36F389A25FF}" presName="parentText" presStyleLbl="node1" presStyleIdx="4" presStyleCnt="5">
        <dgm:presLayoutVars>
          <dgm:chMax val="0"/>
          <dgm:bulletEnabled val="1"/>
        </dgm:presLayoutVars>
      </dgm:prSet>
      <dgm:spPr/>
    </dgm:pt>
  </dgm:ptLst>
  <dgm:cxnLst>
    <dgm:cxn modelId="{9A016800-FE5A-4670-A47C-7C52D56B6D96}" srcId="{E619C941-7A14-4A49-B4BA-437EF14A5FD5}" destId="{486FC4F4-0E99-4994-A65D-C6276F0E4687}" srcOrd="1" destOrd="0" parTransId="{19E24BF9-468B-4694-9E52-3F4B3DD0905B}" sibTransId="{3BD2CB35-3AC8-4762-8408-9542B3C934E4}"/>
    <dgm:cxn modelId="{BA576A0B-C8CA-474C-876A-73A63855D036}" type="presOf" srcId="{486FC4F4-0E99-4994-A65D-C6276F0E4687}" destId="{81389E98-4C97-406A-A989-B3DCB6EFF6CA}" srcOrd="0" destOrd="0" presId="urn:microsoft.com/office/officeart/2005/8/layout/vList2"/>
    <dgm:cxn modelId="{45E7D11A-5EE2-4615-A7B2-48D7EA3DCEEF}" srcId="{E619C941-7A14-4A49-B4BA-437EF14A5FD5}" destId="{A55C5070-3F7B-4546-B2AA-C994733CCD11}" srcOrd="0" destOrd="0" parTransId="{B3E50930-48B9-4BB7-92EE-EA69E7B5753A}" sibTransId="{A8C0A9FB-D724-40CD-B3C0-DFA8A3123979}"/>
    <dgm:cxn modelId="{E2C7E621-0067-42C7-AA72-110B5A87F640}" type="presOf" srcId="{A55C5070-3F7B-4546-B2AA-C994733CCD11}" destId="{E4A724AF-71BD-4338-893B-61055B40C09D}" srcOrd="0" destOrd="0" presId="urn:microsoft.com/office/officeart/2005/8/layout/vList2"/>
    <dgm:cxn modelId="{F9578523-2F12-46DE-9A1D-79C1D5E4411B}" type="presOf" srcId="{19B4A654-EF23-44E3-A6C6-B1C2D11064D4}" destId="{370DE6A6-9A02-40A1-B402-556F6B06F35C}" srcOrd="0" destOrd="0" presId="urn:microsoft.com/office/officeart/2005/8/layout/vList2"/>
    <dgm:cxn modelId="{159DFC2A-DF31-4163-A9F9-16E78BA08E1A}" type="presOf" srcId="{196BA637-DF52-4FB3-B4D2-D36F389A25FF}" destId="{28CCD91A-E68B-4B93-8DFE-C31874C171E6}" srcOrd="0" destOrd="0" presId="urn:microsoft.com/office/officeart/2005/8/layout/vList2"/>
    <dgm:cxn modelId="{6A6DB45D-AA6F-4653-B8E2-C2482BE3D4F7}" srcId="{E619C941-7A14-4A49-B4BA-437EF14A5FD5}" destId="{19B4A654-EF23-44E3-A6C6-B1C2D11064D4}" srcOrd="2" destOrd="0" parTransId="{AD977FF6-DE1C-4D97-A0F6-C956AAC8DA02}" sibTransId="{7C307698-22C7-43BE-9F57-F1FBA8039F40}"/>
    <dgm:cxn modelId="{D03A6361-0ADE-4748-84E5-B2D6D5AF862D}" type="presOf" srcId="{7FCBB781-AAA4-46B9-9A68-D1155BD0F7B1}" destId="{907BDF03-4734-493E-8F5F-3AE4983EB7C9}" srcOrd="0" destOrd="0" presId="urn:microsoft.com/office/officeart/2005/8/layout/vList2"/>
    <dgm:cxn modelId="{41FF0062-FBCF-4124-8D1A-1DA6A4E937D7}" type="presOf" srcId="{E619C941-7A14-4A49-B4BA-437EF14A5FD5}" destId="{449D7CDF-66C9-4E38-A7B4-0DF271B971FB}" srcOrd="0" destOrd="0" presId="urn:microsoft.com/office/officeart/2005/8/layout/vList2"/>
    <dgm:cxn modelId="{822F526C-AECF-4DAA-A9A5-819FE72610BA}" srcId="{E619C941-7A14-4A49-B4BA-437EF14A5FD5}" destId="{7FCBB781-AAA4-46B9-9A68-D1155BD0F7B1}" srcOrd="3" destOrd="0" parTransId="{81CE68FB-37BE-4149-8D64-B32DDEF7F9DD}" sibTransId="{4E5CCB91-5EF3-49D4-94A3-0472C3E7684A}"/>
    <dgm:cxn modelId="{D4687B83-23F3-4BF9-94F9-426F6BD27240}" srcId="{E619C941-7A14-4A49-B4BA-437EF14A5FD5}" destId="{196BA637-DF52-4FB3-B4D2-D36F389A25FF}" srcOrd="4" destOrd="0" parTransId="{2CAA8D7C-88E4-402A-83CD-7B4838C3986B}" sibTransId="{C83053D1-5E3F-4048-9F88-224D6E8712CB}"/>
    <dgm:cxn modelId="{FE4948C4-ED48-49CE-91B7-69D3466F6F8E}" type="presParOf" srcId="{449D7CDF-66C9-4E38-A7B4-0DF271B971FB}" destId="{E4A724AF-71BD-4338-893B-61055B40C09D}" srcOrd="0" destOrd="0" presId="urn:microsoft.com/office/officeart/2005/8/layout/vList2"/>
    <dgm:cxn modelId="{1C1745F2-1173-4D35-9991-1B608254C1D1}" type="presParOf" srcId="{449D7CDF-66C9-4E38-A7B4-0DF271B971FB}" destId="{875C06D1-0749-4273-B9E2-B86FA395560E}" srcOrd="1" destOrd="0" presId="urn:microsoft.com/office/officeart/2005/8/layout/vList2"/>
    <dgm:cxn modelId="{0E5CD657-F6B2-48E9-8AA2-53E4553ECE2F}" type="presParOf" srcId="{449D7CDF-66C9-4E38-A7B4-0DF271B971FB}" destId="{81389E98-4C97-406A-A989-B3DCB6EFF6CA}" srcOrd="2" destOrd="0" presId="urn:microsoft.com/office/officeart/2005/8/layout/vList2"/>
    <dgm:cxn modelId="{E5426F81-4E41-4056-805D-A7E9BADF27DC}" type="presParOf" srcId="{449D7CDF-66C9-4E38-A7B4-0DF271B971FB}" destId="{AC02B6C5-AD32-456B-AFB4-E2F3AD1BFAC6}" srcOrd="3" destOrd="0" presId="urn:microsoft.com/office/officeart/2005/8/layout/vList2"/>
    <dgm:cxn modelId="{116208E1-7A86-4CAB-A0C0-3904B32FDD9A}" type="presParOf" srcId="{449D7CDF-66C9-4E38-A7B4-0DF271B971FB}" destId="{370DE6A6-9A02-40A1-B402-556F6B06F35C}" srcOrd="4" destOrd="0" presId="urn:microsoft.com/office/officeart/2005/8/layout/vList2"/>
    <dgm:cxn modelId="{8F4F81C4-F71C-4EB7-95E3-E2AB12673072}" type="presParOf" srcId="{449D7CDF-66C9-4E38-A7B4-0DF271B971FB}" destId="{91C1C79F-E3A9-4E90-B230-FD8FB62981D5}" srcOrd="5" destOrd="0" presId="urn:microsoft.com/office/officeart/2005/8/layout/vList2"/>
    <dgm:cxn modelId="{89207A04-B2A5-4293-B82D-DD77CAF96FE7}" type="presParOf" srcId="{449D7CDF-66C9-4E38-A7B4-0DF271B971FB}" destId="{907BDF03-4734-493E-8F5F-3AE4983EB7C9}" srcOrd="6" destOrd="0" presId="urn:microsoft.com/office/officeart/2005/8/layout/vList2"/>
    <dgm:cxn modelId="{AAEC1B0F-8B9F-4BBF-A0EE-7CF7B11AD4C0}" type="presParOf" srcId="{449D7CDF-66C9-4E38-A7B4-0DF271B971FB}" destId="{0379BB83-053A-44A4-B267-166C8358796A}" srcOrd="7" destOrd="0" presId="urn:microsoft.com/office/officeart/2005/8/layout/vList2"/>
    <dgm:cxn modelId="{296590BC-2806-41E8-81CB-13D1521B42BD}" type="presParOf" srcId="{449D7CDF-66C9-4E38-A7B4-0DF271B971FB}" destId="{28CCD91A-E68B-4B93-8DFE-C31874C171E6}"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19C941-7A14-4A49-B4BA-437EF14A5FD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A55C5070-3F7B-4546-B2AA-C994733CCD11}">
      <dgm:prSet custT="1"/>
      <dgm:spPr>
        <a:solidFill>
          <a:schemeClr val="bg1"/>
        </a:solidFill>
      </dgm:spPr>
      <dgm:t>
        <a:bodyPr/>
        <a:lstStyle/>
        <a:p>
          <a:pPr marL="0" lvl="0" indent="0" algn="ctr" defTabSz="889000">
            <a:lnSpc>
              <a:spcPct val="90000"/>
            </a:lnSpc>
            <a:spcBef>
              <a:spcPct val="0"/>
            </a:spcBef>
            <a:spcAft>
              <a:spcPct val="35000"/>
            </a:spcAft>
            <a:buNone/>
          </a:pPr>
          <a:r>
            <a:rPr lang="en-US" sz="2000" b="1" i="0" kern="1200">
              <a:solidFill>
                <a:srgbClr val="4472C4"/>
              </a:solidFill>
              <a:latin typeface="Palatino Linotype" panose="02040502050505030304" pitchFamily="18" charset="0"/>
              <a:ea typeface="+mn-ea"/>
              <a:cs typeface="+mn-cs"/>
            </a:rPr>
            <a:t>BUDGET CATEGORIES</a:t>
          </a:r>
        </a:p>
      </dgm:t>
    </dgm:pt>
    <dgm:pt modelId="{B3E50930-48B9-4BB7-92EE-EA69E7B5753A}" type="parTrans" cxnId="{45E7D11A-5EE2-4615-A7B2-48D7EA3DCEEF}">
      <dgm:prSet/>
      <dgm:spPr/>
      <dgm:t>
        <a:bodyPr/>
        <a:lstStyle/>
        <a:p>
          <a:endParaRPr lang="en-US">
            <a:latin typeface="Palatino Linotype" panose="02040502050505030304" pitchFamily="18" charset="0"/>
          </a:endParaRPr>
        </a:p>
      </dgm:t>
    </dgm:pt>
    <dgm:pt modelId="{A8C0A9FB-D724-40CD-B3C0-DFA8A3123979}" type="sibTrans" cxnId="{45E7D11A-5EE2-4615-A7B2-48D7EA3DCEEF}">
      <dgm:prSet/>
      <dgm:spPr/>
      <dgm:t>
        <a:bodyPr/>
        <a:lstStyle/>
        <a:p>
          <a:endParaRPr lang="en-US">
            <a:latin typeface="Palatino Linotype" panose="02040502050505030304" pitchFamily="18" charset="0"/>
          </a:endParaRPr>
        </a:p>
      </dgm:t>
    </dgm:pt>
    <dgm:pt modelId="{486FC4F4-0E99-4994-A65D-C6276F0E4687}">
      <dgm:prSet/>
      <dgm:spPr/>
      <dgm:t>
        <a:bodyPr/>
        <a:lstStyle/>
        <a:p>
          <a:r>
            <a:rPr lang="en-US" b="0" i="0">
              <a:latin typeface="Palatino Linotype" panose="02040502050505030304" pitchFamily="18" charset="0"/>
            </a:rPr>
            <a:t>Calendar Sync: $1M - $1.5M</a:t>
          </a:r>
        </a:p>
      </dgm:t>
    </dgm:pt>
    <dgm:pt modelId="{19E24BF9-468B-4694-9E52-3F4B3DD0905B}" type="parTrans" cxnId="{9A016800-FE5A-4670-A47C-7C52D56B6D96}">
      <dgm:prSet/>
      <dgm:spPr/>
      <dgm:t>
        <a:bodyPr/>
        <a:lstStyle/>
        <a:p>
          <a:endParaRPr lang="en-US">
            <a:latin typeface="Palatino Linotype" panose="02040502050505030304" pitchFamily="18" charset="0"/>
          </a:endParaRPr>
        </a:p>
      </dgm:t>
    </dgm:pt>
    <dgm:pt modelId="{3BD2CB35-3AC8-4762-8408-9542B3C934E4}" type="sibTrans" cxnId="{9A016800-FE5A-4670-A47C-7C52D56B6D96}">
      <dgm:prSet/>
      <dgm:spPr/>
      <dgm:t>
        <a:bodyPr/>
        <a:lstStyle/>
        <a:p>
          <a:endParaRPr lang="en-US">
            <a:latin typeface="Palatino Linotype" panose="02040502050505030304" pitchFamily="18" charset="0"/>
          </a:endParaRPr>
        </a:p>
      </dgm:t>
    </dgm:pt>
    <dgm:pt modelId="{19B4A654-EF23-44E3-A6C6-B1C2D11064D4}">
      <dgm:prSet/>
      <dgm:spPr/>
      <dgm:t>
        <a:bodyPr/>
        <a:lstStyle/>
        <a:p>
          <a:r>
            <a:rPr lang="en-US" b="0" i="0">
              <a:latin typeface="Palatino Linotype" panose="02040502050505030304" pitchFamily="18" charset="0"/>
            </a:rPr>
            <a:t>Instant Booking: $1M - $1.5M</a:t>
          </a:r>
        </a:p>
      </dgm:t>
    </dgm:pt>
    <dgm:pt modelId="{AD977FF6-DE1C-4D97-A0F6-C956AAC8DA02}" type="parTrans" cxnId="{6A6DB45D-AA6F-4653-B8E2-C2482BE3D4F7}">
      <dgm:prSet/>
      <dgm:spPr/>
      <dgm:t>
        <a:bodyPr/>
        <a:lstStyle/>
        <a:p>
          <a:endParaRPr lang="en-US">
            <a:latin typeface="Palatino Linotype" panose="02040502050505030304" pitchFamily="18" charset="0"/>
          </a:endParaRPr>
        </a:p>
      </dgm:t>
    </dgm:pt>
    <dgm:pt modelId="{7C307698-22C7-43BE-9F57-F1FBA8039F40}" type="sibTrans" cxnId="{6A6DB45D-AA6F-4653-B8E2-C2482BE3D4F7}">
      <dgm:prSet/>
      <dgm:spPr/>
      <dgm:t>
        <a:bodyPr/>
        <a:lstStyle/>
        <a:p>
          <a:endParaRPr lang="en-US">
            <a:latin typeface="Palatino Linotype" panose="02040502050505030304" pitchFamily="18" charset="0"/>
          </a:endParaRPr>
        </a:p>
      </dgm:t>
    </dgm:pt>
    <dgm:pt modelId="{C5AF00CC-158D-40A1-8C6E-8FAF2B36FC8E}">
      <dgm:prSet/>
      <dgm:spPr/>
      <dgm:t>
        <a:bodyPr/>
        <a:lstStyle/>
        <a:p>
          <a:r>
            <a:rPr lang="en-US" b="0" i="0">
              <a:latin typeface="Palatino Linotype" panose="02040502050505030304" pitchFamily="18" charset="0"/>
            </a:rPr>
            <a:t>Pricing Transparency: $1.5M - $2M</a:t>
          </a:r>
        </a:p>
      </dgm:t>
    </dgm:pt>
    <dgm:pt modelId="{2D964C2A-1448-4813-9317-DDAEA14F567F}" type="parTrans" cxnId="{AD40CF60-97D2-4589-B900-99E745575259}">
      <dgm:prSet/>
      <dgm:spPr/>
      <dgm:t>
        <a:bodyPr/>
        <a:lstStyle/>
        <a:p>
          <a:endParaRPr lang="en-US">
            <a:latin typeface="Palatino Linotype" panose="02040502050505030304" pitchFamily="18" charset="0"/>
          </a:endParaRPr>
        </a:p>
      </dgm:t>
    </dgm:pt>
    <dgm:pt modelId="{9DF5379B-FE40-45C1-A084-404A165E1CE9}" type="sibTrans" cxnId="{AD40CF60-97D2-4589-B900-99E745575259}">
      <dgm:prSet/>
      <dgm:spPr/>
      <dgm:t>
        <a:bodyPr/>
        <a:lstStyle/>
        <a:p>
          <a:endParaRPr lang="en-US">
            <a:latin typeface="Palatino Linotype" panose="02040502050505030304" pitchFamily="18" charset="0"/>
          </a:endParaRPr>
        </a:p>
      </dgm:t>
    </dgm:pt>
    <dgm:pt modelId="{AB7E3B6E-F28B-4987-AC4A-B5D2C8BB4650}">
      <dgm:prSet/>
      <dgm:spPr/>
      <dgm:t>
        <a:bodyPr/>
        <a:lstStyle/>
        <a:p>
          <a:r>
            <a:rPr lang="en-US" b="0" i="0">
              <a:latin typeface="Palatino Linotype" panose="02040502050505030304" pitchFamily="18" charset="0"/>
            </a:rPr>
            <a:t>Verification Efficiency: $2M - $3M</a:t>
          </a:r>
        </a:p>
      </dgm:t>
    </dgm:pt>
    <dgm:pt modelId="{0796F72F-E159-4357-82E2-C525063D7A18}" type="parTrans" cxnId="{AD433AB3-C730-4818-A468-34E0C5F82F50}">
      <dgm:prSet/>
      <dgm:spPr/>
      <dgm:t>
        <a:bodyPr/>
        <a:lstStyle/>
        <a:p>
          <a:endParaRPr lang="en-US">
            <a:latin typeface="Palatino Linotype" panose="02040502050505030304" pitchFamily="18" charset="0"/>
          </a:endParaRPr>
        </a:p>
      </dgm:t>
    </dgm:pt>
    <dgm:pt modelId="{53115BE2-853D-41DB-A432-181CB5443804}" type="sibTrans" cxnId="{AD433AB3-C730-4818-A468-34E0C5F82F50}">
      <dgm:prSet/>
      <dgm:spPr/>
      <dgm:t>
        <a:bodyPr/>
        <a:lstStyle/>
        <a:p>
          <a:endParaRPr lang="en-US">
            <a:latin typeface="Palatino Linotype" panose="02040502050505030304" pitchFamily="18" charset="0"/>
          </a:endParaRPr>
        </a:p>
      </dgm:t>
    </dgm:pt>
    <dgm:pt modelId="{449D7CDF-66C9-4E38-A7B4-0DF271B971FB}" type="pres">
      <dgm:prSet presAssocID="{E619C941-7A14-4A49-B4BA-437EF14A5FD5}" presName="linear" presStyleCnt="0">
        <dgm:presLayoutVars>
          <dgm:animLvl val="lvl"/>
          <dgm:resizeHandles val="exact"/>
        </dgm:presLayoutVars>
      </dgm:prSet>
      <dgm:spPr/>
    </dgm:pt>
    <dgm:pt modelId="{E4A724AF-71BD-4338-893B-61055B40C09D}" type="pres">
      <dgm:prSet presAssocID="{A55C5070-3F7B-4546-B2AA-C994733CCD11}" presName="parentText" presStyleLbl="node1" presStyleIdx="0" presStyleCnt="5">
        <dgm:presLayoutVars>
          <dgm:chMax val="0"/>
          <dgm:bulletEnabled val="1"/>
        </dgm:presLayoutVars>
      </dgm:prSet>
      <dgm:spPr/>
    </dgm:pt>
    <dgm:pt modelId="{875C06D1-0749-4273-B9E2-B86FA395560E}" type="pres">
      <dgm:prSet presAssocID="{A8C0A9FB-D724-40CD-B3C0-DFA8A3123979}" presName="spacer" presStyleCnt="0"/>
      <dgm:spPr/>
    </dgm:pt>
    <dgm:pt modelId="{81389E98-4C97-406A-A989-B3DCB6EFF6CA}" type="pres">
      <dgm:prSet presAssocID="{486FC4F4-0E99-4994-A65D-C6276F0E4687}" presName="parentText" presStyleLbl="node1" presStyleIdx="1" presStyleCnt="5">
        <dgm:presLayoutVars>
          <dgm:chMax val="0"/>
          <dgm:bulletEnabled val="1"/>
        </dgm:presLayoutVars>
      </dgm:prSet>
      <dgm:spPr/>
    </dgm:pt>
    <dgm:pt modelId="{AC02B6C5-AD32-456B-AFB4-E2F3AD1BFAC6}" type="pres">
      <dgm:prSet presAssocID="{3BD2CB35-3AC8-4762-8408-9542B3C934E4}" presName="spacer" presStyleCnt="0"/>
      <dgm:spPr/>
    </dgm:pt>
    <dgm:pt modelId="{370DE6A6-9A02-40A1-B402-556F6B06F35C}" type="pres">
      <dgm:prSet presAssocID="{19B4A654-EF23-44E3-A6C6-B1C2D11064D4}" presName="parentText" presStyleLbl="node1" presStyleIdx="2" presStyleCnt="5">
        <dgm:presLayoutVars>
          <dgm:chMax val="0"/>
          <dgm:bulletEnabled val="1"/>
        </dgm:presLayoutVars>
      </dgm:prSet>
      <dgm:spPr/>
    </dgm:pt>
    <dgm:pt modelId="{91C1C79F-E3A9-4E90-B230-FD8FB62981D5}" type="pres">
      <dgm:prSet presAssocID="{7C307698-22C7-43BE-9F57-F1FBA8039F40}" presName="spacer" presStyleCnt="0"/>
      <dgm:spPr/>
    </dgm:pt>
    <dgm:pt modelId="{4A032F7E-AD89-4E92-8185-33251E088565}" type="pres">
      <dgm:prSet presAssocID="{C5AF00CC-158D-40A1-8C6E-8FAF2B36FC8E}" presName="parentText" presStyleLbl="node1" presStyleIdx="3" presStyleCnt="5">
        <dgm:presLayoutVars>
          <dgm:chMax val="0"/>
          <dgm:bulletEnabled val="1"/>
        </dgm:presLayoutVars>
      </dgm:prSet>
      <dgm:spPr/>
    </dgm:pt>
    <dgm:pt modelId="{A9A65110-E8B5-4514-84AA-1282F17D2A09}" type="pres">
      <dgm:prSet presAssocID="{9DF5379B-FE40-45C1-A084-404A165E1CE9}" presName="spacer" presStyleCnt="0"/>
      <dgm:spPr/>
    </dgm:pt>
    <dgm:pt modelId="{660AFC4E-99A1-4615-AC80-03528878BF07}" type="pres">
      <dgm:prSet presAssocID="{AB7E3B6E-F28B-4987-AC4A-B5D2C8BB4650}" presName="parentText" presStyleLbl="node1" presStyleIdx="4" presStyleCnt="5">
        <dgm:presLayoutVars>
          <dgm:chMax val="0"/>
          <dgm:bulletEnabled val="1"/>
        </dgm:presLayoutVars>
      </dgm:prSet>
      <dgm:spPr/>
    </dgm:pt>
  </dgm:ptLst>
  <dgm:cxnLst>
    <dgm:cxn modelId="{9A016800-FE5A-4670-A47C-7C52D56B6D96}" srcId="{E619C941-7A14-4A49-B4BA-437EF14A5FD5}" destId="{486FC4F4-0E99-4994-A65D-C6276F0E4687}" srcOrd="1" destOrd="0" parTransId="{19E24BF9-468B-4694-9E52-3F4B3DD0905B}" sibTransId="{3BD2CB35-3AC8-4762-8408-9542B3C934E4}"/>
    <dgm:cxn modelId="{BA576A0B-C8CA-474C-876A-73A63855D036}" type="presOf" srcId="{486FC4F4-0E99-4994-A65D-C6276F0E4687}" destId="{81389E98-4C97-406A-A989-B3DCB6EFF6CA}" srcOrd="0" destOrd="0" presId="urn:microsoft.com/office/officeart/2005/8/layout/vList2"/>
    <dgm:cxn modelId="{45E7D11A-5EE2-4615-A7B2-48D7EA3DCEEF}" srcId="{E619C941-7A14-4A49-B4BA-437EF14A5FD5}" destId="{A55C5070-3F7B-4546-B2AA-C994733CCD11}" srcOrd="0" destOrd="0" parTransId="{B3E50930-48B9-4BB7-92EE-EA69E7B5753A}" sibTransId="{A8C0A9FB-D724-40CD-B3C0-DFA8A3123979}"/>
    <dgm:cxn modelId="{E2C7E621-0067-42C7-AA72-110B5A87F640}" type="presOf" srcId="{A55C5070-3F7B-4546-B2AA-C994733CCD11}" destId="{E4A724AF-71BD-4338-893B-61055B40C09D}" srcOrd="0" destOrd="0" presId="urn:microsoft.com/office/officeart/2005/8/layout/vList2"/>
    <dgm:cxn modelId="{F9578523-2F12-46DE-9A1D-79C1D5E4411B}" type="presOf" srcId="{19B4A654-EF23-44E3-A6C6-B1C2D11064D4}" destId="{370DE6A6-9A02-40A1-B402-556F6B06F35C}" srcOrd="0" destOrd="0" presId="urn:microsoft.com/office/officeart/2005/8/layout/vList2"/>
    <dgm:cxn modelId="{6A6DB45D-AA6F-4653-B8E2-C2482BE3D4F7}" srcId="{E619C941-7A14-4A49-B4BA-437EF14A5FD5}" destId="{19B4A654-EF23-44E3-A6C6-B1C2D11064D4}" srcOrd="2" destOrd="0" parTransId="{AD977FF6-DE1C-4D97-A0F6-C956AAC8DA02}" sibTransId="{7C307698-22C7-43BE-9F57-F1FBA8039F40}"/>
    <dgm:cxn modelId="{AD40CF60-97D2-4589-B900-99E745575259}" srcId="{E619C941-7A14-4A49-B4BA-437EF14A5FD5}" destId="{C5AF00CC-158D-40A1-8C6E-8FAF2B36FC8E}" srcOrd="3" destOrd="0" parTransId="{2D964C2A-1448-4813-9317-DDAEA14F567F}" sibTransId="{9DF5379B-FE40-45C1-A084-404A165E1CE9}"/>
    <dgm:cxn modelId="{41FF0062-FBCF-4124-8D1A-1DA6A4E937D7}" type="presOf" srcId="{E619C941-7A14-4A49-B4BA-437EF14A5FD5}" destId="{449D7CDF-66C9-4E38-A7B4-0DF271B971FB}" srcOrd="0" destOrd="0" presId="urn:microsoft.com/office/officeart/2005/8/layout/vList2"/>
    <dgm:cxn modelId="{8177C369-CC33-4C77-A176-0F07CB53BCA8}" type="presOf" srcId="{AB7E3B6E-F28B-4987-AC4A-B5D2C8BB4650}" destId="{660AFC4E-99A1-4615-AC80-03528878BF07}" srcOrd="0" destOrd="0" presId="urn:microsoft.com/office/officeart/2005/8/layout/vList2"/>
    <dgm:cxn modelId="{57F5A0A5-85E6-4895-83A7-506252823BBF}" type="presOf" srcId="{C5AF00CC-158D-40A1-8C6E-8FAF2B36FC8E}" destId="{4A032F7E-AD89-4E92-8185-33251E088565}" srcOrd="0" destOrd="0" presId="urn:microsoft.com/office/officeart/2005/8/layout/vList2"/>
    <dgm:cxn modelId="{AD433AB3-C730-4818-A468-34E0C5F82F50}" srcId="{E619C941-7A14-4A49-B4BA-437EF14A5FD5}" destId="{AB7E3B6E-F28B-4987-AC4A-B5D2C8BB4650}" srcOrd="4" destOrd="0" parTransId="{0796F72F-E159-4357-82E2-C525063D7A18}" sibTransId="{53115BE2-853D-41DB-A432-181CB5443804}"/>
    <dgm:cxn modelId="{FE4948C4-ED48-49CE-91B7-69D3466F6F8E}" type="presParOf" srcId="{449D7CDF-66C9-4E38-A7B4-0DF271B971FB}" destId="{E4A724AF-71BD-4338-893B-61055B40C09D}" srcOrd="0" destOrd="0" presId="urn:microsoft.com/office/officeart/2005/8/layout/vList2"/>
    <dgm:cxn modelId="{1C1745F2-1173-4D35-9991-1B608254C1D1}" type="presParOf" srcId="{449D7CDF-66C9-4E38-A7B4-0DF271B971FB}" destId="{875C06D1-0749-4273-B9E2-B86FA395560E}" srcOrd="1" destOrd="0" presId="urn:microsoft.com/office/officeart/2005/8/layout/vList2"/>
    <dgm:cxn modelId="{0E5CD657-F6B2-48E9-8AA2-53E4553ECE2F}" type="presParOf" srcId="{449D7CDF-66C9-4E38-A7B4-0DF271B971FB}" destId="{81389E98-4C97-406A-A989-B3DCB6EFF6CA}" srcOrd="2" destOrd="0" presId="urn:microsoft.com/office/officeart/2005/8/layout/vList2"/>
    <dgm:cxn modelId="{E5426F81-4E41-4056-805D-A7E9BADF27DC}" type="presParOf" srcId="{449D7CDF-66C9-4E38-A7B4-0DF271B971FB}" destId="{AC02B6C5-AD32-456B-AFB4-E2F3AD1BFAC6}" srcOrd="3" destOrd="0" presId="urn:microsoft.com/office/officeart/2005/8/layout/vList2"/>
    <dgm:cxn modelId="{116208E1-7A86-4CAB-A0C0-3904B32FDD9A}" type="presParOf" srcId="{449D7CDF-66C9-4E38-A7B4-0DF271B971FB}" destId="{370DE6A6-9A02-40A1-B402-556F6B06F35C}" srcOrd="4" destOrd="0" presId="urn:microsoft.com/office/officeart/2005/8/layout/vList2"/>
    <dgm:cxn modelId="{8F4F81C4-F71C-4EB7-95E3-E2AB12673072}" type="presParOf" srcId="{449D7CDF-66C9-4E38-A7B4-0DF271B971FB}" destId="{91C1C79F-E3A9-4E90-B230-FD8FB62981D5}" srcOrd="5" destOrd="0" presId="urn:microsoft.com/office/officeart/2005/8/layout/vList2"/>
    <dgm:cxn modelId="{57BDCEFF-0C4B-4AFB-865C-F5AD02E1E50F}" type="presParOf" srcId="{449D7CDF-66C9-4E38-A7B4-0DF271B971FB}" destId="{4A032F7E-AD89-4E92-8185-33251E088565}" srcOrd="6" destOrd="0" presId="urn:microsoft.com/office/officeart/2005/8/layout/vList2"/>
    <dgm:cxn modelId="{236A6A54-BC35-4F6C-89D6-5D764BB18795}" type="presParOf" srcId="{449D7CDF-66C9-4E38-A7B4-0DF271B971FB}" destId="{A9A65110-E8B5-4514-84AA-1282F17D2A09}" srcOrd="7" destOrd="0" presId="urn:microsoft.com/office/officeart/2005/8/layout/vList2"/>
    <dgm:cxn modelId="{05490DEE-5695-45EE-946D-64162251F82F}" type="presParOf" srcId="{449D7CDF-66C9-4E38-A7B4-0DF271B971FB}" destId="{660AFC4E-99A1-4615-AC80-03528878BF07}" srcOrd="8"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859F-7953-40FC-AB46-C8C546739762}">
      <dsp:nvSpPr>
        <dsp:cNvPr id="0" name=""/>
        <dsp:cNvSpPr/>
      </dsp:nvSpPr>
      <dsp:spPr>
        <a:xfrm rot="5400000">
          <a:off x="6300380" y="-2302154"/>
          <a:ext cx="1700455"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Total booking: 448 (M) booking</a:t>
          </a:r>
        </a:p>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Gross Booking Value: $ 73.2M</a:t>
          </a:r>
        </a:p>
        <a:p>
          <a:pPr marL="171450" lvl="1" indent="-171450" algn="l" defTabSz="711200" rtl="0">
            <a:lnSpc>
              <a:spcPct val="90000"/>
            </a:lnSpc>
            <a:spcBef>
              <a:spcPct val="0"/>
            </a:spcBef>
            <a:spcAft>
              <a:spcPct val="15000"/>
            </a:spcAft>
            <a:buChar char="•"/>
          </a:pPr>
          <a:r>
            <a:rPr lang="en-US" sz="1600" kern="1200">
              <a:solidFill>
                <a:prstClr val="black">
                  <a:hueOff val="0"/>
                  <a:satOff val="0"/>
                  <a:lumOff val="0"/>
                  <a:alphaOff val="0"/>
                </a:prstClr>
              </a:solidFill>
              <a:latin typeface="Palatino Linotype"/>
              <a:ea typeface="+mn-ea"/>
              <a:cs typeface="+mn-cs"/>
            </a:rPr>
            <a:t>Average per Booking: $165</a:t>
          </a:r>
        </a:p>
        <a:p>
          <a:pPr marL="171450" lvl="1" indent="-171450" algn="l" defTabSz="711200">
            <a:lnSpc>
              <a:spcPct val="90000"/>
            </a:lnSpc>
            <a:spcBef>
              <a:spcPct val="0"/>
            </a:spcBef>
            <a:spcAft>
              <a:spcPct val="15000"/>
            </a:spcAft>
            <a:buChar char="•"/>
          </a:pPr>
          <a:r>
            <a:rPr lang="en-US" sz="1600" b="1" kern="1200">
              <a:solidFill>
                <a:prstClr val="black">
                  <a:hueOff val="0"/>
                  <a:satOff val="0"/>
                  <a:lumOff val="0"/>
                  <a:alphaOff val="0"/>
                </a:prstClr>
              </a:solidFill>
              <a:latin typeface="Palatino Linotype"/>
              <a:ea typeface="+mn-ea"/>
              <a:cs typeface="+mn-cs"/>
            </a:rPr>
            <a:t>Operations and Support: $1,186 million</a:t>
          </a:r>
        </a:p>
      </dsp:txBody>
      <dsp:txXfrm rot="-5400000">
        <a:off x="3785616" y="295619"/>
        <a:ext cx="6646975" cy="1534437"/>
      </dsp:txXfrm>
    </dsp:sp>
    <dsp:sp modelId="{CE4E319E-F6FE-404A-99D3-B956FDF5A50A}">
      <dsp:nvSpPr>
        <dsp:cNvPr id="0" name=""/>
        <dsp:cNvSpPr/>
      </dsp:nvSpPr>
      <dsp:spPr>
        <a:xfrm>
          <a:off x="0" y="53"/>
          <a:ext cx="3785616" cy="21255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Palatino Linotype"/>
            </a:rPr>
            <a:t>Airbnb 2023 Financial Highlights</a:t>
          </a:r>
        </a:p>
        <a:p>
          <a:pPr marL="0" lvl="0" indent="0" algn="ctr" defTabSz="1244600">
            <a:lnSpc>
              <a:spcPct val="90000"/>
            </a:lnSpc>
            <a:spcBef>
              <a:spcPct val="0"/>
            </a:spcBef>
            <a:spcAft>
              <a:spcPct val="35000"/>
            </a:spcAft>
            <a:buNone/>
          </a:pPr>
          <a:r>
            <a:rPr lang="en-US" sz="2500" b="1" i="0" kern="1200">
              <a:latin typeface="Palatino Linotype"/>
            </a:rPr>
            <a:t>(in millions)</a:t>
          </a:r>
          <a:endParaRPr lang="en-US" sz="2500" kern="1200">
            <a:latin typeface="Palatino Linotype"/>
          </a:endParaRPr>
        </a:p>
      </dsp:txBody>
      <dsp:txXfrm>
        <a:off x="103762" y="103815"/>
        <a:ext cx="3578092" cy="1918045"/>
      </dsp:txXfrm>
    </dsp:sp>
    <dsp:sp modelId="{6560A487-450A-4BE8-A903-5196E5B4117B}">
      <dsp:nvSpPr>
        <dsp:cNvPr id="0" name=""/>
        <dsp:cNvSpPr/>
      </dsp:nvSpPr>
      <dsp:spPr>
        <a:xfrm rot="5400000">
          <a:off x="6300380" y="-70305"/>
          <a:ext cx="1700455" cy="672998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latin typeface="Palatino Linotype"/>
            </a:rPr>
            <a:t>Personnel-related expenses</a:t>
          </a:r>
        </a:p>
        <a:p>
          <a:pPr marL="171450" lvl="1" indent="-171450" algn="l" defTabSz="711200">
            <a:lnSpc>
              <a:spcPct val="90000"/>
            </a:lnSpc>
            <a:spcBef>
              <a:spcPct val="0"/>
            </a:spcBef>
            <a:spcAft>
              <a:spcPct val="15000"/>
            </a:spcAft>
            <a:buChar char="•"/>
          </a:pPr>
          <a:r>
            <a:rPr lang="en-US" sz="1600" kern="1200">
              <a:latin typeface="Palatino Linotype"/>
            </a:rPr>
            <a:t>Customer support via phone, email</a:t>
          </a:r>
        </a:p>
        <a:p>
          <a:pPr marL="171450" lvl="1" indent="-171450" algn="l" defTabSz="711200">
            <a:lnSpc>
              <a:spcPct val="90000"/>
            </a:lnSpc>
            <a:spcBef>
              <a:spcPct val="0"/>
            </a:spcBef>
            <a:spcAft>
              <a:spcPct val="15000"/>
            </a:spcAft>
            <a:buChar char="•"/>
          </a:pPr>
          <a:r>
            <a:rPr lang="en-US" sz="1600" kern="1200">
              <a:latin typeface="Palatino Linotype"/>
            </a:rPr>
            <a:t>Customer relations costs, refunds</a:t>
          </a:r>
        </a:p>
        <a:p>
          <a:pPr marL="171450" lvl="1" indent="-171450" algn="l" defTabSz="711200">
            <a:lnSpc>
              <a:spcPct val="90000"/>
            </a:lnSpc>
            <a:spcBef>
              <a:spcPct val="0"/>
            </a:spcBef>
            <a:spcAft>
              <a:spcPct val="15000"/>
            </a:spcAft>
            <a:buChar char="•"/>
          </a:pPr>
          <a:r>
            <a:rPr lang="en-US" sz="1600" kern="1200">
              <a:latin typeface="Palatino Linotype"/>
            </a:rPr>
            <a:t>Host protection programs</a:t>
          </a:r>
        </a:p>
        <a:p>
          <a:pPr marL="171450" lvl="1" indent="-171450" algn="l" defTabSz="711200">
            <a:lnSpc>
              <a:spcPct val="90000"/>
            </a:lnSpc>
            <a:spcBef>
              <a:spcPct val="0"/>
            </a:spcBef>
            <a:spcAft>
              <a:spcPct val="15000"/>
            </a:spcAft>
            <a:buChar char="•"/>
          </a:pPr>
          <a:r>
            <a:rPr lang="en-US" sz="1600" kern="1200">
              <a:latin typeface="Palatino Linotype"/>
            </a:rPr>
            <a:t>Allocated facilities and IT costs</a:t>
          </a:r>
        </a:p>
      </dsp:txBody>
      <dsp:txXfrm rot="-5400000">
        <a:off x="3785616" y="2527468"/>
        <a:ext cx="6646975" cy="1534437"/>
      </dsp:txXfrm>
    </dsp:sp>
    <dsp:sp modelId="{A5E53FF1-240C-4DA5-B788-DAEED565E475}">
      <dsp:nvSpPr>
        <dsp:cNvPr id="0" name=""/>
        <dsp:cNvSpPr/>
      </dsp:nvSpPr>
      <dsp:spPr>
        <a:xfrm>
          <a:off x="0" y="2231901"/>
          <a:ext cx="3785616" cy="21255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Palatino Linotype"/>
            </a:rPr>
            <a:t>VLIFT Impact Focus: Operations and Support</a:t>
          </a:r>
        </a:p>
      </dsp:txBody>
      <dsp:txXfrm>
        <a:off x="103762" y="2335663"/>
        <a:ext cx="3578092" cy="1918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724AF-71BD-4338-893B-61055B40C09D}">
      <dsp:nvSpPr>
        <dsp:cNvPr id="0" name=""/>
        <dsp:cNvSpPr/>
      </dsp:nvSpPr>
      <dsp:spPr>
        <a:xfrm>
          <a:off x="0" y="224469"/>
          <a:ext cx="3438906" cy="51480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solidFill>
                <a:schemeClr val="accent1"/>
              </a:solidFill>
              <a:latin typeface="Palatino Linotype" panose="02040502050505030304" pitchFamily="18" charset="0"/>
            </a:rPr>
            <a:t>TIMELINE</a:t>
          </a:r>
          <a:endParaRPr lang="en-US" sz="2000" kern="1200">
            <a:solidFill>
              <a:schemeClr val="accent1"/>
            </a:solidFill>
            <a:latin typeface="Palatino Linotype" panose="02040502050505030304" pitchFamily="18" charset="0"/>
          </a:endParaRPr>
        </a:p>
      </dsp:txBody>
      <dsp:txXfrm>
        <a:off x="25130" y="249599"/>
        <a:ext cx="3388646" cy="464540"/>
      </dsp:txXfrm>
    </dsp:sp>
    <dsp:sp modelId="{81389E98-4C97-406A-A989-B3DCB6EFF6CA}">
      <dsp:nvSpPr>
        <dsp:cNvPr id="0" name=""/>
        <dsp:cNvSpPr/>
      </dsp:nvSpPr>
      <dsp:spPr>
        <a:xfrm>
          <a:off x="0" y="78534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rPr>
            <a:t>Overall Duration: 12-24 months</a:t>
          </a:r>
          <a:endParaRPr lang="en-US" sz="1600" kern="1200">
            <a:solidFill>
              <a:schemeClr val="tx1"/>
            </a:solidFill>
            <a:latin typeface="Palatino Linotype" panose="02040502050505030304" pitchFamily="18" charset="0"/>
          </a:endParaRPr>
        </a:p>
      </dsp:txBody>
      <dsp:txXfrm>
        <a:off x="25130" y="810479"/>
        <a:ext cx="3388646" cy="464540"/>
      </dsp:txXfrm>
    </dsp:sp>
    <dsp:sp modelId="{370DE6A6-9A02-40A1-B402-556F6B06F35C}">
      <dsp:nvSpPr>
        <dsp:cNvPr id="0" name=""/>
        <dsp:cNvSpPr/>
      </dsp:nvSpPr>
      <dsp:spPr>
        <a:xfrm>
          <a:off x="0" y="134622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rPr>
            <a:t>Development: 6-9 months</a:t>
          </a:r>
          <a:endParaRPr lang="en-US" sz="1600" kern="1200">
            <a:solidFill>
              <a:schemeClr val="tx1"/>
            </a:solidFill>
            <a:latin typeface="Palatino Linotype" panose="02040502050505030304" pitchFamily="18" charset="0"/>
          </a:endParaRPr>
        </a:p>
      </dsp:txBody>
      <dsp:txXfrm>
        <a:off x="25130" y="1371359"/>
        <a:ext cx="3388646" cy="464540"/>
      </dsp:txXfrm>
    </dsp:sp>
    <dsp:sp modelId="{4A032F7E-AD89-4E92-8185-33251E088565}">
      <dsp:nvSpPr>
        <dsp:cNvPr id="0" name=""/>
        <dsp:cNvSpPr/>
      </dsp:nvSpPr>
      <dsp:spPr>
        <a:xfrm>
          <a:off x="0" y="190710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rPr>
            <a:t>Integration &amp; Testing: 4-6 months</a:t>
          </a:r>
          <a:endParaRPr lang="en-US" sz="1600" kern="1200">
            <a:solidFill>
              <a:schemeClr val="tx1"/>
            </a:solidFill>
            <a:latin typeface="Palatino Linotype" panose="02040502050505030304" pitchFamily="18" charset="0"/>
          </a:endParaRPr>
        </a:p>
      </dsp:txBody>
      <dsp:txXfrm>
        <a:off x="25130" y="1932239"/>
        <a:ext cx="3388646" cy="464540"/>
      </dsp:txXfrm>
    </dsp:sp>
    <dsp:sp modelId="{660AFC4E-99A1-4615-AC80-03528878BF07}">
      <dsp:nvSpPr>
        <dsp:cNvPr id="0" name=""/>
        <dsp:cNvSpPr/>
      </dsp:nvSpPr>
      <dsp:spPr>
        <a:xfrm>
          <a:off x="0" y="246798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rPr>
            <a:t>Rollout &amp; Optimization: 2-9 months</a:t>
          </a:r>
          <a:endParaRPr lang="en-US" sz="1600" kern="1200">
            <a:solidFill>
              <a:schemeClr val="tx1"/>
            </a:solidFill>
            <a:latin typeface="Palatino Linotype" panose="02040502050505030304" pitchFamily="18" charset="0"/>
          </a:endParaRPr>
        </a:p>
      </dsp:txBody>
      <dsp:txXfrm>
        <a:off x="25130" y="2493119"/>
        <a:ext cx="3388646" cy="464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724AF-71BD-4338-893B-61055B40C09D}">
      <dsp:nvSpPr>
        <dsp:cNvPr id="0" name=""/>
        <dsp:cNvSpPr/>
      </dsp:nvSpPr>
      <dsp:spPr>
        <a:xfrm>
          <a:off x="0" y="60612"/>
          <a:ext cx="3633239" cy="48906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solidFill>
                <a:schemeClr val="accent1"/>
              </a:solidFill>
              <a:latin typeface="Palatino Linotype" panose="02040502050505030304" pitchFamily="18" charset="0"/>
            </a:rPr>
            <a:t>RESOURCE NEEDED</a:t>
          </a:r>
          <a:endParaRPr lang="en-US" sz="1900" kern="1200">
            <a:solidFill>
              <a:schemeClr val="tx1"/>
            </a:solidFill>
            <a:latin typeface="Palatino Linotype" panose="02040502050505030304" pitchFamily="18" charset="0"/>
          </a:endParaRPr>
        </a:p>
      </dsp:txBody>
      <dsp:txXfrm>
        <a:off x="23874" y="84486"/>
        <a:ext cx="3585491" cy="441312"/>
      </dsp:txXfrm>
    </dsp:sp>
    <dsp:sp modelId="{81389E98-4C97-406A-A989-B3DCB6EFF6CA}">
      <dsp:nvSpPr>
        <dsp:cNvPr id="0" name=""/>
        <dsp:cNvSpPr/>
      </dsp:nvSpPr>
      <dsp:spPr>
        <a:xfrm>
          <a:off x="0" y="604391"/>
          <a:ext cx="3633239" cy="489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rPr>
            <a:t>Project Management</a:t>
          </a:r>
        </a:p>
      </dsp:txBody>
      <dsp:txXfrm>
        <a:off x="23874" y="628265"/>
        <a:ext cx="3585491" cy="441312"/>
      </dsp:txXfrm>
    </dsp:sp>
    <dsp:sp modelId="{370DE6A6-9A02-40A1-B402-556F6B06F35C}">
      <dsp:nvSpPr>
        <dsp:cNvPr id="0" name=""/>
        <dsp:cNvSpPr/>
      </dsp:nvSpPr>
      <dsp:spPr>
        <a:xfrm>
          <a:off x="0" y="1148172"/>
          <a:ext cx="3633239" cy="489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Software Development Team</a:t>
          </a:r>
        </a:p>
      </dsp:txBody>
      <dsp:txXfrm>
        <a:off x="23874" y="1172046"/>
        <a:ext cx="3585491" cy="441312"/>
      </dsp:txXfrm>
    </dsp:sp>
    <dsp:sp modelId="{907BDF03-4734-493E-8F5F-3AE4983EB7C9}">
      <dsp:nvSpPr>
        <dsp:cNvPr id="0" name=""/>
        <dsp:cNvSpPr/>
      </dsp:nvSpPr>
      <dsp:spPr>
        <a:xfrm>
          <a:off x="0" y="1691952"/>
          <a:ext cx="3633239" cy="489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Quality Assurance Team</a:t>
          </a:r>
        </a:p>
      </dsp:txBody>
      <dsp:txXfrm>
        <a:off x="23874" y="1715826"/>
        <a:ext cx="3585491" cy="441312"/>
      </dsp:txXfrm>
    </dsp:sp>
    <dsp:sp modelId="{28CCD91A-E68B-4B93-8DFE-C31874C171E6}">
      <dsp:nvSpPr>
        <dsp:cNvPr id="0" name=""/>
        <dsp:cNvSpPr/>
      </dsp:nvSpPr>
      <dsp:spPr>
        <a:xfrm>
          <a:off x="0" y="2235732"/>
          <a:ext cx="3633239" cy="489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solidFill>
                <a:schemeClr val="tx1"/>
              </a:solidFill>
              <a:latin typeface="Palatino Linotype" panose="02040502050505030304" pitchFamily="18" charset="0"/>
              <a:ea typeface="+mn-ea"/>
              <a:cs typeface="+mn-cs"/>
            </a:rPr>
            <a:t>Data Analysts &amp; AI/ML Engineers</a:t>
          </a:r>
        </a:p>
      </dsp:txBody>
      <dsp:txXfrm>
        <a:off x="23874" y="2259606"/>
        <a:ext cx="3585491" cy="441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724AF-71BD-4338-893B-61055B40C09D}">
      <dsp:nvSpPr>
        <dsp:cNvPr id="0" name=""/>
        <dsp:cNvSpPr/>
      </dsp:nvSpPr>
      <dsp:spPr>
        <a:xfrm>
          <a:off x="0" y="224469"/>
          <a:ext cx="3438906" cy="51480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solidFill>
                <a:srgbClr val="4472C4"/>
              </a:solidFill>
              <a:latin typeface="Palatino Linotype" panose="02040502050505030304" pitchFamily="18" charset="0"/>
              <a:ea typeface="+mn-ea"/>
              <a:cs typeface="+mn-cs"/>
            </a:rPr>
            <a:t>BUDGET CATEGORIES</a:t>
          </a:r>
        </a:p>
      </dsp:txBody>
      <dsp:txXfrm>
        <a:off x="25130" y="249599"/>
        <a:ext cx="3388646" cy="464540"/>
      </dsp:txXfrm>
    </dsp:sp>
    <dsp:sp modelId="{81389E98-4C97-406A-A989-B3DCB6EFF6CA}">
      <dsp:nvSpPr>
        <dsp:cNvPr id="0" name=""/>
        <dsp:cNvSpPr/>
      </dsp:nvSpPr>
      <dsp:spPr>
        <a:xfrm>
          <a:off x="0" y="78534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Palatino Linotype" panose="02040502050505030304" pitchFamily="18" charset="0"/>
            </a:rPr>
            <a:t>Calendar Sync: $1M - $1.5M</a:t>
          </a:r>
        </a:p>
      </dsp:txBody>
      <dsp:txXfrm>
        <a:off x="25130" y="810479"/>
        <a:ext cx="3388646" cy="464540"/>
      </dsp:txXfrm>
    </dsp:sp>
    <dsp:sp modelId="{370DE6A6-9A02-40A1-B402-556F6B06F35C}">
      <dsp:nvSpPr>
        <dsp:cNvPr id="0" name=""/>
        <dsp:cNvSpPr/>
      </dsp:nvSpPr>
      <dsp:spPr>
        <a:xfrm>
          <a:off x="0" y="134622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Palatino Linotype" panose="02040502050505030304" pitchFamily="18" charset="0"/>
            </a:rPr>
            <a:t>Instant Booking: $1M - $1.5M</a:t>
          </a:r>
        </a:p>
      </dsp:txBody>
      <dsp:txXfrm>
        <a:off x="25130" y="1371359"/>
        <a:ext cx="3388646" cy="464540"/>
      </dsp:txXfrm>
    </dsp:sp>
    <dsp:sp modelId="{4A032F7E-AD89-4E92-8185-33251E088565}">
      <dsp:nvSpPr>
        <dsp:cNvPr id="0" name=""/>
        <dsp:cNvSpPr/>
      </dsp:nvSpPr>
      <dsp:spPr>
        <a:xfrm>
          <a:off x="0" y="190710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Palatino Linotype" panose="02040502050505030304" pitchFamily="18" charset="0"/>
            </a:rPr>
            <a:t>Pricing Transparency: $1.5M - $2M</a:t>
          </a:r>
        </a:p>
      </dsp:txBody>
      <dsp:txXfrm>
        <a:off x="25130" y="1932239"/>
        <a:ext cx="3388646" cy="464540"/>
      </dsp:txXfrm>
    </dsp:sp>
    <dsp:sp modelId="{660AFC4E-99A1-4615-AC80-03528878BF07}">
      <dsp:nvSpPr>
        <dsp:cNvPr id="0" name=""/>
        <dsp:cNvSpPr/>
      </dsp:nvSpPr>
      <dsp:spPr>
        <a:xfrm>
          <a:off x="0" y="2467989"/>
          <a:ext cx="3438906" cy="514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latin typeface="Palatino Linotype" panose="02040502050505030304" pitchFamily="18" charset="0"/>
            </a:rPr>
            <a:t>Verification Efficiency: $2M - $3M</a:t>
          </a:r>
        </a:p>
      </dsp:txBody>
      <dsp:txXfrm>
        <a:off x="25130" y="2493119"/>
        <a:ext cx="3388646"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07926-30A2-47DF-9AFE-08A95D9A505B}"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5789D-7FA6-4AF4-8879-9F786123F529}" type="slidenum">
              <a:rPr lang="en-US" smtClean="0"/>
              <a:t>‹#›</a:t>
            </a:fld>
            <a:endParaRPr lang="en-US"/>
          </a:p>
        </p:txBody>
      </p:sp>
    </p:spTree>
    <p:extLst>
      <p:ext uri="{BB962C8B-B14F-4D97-AF65-F5344CB8AC3E}">
        <p14:creationId xmlns:p14="http://schemas.microsoft.com/office/powerpoint/2010/main" val="152973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third process, we're addressing service gaps with complex scenario handling and assured accuracy. We will offer Tailored Service Segmentation, enhancing features for business users and simplifying for personal users. The goal is to reduce customer-side complexity with smart algorithms and to integrate major calendar platforms seamlessly for real-time updates</a:t>
            </a:r>
          </a:p>
        </p:txBody>
      </p:sp>
      <p:sp>
        <p:nvSpPr>
          <p:cNvPr id="4" name="Slide Number Placeholder 3"/>
          <p:cNvSpPr>
            <a:spLocks noGrp="1"/>
          </p:cNvSpPr>
          <p:nvPr>
            <p:ph type="sldNum" sz="quarter" idx="5"/>
          </p:nvPr>
        </p:nvSpPr>
        <p:spPr/>
        <p:txBody>
          <a:bodyPr/>
          <a:lstStyle/>
          <a:p>
            <a:fld id="{2175789D-7FA6-4AF4-8879-9F786123F529}" type="slidenum">
              <a:rPr lang="en-US" smtClean="0"/>
              <a:t>11</a:t>
            </a:fld>
            <a:endParaRPr lang="en-US"/>
          </a:p>
        </p:txBody>
      </p:sp>
    </p:spTree>
    <p:extLst>
      <p:ext uri="{BB962C8B-B14F-4D97-AF65-F5344CB8AC3E}">
        <p14:creationId xmlns:p14="http://schemas.microsoft.com/office/powerpoint/2010/main" val="3912329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ABF6-B15C-5110-B3B8-11BF8515D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492A6-D6BB-1563-EE17-79EAEF7347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EDB57E-2C51-260B-C4E0-D38CBCA85B59}"/>
              </a:ext>
            </a:extLst>
          </p:cNvPr>
          <p:cNvSpPr>
            <a:spLocks noGrp="1"/>
          </p:cNvSpPr>
          <p:nvPr>
            <p:ph type="body" idx="1"/>
          </p:nvPr>
        </p:nvSpPr>
        <p:spPr/>
        <p:txBody>
          <a:bodyPr/>
          <a:lstStyle/>
          <a:p>
            <a:r>
              <a:rPr lang="en-US"/>
              <a:t>Next, we're automating verification processes with AI tools and real-time integration. Segment-specific protocols will ensure service differentiation. User submission will become simpler through mobile device scanning and a streamlined document upload process. We'll apply Lean Workflows to cut redundancy and use Six Sigma for variation reduction, monitoring and adapting verification metrics based on feedback</a:t>
            </a:r>
          </a:p>
        </p:txBody>
      </p:sp>
      <p:sp>
        <p:nvSpPr>
          <p:cNvPr id="4" name="Slide Number Placeholder 3">
            <a:extLst>
              <a:ext uri="{FF2B5EF4-FFF2-40B4-BE49-F238E27FC236}">
                <a16:creationId xmlns:a16="http://schemas.microsoft.com/office/drawing/2014/main" id="{4A025119-4D85-1AAA-7C6D-B24248C42800}"/>
              </a:ext>
            </a:extLst>
          </p:cNvPr>
          <p:cNvSpPr>
            <a:spLocks noGrp="1"/>
          </p:cNvSpPr>
          <p:nvPr>
            <p:ph type="sldNum" sz="quarter" idx="5"/>
          </p:nvPr>
        </p:nvSpPr>
        <p:spPr/>
        <p:txBody>
          <a:bodyPr/>
          <a:lstStyle/>
          <a:p>
            <a:fld id="{2175789D-7FA6-4AF4-8879-9F786123F529}" type="slidenum">
              <a:rPr lang="en-US" smtClean="0"/>
              <a:t>12</a:t>
            </a:fld>
            <a:endParaRPr lang="en-US"/>
          </a:p>
        </p:txBody>
      </p:sp>
    </p:spTree>
    <p:extLst>
      <p:ext uri="{BB962C8B-B14F-4D97-AF65-F5344CB8AC3E}">
        <p14:creationId xmlns:p14="http://schemas.microsoft.com/office/powerpoint/2010/main" val="683562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65BE15DA-C4E2-9FF7-09E0-4C708271B3B5}"/>
            </a:ext>
          </a:extLst>
        </p:cNvPr>
        <p:cNvGrpSpPr/>
        <p:nvPr/>
      </p:nvGrpSpPr>
      <p:grpSpPr>
        <a:xfrm>
          <a:off x="0" y="0"/>
          <a:ext cx="0" cy="0"/>
          <a:chOff x="0" y="0"/>
          <a:chExt cx="0" cy="0"/>
        </a:xfrm>
      </p:grpSpPr>
      <p:sp>
        <p:nvSpPr>
          <p:cNvPr id="449" name="Google Shape;449;g33e13d9a7e_0_243:notes">
            <a:extLst>
              <a:ext uri="{FF2B5EF4-FFF2-40B4-BE49-F238E27FC236}">
                <a16:creationId xmlns:a16="http://schemas.microsoft.com/office/drawing/2014/main" id="{1A5AA3D4-2275-33A9-E5F6-1EE32CFC3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3e13d9a7e_0_243:notes">
            <a:extLst>
              <a:ext uri="{FF2B5EF4-FFF2-40B4-BE49-F238E27FC236}">
                <a16:creationId xmlns:a16="http://schemas.microsoft.com/office/drawing/2014/main" id="{117F47C5-07D6-4739-BCFB-CA510B6392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summarize </a:t>
            </a:r>
            <a:r>
              <a:rPr lang="en-US" err="1"/>
              <a:t>Anitta</a:t>
            </a:r>
            <a:r>
              <a:rPr lang="en-US"/>
              <a:t> presentation, we came up with 4 major innovative VLIFT Strategies that can help Airbnb to add additional value to their existing business and improve Customer’s experience. </a:t>
            </a:r>
          </a:p>
          <a:p>
            <a:pPr marL="0" lvl="0" indent="0" algn="l" rtl="0">
              <a:spcBef>
                <a:spcPts val="0"/>
              </a:spcBef>
              <a:spcAft>
                <a:spcPts val="0"/>
              </a:spcAft>
              <a:buNone/>
            </a:pPr>
            <a:r>
              <a:rPr lang="en-US"/>
              <a:t>For </a:t>
            </a:r>
            <a:r>
              <a:rPr lang="en-US" err="1"/>
              <a:t>Calender</a:t>
            </a:r>
            <a:r>
              <a:rPr lang="en-US"/>
              <a:t> synchronization, we are looking at an increase to 90% of accuracy between booking platforms, that will update automatically</a:t>
            </a:r>
          </a:p>
          <a:p>
            <a:pPr marL="0" lvl="0" indent="0" algn="l" rtl="0">
              <a:spcBef>
                <a:spcPts val="0"/>
              </a:spcBef>
              <a:spcAft>
                <a:spcPts val="0"/>
              </a:spcAft>
              <a:buNone/>
            </a:pPr>
            <a:r>
              <a:rPr lang="en-US"/>
              <a:t>With the Verification process, with the implementation of AI and machine learning, we are looking at a reduction of verification time by 90%. From waiting for human interaction to examine your documentation to instant scanning and processing. </a:t>
            </a:r>
          </a:p>
          <a:p>
            <a:pPr marL="0" lvl="0" indent="0" algn="l" rtl="0">
              <a:spcBef>
                <a:spcPts val="0"/>
              </a:spcBef>
              <a:spcAft>
                <a:spcPts val="0"/>
              </a:spcAft>
              <a:buNone/>
            </a:pPr>
            <a:r>
              <a:rPr lang="en-US"/>
              <a:t>With the new pricing transparency update. We want to update the customer with a showing price of less than 5% variance from the final price ( ofc not accounting for tax).</a:t>
            </a:r>
          </a:p>
          <a:p>
            <a:pPr marL="0" lvl="0" indent="0" algn="l" rtl="0">
              <a:spcBef>
                <a:spcPts val="0"/>
              </a:spcBef>
              <a:spcAft>
                <a:spcPts val="0"/>
              </a:spcAft>
              <a:buNone/>
            </a:pPr>
            <a:r>
              <a:rPr lang="en-US"/>
              <a:t>Finally, with the instant booking setting, we are looking at an adoption rate from the host of up to 90%. Reducing the waiting time for customer.</a:t>
            </a:r>
          </a:p>
        </p:txBody>
      </p:sp>
    </p:spTree>
    <p:extLst>
      <p:ext uri="{BB962C8B-B14F-4D97-AF65-F5344CB8AC3E}">
        <p14:creationId xmlns:p14="http://schemas.microsoft.com/office/powerpoint/2010/main" val="29347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Extracted from Airbnb Financial Statement, this helps us to give an overall estimated projection of how the VLIFT implementation can add value to Airbnb.</a:t>
            </a:r>
          </a:p>
          <a:p>
            <a:r>
              <a:rPr lang="en-US"/>
              <a:t>I just want to bring you guys to several important numbers. In 2023, Airbnb had a total of 448M booking, conversing to almost $ 73B in gross revenue.</a:t>
            </a:r>
          </a:p>
          <a:p>
            <a:r>
              <a:rPr lang="en-US"/>
              <a:t>Please also look at their operation and support cost of $1.1B.This is mainly the cost that Airbnb expensed on customer support, IT costs and several operating cost. We will mainly use this cost for our revenue and budget projection</a:t>
            </a:r>
          </a:p>
          <a:p>
            <a:endParaRPr lang="en-US"/>
          </a:p>
        </p:txBody>
      </p:sp>
      <p:sp>
        <p:nvSpPr>
          <p:cNvPr id="4" name="Slide Number Placeholder 3"/>
          <p:cNvSpPr>
            <a:spLocks noGrp="1"/>
          </p:cNvSpPr>
          <p:nvPr>
            <p:ph type="sldNum" sz="quarter" idx="5"/>
          </p:nvPr>
        </p:nvSpPr>
        <p:spPr/>
        <p:txBody>
          <a:bodyPr/>
          <a:lstStyle/>
          <a:p>
            <a:fld id="{2175789D-7FA6-4AF4-8879-9F786123F529}" type="slidenum">
              <a:rPr lang="en-US" smtClean="0"/>
              <a:t>14</a:t>
            </a:fld>
            <a:endParaRPr lang="en-US"/>
          </a:p>
        </p:txBody>
      </p:sp>
    </p:spTree>
    <p:extLst>
      <p:ext uri="{BB962C8B-B14F-4D97-AF65-F5344CB8AC3E}">
        <p14:creationId xmlns:p14="http://schemas.microsoft.com/office/powerpoint/2010/main" val="108944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a:t>Projection of a 3% reduction in Operations and Support</a:t>
            </a:r>
          </a:p>
          <a:p>
            <a:pPr lvl="1"/>
            <a:r>
              <a:rPr lang="en-US" sz="2000"/>
              <a:t>The expenses for "Operations and Support" are $1,186 million</a:t>
            </a:r>
          </a:p>
          <a:p>
            <a:pPr lvl="2"/>
            <a:r>
              <a:rPr lang="en-US"/>
              <a:t>$1,186 million×3%= ~ </a:t>
            </a:r>
            <a:r>
              <a:rPr lang="en-US" b="1"/>
              <a:t>$36 million</a:t>
            </a:r>
          </a:p>
          <a:p>
            <a:pPr lvl="1"/>
            <a:r>
              <a:rPr lang="en-US" sz="2000" b="0" i="0">
                <a:effectLst/>
                <a:latin typeface="Calibri (Body)"/>
              </a:rPr>
              <a:t>The expenses for "Operations and Support" are $1,186 million</a:t>
            </a:r>
          </a:p>
          <a:p>
            <a:pPr lvl="2"/>
            <a:r>
              <a:rPr lang="en-US" b="0" i="0">
                <a:effectLst/>
                <a:latin typeface="Calibri (Body)"/>
              </a:rPr>
              <a:t>$1,186 million×5% = $</a:t>
            </a:r>
            <a:r>
              <a:rPr lang="en-US" b="1" i="0">
                <a:effectLst/>
                <a:latin typeface="Calibri (Body)"/>
              </a:rPr>
              <a:t>60 million</a:t>
            </a:r>
          </a:p>
          <a:p>
            <a:pPr lvl="1"/>
            <a:r>
              <a:rPr lang="en-US" sz="2000"/>
              <a:t>We projected an increase of 3% increase in booking from Instant Booking policies</a:t>
            </a:r>
          </a:p>
          <a:p>
            <a:pPr lvl="2"/>
            <a:r>
              <a:rPr lang="en-US"/>
              <a:t>448(M) * 3% = 13.4 (M) of additional booking</a:t>
            </a:r>
          </a:p>
          <a:p>
            <a:pPr lvl="2"/>
            <a:r>
              <a:rPr lang="en-US"/>
              <a:t>13.4(M) * $165 per booking =</a:t>
            </a:r>
            <a:r>
              <a:rPr lang="en-US" b="1"/>
              <a:t> $2.2 (M)</a:t>
            </a:r>
          </a:p>
          <a:p>
            <a:pPr lvl="1"/>
            <a:r>
              <a:rPr lang="en-US" sz="2200"/>
              <a:t>Projected an increase of 1% increase in booking from improved Conversation Rate:</a:t>
            </a:r>
          </a:p>
          <a:p>
            <a:pPr lvl="2"/>
            <a:r>
              <a:rPr lang="en-US" sz="2200"/>
              <a:t>448(M) * 1% = 4.5 (M) of additional booking</a:t>
            </a:r>
          </a:p>
          <a:p>
            <a:pPr lvl="2"/>
            <a:r>
              <a:rPr lang="en-US" sz="2200"/>
              <a:t>4.5(M) * $165 per booking = </a:t>
            </a:r>
            <a:r>
              <a:rPr lang="en-US" sz="2200" b="1"/>
              <a:t>$740 (M)</a:t>
            </a:r>
          </a:p>
          <a:p>
            <a:endParaRPr lang="en-US"/>
          </a:p>
        </p:txBody>
      </p:sp>
      <p:sp>
        <p:nvSpPr>
          <p:cNvPr id="4" name="Slide Number Placeholder 3"/>
          <p:cNvSpPr>
            <a:spLocks noGrp="1"/>
          </p:cNvSpPr>
          <p:nvPr>
            <p:ph type="sldNum" sz="quarter" idx="10"/>
          </p:nvPr>
        </p:nvSpPr>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186052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7F6EA-DB70-619D-2C8B-266015F4A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EAAB0-EA13-9441-63BA-BFF807DDA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DA250-3138-185E-78DF-5F8BB9AEA043}"/>
              </a:ext>
            </a:extLst>
          </p:cNvPr>
          <p:cNvSpPr>
            <a:spLocks noGrp="1"/>
          </p:cNvSpPr>
          <p:nvPr>
            <p:ph type="body" idx="1"/>
          </p:nvPr>
        </p:nvSpPr>
        <p:spPr/>
        <p:txBody>
          <a:bodyPr/>
          <a:lstStyle/>
          <a:p>
            <a:r>
              <a:rPr lang="en-US" err="1"/>
              <a:t>Calender</a:t>
            </a:r>
            <a:r>
              <a:rPr lang="en-US"/>
              <a:t> sync: comparing pricing to existing prebuilt online system </a:t>
            </a:r>
          </a:p>
          <a:p>
            <a:r>
              <a:rPr lang="en-US"/>
              <a:t>Instant booking &amp; Dynamic Pricing: compared cost from a detail analysis from a research on how to build a rental marketing website.</a:t>
            </a:r>
          </a:p>
          <a:p>
            <a:r>
              <a:rPr lang="en-US"/>
              <a:t>Verification: Calculate based on5% of  $1.7B Airbnb spent on Project development. </a:t>
            </a:r>
          </a:p>
        </p:txBody>
      </p:sp>
      <p:sp>
        <p:nvSpPr>
          <p:cNvPr id="4" name="Slide Number Placeholder 3">
            <a:extLst>
              <a:ext uri="{FF2B5EF4-FFF2-40B4-BE49-F238E27FC236}">
                <a16:creationId xmlns:a16="http://schemas.microsoft.com/office/drawing/2014/main" id="{34C7E2C6-EBEF-0152-7A63-56E036A4284A}"/>
              </a:ext>
            </a:extLst>
          </p:cNvPr>
          <p:cNvSpPr>
            <a:spLocks noGrp="1"/>
          </p:cNvSpPr>
          <p:nvPr>
            <p:ph type="sldNum" sz="quarter" idx="10"/>
          </p:nvPr>
        </p:nvSpPr>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1933350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30005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3DBC3-689B-514A-3E77-D076D73CFC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6F0C5-7316-9412-9F05-B637880213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7B583D-82D0-596E-CDED-98EAA483C9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FCA6BA-8A23-9136-6C98-82C15BEEC28A}"/>
              </a:ext>
            </a:extLst>
          </p:cNvPr>
          <p:cNvSpPr>
            <a:spLocks noGrp="1"/>
          </p:cNvSpPr>
          <p:nvPr>
            <p:ph type="sldNum" sz="quarter" idx="5"/>
          </p:nvPr>
        </p:nvSpPr>
        <p:spPr/>
        <p:txBody>
          <a:bodyPr/>
          <a:lstStyle/>
          <a:p>
            <a:fld id="{2175789D-7FA6-4AF4-8879-9F786123F529}" type="slidenum">
              <a:rPr lang="en-US" smtClean="0"/>
              <a:t>3</a:t>
            </a:fld>
            <a:endParaRPr lang="en-US"/>
          </a:p>
        </p:txBody>
      </p:sp>
    </p:spTree>
    <p:extLst>
      <p:ext uri="{BB962C8B-B14F-4D97-AF65-F5344CB8AC3E}">
        <p14:creationId xmlns:p14="http://schemas.microsoft.com/office/powerpoint/2010/main" val="140933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61A51C1-4772-A64C-AB6B-559EF98CB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8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a:effectLst/>
                <a:latin typeface="Arial" panose="020B0604020202020204" pitchFamily="34" charset="0"/>
              </a:rPr>
              <a:t>Target Customers</a:t>
            </a:r>
            <a:br>
              <a:rPr lang="en-US" b="0" i="0">
                <a:effectLst/>
                <a:latin typeface="Arial" panose="020B0604020202020204" pitchFamily="34" charset="0"/>
              </a:rPr>
            </a:br>
            <a:r>
              <a:rPr lang="en-US">
                <a:effectLst/>
                <a:latin typeface="Arial" panose="020B0604020202020204" pitchFamily="34" charset="0"/>
              </a:rPr>
              <a:t>Who are they?</a:t>
            </a:r>
            <a:br>
              <a:rPr lang="en-US">
                <a:effectLst/>
              </a:rPr>
            </a:br>
            <a:r>
              <a:rPr lang="en-US">
                <a:effectLst/>
                <a:latin typeface="Arial" panose="020B0604020202020204" pitchFamily="34" charset="0"/>
              </a:rPr>
              <a:t>What “job” are they</a:t>
            </a:r>
            <a:br>
              <a:rPr lang="en-US">
                <a:effectLst/>
              </a:rPr>
            </a:br>
            <a:r>
              <a:rPr lang="en-US">
                <a:effectLst/>
                <a:latin typeface="Arial" panose="020B0604020202020204" pitchFamily="34" charset="0"/>
              </a:rPr>
              <a:t>trying to get done?</a:t>
            </a:r>
            <a:br>
              <a:rPr lang="en-US">
                <a:effectLst/>
              </a:rPr>
            </a:br>
            <a:r>
              <a:rPr lang="en-US">
                <a:effectLst/>
                <a:latin typeface="Arial" panose="020B0604020202020204" pitchFamily="34" charset="0"/>
              </a:rPr>
              <a:t>How are they struggling</a:t>
            </a:r>
            <a:br>
              <a:rPr lang="en-US">
                <a:effectLst/>
              </a:rPr>
            </a:br>
            <a:r>
              <a:rPr lang="en-US">
                <a:effectLst/>
                <a:latin typeface="Arial" panose="020B0604020202020204" pitchFamily="34" charset="0"/>
              </a:rPr>
              <a:t>to get that job done?</a:t>
            </a:r>
            <a:br>
              <a:rPr lang="en-US">
                <a:effectLst/>
              </a:rPr>
            </a:br>
            <a:r>
              <a:rPr lang="en-US">
                <a:effectLst/>
                <a:latin typeface="Arial" panose="020B0604020202020204" pitchFamily="34" charset="0"/>
              </a:rPr>
              <a:t>(BIG Problem)</a:t>
            </a:r>
            <a:endParaRPr lang="en-US">
              <a:effectLst/>
            </a:endParaRPr>
          </a:p>
          <a:p>
            <a:br>
              <a:rPr lang="en-US" b="0" i="0">
                <a:solidFill>
                  <a:srgbClr val="000000"/>
                </a:solidFill>
                <a:effectLst/>
                <a:latin typeface="Arial" panose="020B0604020202020204" pitchFamily="34" charset="0"/>
              </a:rPr>
            </a:br>
            <a:endParaRPr lang="en-US"/>
          </a:p>
        </p:txBody>
      </p:sp>
      <p:sp>
        <p:nvSpPr>
          <p:cNvPr id="4" name="Slide Number Placeholder 3"/>
          <p:cNvSpPr>
            <a:spLocks noGrp="1"/>
          </p:cNvSpPr>
          <p:nvPr>
            <p:ph type="sldNum" sz="quarter" idx="5"/>
          </p:nvPr>
        </p:nvSpPr>
        <p:spPr/>
        <p:txBody>
          <a:bodyPr/>
          <a:lstStyle/>
          <a:p>
            <a:fld id="{2175789D-7FA6-4AF4-8879-9F786123F529}" type="slidenum">
              <a:rPr lang="en-US" smtClean="0"/>
              <a:t>6</a:t>
            </a:fld>
            <a:endParaRPr lang="en-US"/>
          </a:p>
        </p:txBody>
      </p:sp>
    </p:spTree>
    <p:extLst>
      <p:ext uri="{BB962C8B-B14F-4D97-AF65-F5344CB8AC3E}">
        <p14:creationId xmlns:p14="http://schemas.microsoft.com/office/powerpoint/2010/main" val="165570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F8F48A-6110-47DA-8521-A1D1FFD22F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7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291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1AC2E-8573-F893-9E1C-9C0817CF2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A3872-4C9D-A645-4E2E-D711AC39CA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E195B-F973-319F-435F-24F298407848}"/>
              </a:ext>
            </a:extLst>
          </p:cNvPr>
          <p:cNvSpPr>
            <a:spLocks noGrp="1"/>
          </p:cNvSpPr>
          <p:nvPr>
            <p:ph type="body" idx="1"/>
          </p:nvPr>
        </p:nvSpPr>
        <p:spPr/>
        <p:txBody>
          <a:bodyPr/>
          <a:lstStyle/>
          <a:p>
            <a:r>
              <a:rPr lang="en-US"/>
              <a:t>Firstly, we're introducing Dynamic Pricing Information for real-time price adjustments, ensuring our customers see the most accurate cost. We're prioritizing Instant Booking for high-demand segments, with features tailored to their needs. Our Simplified Booking Interface will streamline the process and remember customer preferences, while Lean Processes will cut waste and reduce errors through Six Sigma. Lastly, we will use customer feedback for Improvement Rationalization, refining our instant booking performance</a:t>
            </a:r>
          </a:p>
        </p:txBody>
      </p:sp>
      <p:sp>
        <p:nvSpPr>
          <p:cNvPr id="4" name="Slide Number Placeholder 3">
            <a:extLst>
              <a:ext uri="{FF2B5EF4-FFF2-40B4-BE49-F238E27FC236}">
                <a16:creationId xmlns:a16="http://schemas.microsoft.com/office/drawing/2014/main" id="{8C953E7F-F116-754B-F6B5-C9EA4EC9BFC7}"/>
              </a:ext>
            </a:extLst>
          </p:cNvPr>
          <p:cNvSpPr>
            <a:spLocks noGrp="1"/>
          </p:cNvSpPr>
          <p:nvPr>
            <p:ph type="sldNum" sz="quarter" idx="5"/>
          </p:nvPr>
        </p:nvSpPr>
        <p:spPr/>
        <p:txBody>
          <a:bodyPr/>
          <a:lstStyle/>
          <a:p>
            <a:fld id="{2175789D-7FA6-4AF4-8879-9F786123F529}" type="slidenum">
              <a:rPr lang="en-US" smtClean="0"/>
              <a:t>9</a:t>
            </a:fld>
            <a:endParaRPr lang="en-US"/>
          </a:p>
        </p:txBody>
      </p:sp>
    </p:spTree>
    <p:extLst>
      <p:ext uri="{BB962C8B-B14F-4D97-AF65-F5344CB8AC3E}">
        <p14:creationId xmlns:p14="http://schemas.microsoft.com/office/powerpoint/2010/main" val="20703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8A719-8A46-06AA-F32B-BB8173386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F5E57-1D88-31C6-5A01-229DAC2BBD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A929F-D1A5-C914-FC7C-DF44055C5B72}"/>
              </a:ext>
            </a:extLst>
          </p:cNvPr>
          <p:cNvSpPr>
            <a:spLocks noGrp="1"/>
          </p:cNvSpPr>
          <p:nvPr>
            <p:ph type="body" idx="1"/>
          </p:nvPr>
        </p:nvSpPr>
        <p:spPr/>
        <p:txBody>
          <a:bodyPr/>
          <a:lstStyle/>
          <a:p>
            <a:r>
              <a:rPr lang="en-US"/>
              <a:t>Moving on, to enhance instant booking, we are upgrading our technology infrastructure for efficient request handling and real-time checks. High-demand segments will receive prioritized resources, and we'll simplify the booking interface to minimize steps. Lean processes will continue to remove waste, and we're committed to Continuous Improvement by tracking performance and acting on customer feedback</a:t>
            </a:r>
          </a:p>
        </p:txBody>
      </p:sp>
      <p:sp>
        <p:nvSpPr>
          <p:cNvPr id="4" name="Slide Number Placeholder 3">
            <a:extLst>
              <a:ext uri="{FF2B5EF4-FFF2-40B4-BE49-F238E27FC236}">
                <a16:creationId xmlns:a16="http://schemas.microsoft.com/office/drawing/2014/main" id="{BB6AE58B-09E7-98E3-BAA5-0BA077AE2151}"/>
              </a:ext>
            </a:extLst>
          </p:cNvPr>
          <p:cNvSpPr>
            <a:spLocks noGrp="1"/>
          </p:cNvSpPr>
          <p:nvPr>
            <p:ph type="sldNum" sz="quarter" idx="5"/>
          </p:nvPr>
        </p:nvSpPr>
        <p:spPr/>
        <p:txBody>
          <a:bodyPr/>
          <a:lstStyle/>
          <a:p>
            <a:fld id="{2175789D-7FA6-4AF4-8879-9F786123F529}" type="slidenum">
              <a:rPr lang="en-US" smtClean="0"/>
              <a:t>10</a:t>
            </a:fld>
            <a:endParaRPr lang="en-US"/>
          </a:p>
        </p:txBody>
      </p:sp>
    </p:spTree>
    <p:extLst>
      <p:ext uri="{BB962C8B-B14F-4D97-AF65-F5344CB8AC3E}">
        <p14:creationId xmlns:p14="http://schemas.microsoft.com/office/powerpoint/2010/main" val="375956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F7B5-1C26-C00B-680B-3C841FD96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7D2EE-4569-68C8-6FF0-4669AEA67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277E2-C741-25EF-7B4A-AAC9A9794225}"/>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F504C3B1-B9DF-5259-2125-C58EAEA7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1D4EA-8C6B-B739-1D6D-BD1B5F363645}"/>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38168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2F04-83C0-7E37-0EB9-7816479BF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26E481-EBB2-04B7-725F-CB0350D34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FB29B-B8D5-84E9-8248-444294641365}"/>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B2C91FEF-54A9-99CA-1FFC-F979E9604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01AEB-CA55-FC8F-8B68-97F1034502E5}"/>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256825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5B4DA-EF16-5E00-0115-8702745B9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D5A32-E44E-15C4-E0F4-539C3F3AAE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1E2A3-50C6-93D4-912A-EEEB37BD92EC}"/>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8515CF27-34BC-A52C-A993-CE4D86583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FFD91-3B34-1988-FD2E-B31C106D458E}"/>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235441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meline 1">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a:lvl1pPr>
          </a:lstStyle>
          <a:p>
            <a:r>
              <a:rPr lang="en-US" b="0">
                <a:solidFill>
                  <a:schemeClr val="bg1"/>
                </a:solidFill>
              </a:rPr>
              <a:t>CLICK TO ADD TITLE</a:t>
            </a:r>
            <a:endParaRPr lang="en-US">
              <a:solidFill>
                <a:schemeClr val="bg1"/>
              </a:solidFill>
            </a:endParaRPr>
          </a:p>
        </p:txBody>
      </p:sp>
      <p:sp>
        <p:nvSpPr>
          <p:cNvPr id="7" name="Text Placeholder 6">
            <a:extLst>
              <a:ext uri="{FF2B5EF4-FFF2-40B4-BE49-F238E27FC236}">
                <a16:creationId xmlns:a16="http://schemas.microsoft.com/office/drawing/2014/main" id="{B5DEA1F5-0E0B-B85B-D1EB-BEBCBED6E5B8}"/>
              </a:ext>
            </a:extLst>
          </p:cNvPr>
          <p:cNvSpPr>
            <a:spLocks noGrp="1"/>
          </p:cNvSpPr>
          <p:nvPr>
            <p:ph type="body" sz="quarter" idx="10" hasCustomPrompt="1"/>
          </p:nvPr>
        </p:nvSpPr>
        <p:spPr>
          <a:xfrm>
            <a:off x="989933"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2" name="Text Placeholder 6">
            <a:extLst>
              <a:ext uri="{FF2B5EF4-FFF2-40B4-BE49-F238E27FC236}">
                <a16:creationId xmlns:a16="http://schemas.microsoft.com/office/drawing/2014/main" id="{0927EF45-A807-DB68-1EE5-226052417123}"/>
              </a:ext>
            </a:extLst>
          </p:cNvPr>
          <p:cNvSpPr>
            <a:spLocks noGrp="1"/>
          </p:cNvSpPr>
          <p:nvPr>
            <p:ph type="body" sz="quarter" idx="15" hasCustomPrompt="1"/>
          </p:nvPr>
        </p:nvSpPr>
        <p:spPr>
          <a:xfrm>
            <a:off x="989933"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9" name="Text Placeholder 38">
            <a:extLst>
              <a:ext uri="{FF2B5EF4-FFF2-40B4-BE49-F238E27FC236}">
                <a16:creationId xmlns:a16="http://schemas.microsoft.com/office/drawing/2014/main" id="{CA415738-ECED-ED41-CA59-8E7C19FEC189}"/>
              </a:ext>
            </a:extLst>
          </p:cNvPr>
          <p:cNvSpPr>
            <a:spLocks noGrp="1"/>
          </p:cNvSpPr>
          <p:nvPr>
            <p:ph type="body" sz="quarter" idx="20" hasCustomPrompt="1"/>
          </p:nvPr>
        </p:nvSpPr>
        <p:spPr>
          <a:xfrm>
            <a:off x="812566"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8" name="Text Placeholder 6">
            <a:extLst>
              <a:ext uri="{FF2B5EF4-FFF2-40B4-BE49-F238E27FC236}">
                <a16:creationId xmlns:a16="http://schemas.microsoft.com/office/drawing/2014/main" id="{C99194BA-C71C-FB82-7058-42ECFE165A71}"/>
              </a:ext>
            </a:extLst>
          </p:cNvPr>
          <p:cNvSpPr>
            <a:spLocks noGrp="1"/>
          </p:cNvSpPr>
          <p:nvPr>
            <p:ph type="body" sz="quarter" idx="11" hasCustomPrompt="1"/>
          </p:nvPr>
        </p:nvSpPr>
        <p:spPr>
          <a:xfrm>
            <a:off x="3123533"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3" name="Text Placeholder 6">
            <a:extLst>
              <a:ext uri="{FF2B5EF4-FFF2-40B4-BE49-F238E27FC236}">
                <a16:creationId xmlns:a16="http://schemas.microsoft.com/office/drawing/2014/main" id="{1C9BA2BC-110F-DB84-10C1-221D101343C3}"/>
              </a:ext>
            </a:extLst>
          </p:cNvPr>
          <p:cNvSpPr>
            <a:spLocks noGrp="1"/>
          </p:cNvSpPr>
          <p:nvPr>
            <p:ph type="body" sz="quarter" idx="16" hasCustomPrompt="1"/>
          </p:nvPr>
        </p:nvSpPr>
        <p:spPr>
          <a:xfrm>
            <a:off x="3123533"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0" name="Text Placeholder 39">
            <a:extLst>
              <a:ext uri="{FF2B5EF4-FFF2-40B4-BE49-F238E27FC236}">
                <a16:creationId xmlns:a16="http://schemas.microsoft.com/office/drawing/2014/main" id="{EE7A2705-D148-A99C-16ED-444258463CC7}"/>
              </a:ext>
            </a:extLst>
          </p:cNvPr>
          <p:cNvSpPr>
            <a:spLocks noGrp="1"/>
          </p:cNvSpPr>
          <p:nvPr>
            <p:ph type="body" sz="quarter" idx="31" hasCustomPrompt="1"/>
          </p:nvPr>
        </p:nvSpPr>
        <p:spPr>
          <a:xfrm>
            <a:off x="2937742"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9" name="Text Placeholder 6">
            <a:extLst>
              <a:ext uri="{FF2B5EF4-FFF2-40B4-BE49-F238E27FC236}">
                <a16:creationId xmlns:a16="http://schemas.microsoft.com/office/drawing/2014/main" id="{3E9B7D98-8661-78D4-B906-E82F8AA1DBF2}"/>
              </a:ext>
            </a:extLst>
          </p:cNvPr>
          <p:cNvSpPr>
            <a:spLocks noGrp="1"/>
          </p:cNvSpPr>
          <p:nvPr>
            <p:ph type="body" sz="quarter" idx="12" hasCustomPrompt="1"/>
          </p:nvPr>
        </p:nvSpPr>
        <p:spPr>
          <a:xfrm>
            <a:off x="526628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4" name="Text Placeholder 6">
            <a:extLst>
              <a:ext uri="{FF2B5EF4-FFF2-40B4-BE49-F238E27FC236}">
                <a16:creationId xmlns:a16="http://schemas.microsoft.com/office/drawing/2014/main" id="{42B64643-487D-62DA-ED87-8BFFC06F474A}"/>
              </a:ext>
            </a:extLst>
          </p:cNvPr>
          <p:cNvSpPr>
            <a:spLocks noGrp="1"/>
          </p:cNvSpPr>
          <p:nvPr>
            <p:ph type="body" sz="quarter" idx="17" hasCustomPrompt="1"/>
          </p:nvPr>
        </p:nvSpPr>
        <p:spPr>
          <a:xfrm>
            <a:off x="526628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1" name="Text Placeholder 40">
            <a:extLst>
              <a:ext uri="{FF2B5EF4-FFF2-40B4-BE49-F238E27FC236}">
                <a16:creationId xmlns:a16="http://schemas.microsoft.com/office/drawing/2014/main" id="{C68C7255-63FE-E78E-F2B6-8C33F2646E5E}"/>
              </a:ext>
            </a:extLst>
          </p:cNvPr>
          <p:cNvSpPr>
            <a:spLocks noGrp="1"/>
          </p:cNvSpPr>
          <p:nvPr>
            <p:ph type="body" sz="quarter" idx="32" hasCustomPrompt="1"/>
          </p:nvPr>
        </p:nvSpPr>
        <p:spPr>
          <a:xfrm>
            <a:off x="5062918"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10" name="Text Placeholder 6">
            <a:extLst>
              <a:ext uri="{FF2B5EF4-FFF2-40B4-BE49-F238E27FC236}">
                <a16:creationId xmlns:a16="http://schemas.microsoft.com/office/drawing/2014/main" id="{4D3EA25A-8DAD-D356-C0BA-9C67D9A4279F}"/>
              </a:ext>
            </a:extLst>
          </p:cNvPr>
          <p:cNvSpPr>
            <a:spLocks noGrp="1"/>
          </p:cNvSpPr>
          <p:nvPr>
            <p:ph type="body" sz="quarter" idx="13" hasCustomPrompt="1"/>
          </p:nvPr>
        </p:nvSpPr>
        <p:spPr>
          <a:xfrm>
            <a:off x="735924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5" name="Text Placeholder 6">
            <a:extLst>
              <a:ext uri="{FF2B5EF4-FFF2-40B4-BE49-F238E27FC236}">
                <a16:creationId xmlns:a16="http://schemas.microsoft.com/office/drawing/2014/main" id="{3BB83F7C-5495-8D46-6D74-3F64F38469B4}"/>
              </a:ext>
            </a:extLst>
          </p:cNvPr>
          <p:cNvSpPr>
            <a:spLocks noGrp="1"/>
          </p:cNvSpPr>
          <p:nvPr>
            <p:ph type="body" sz="quarter" idx="18" hasCustomPrompt="1"/>
          </p:nvPr>
        </p:nvSpPr>
        <p:spPr>
          <a:xfrm>
            <a:off x="735924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2" name="Text Placeholder 41">
            <a:extLst>
              <a:ext uri="{FF2B5EF4-FFF2-40B4-BE49-F238E27FC236}">
                <a16:creationId xmlns:a16="http://schemas.microsoft.com/office/drawing/2014/main" id="{13AEB463-3922-C6AB-FFB8-2EE779519A74}"/>
              </a:ext>
            </a:extLst>
          </p:cNvPr>
          <p:cNvSpPr>
            <a:spLocks noGrp="1"/>
          </p:cNvSpPr>
          <p:nvPr>
            <p:ph type="body" sz="quarter" idx="33" hasCustomPrompt="1"/>
          </p:nvPr>
        </p:nvSpPr>
        <p:spPr>
          <a:xfrm>
            <a:off x="7188094"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11" name="Text Placeholder 6">
            <a:extLst>
              <a:ext uri="{FF2B5EF4-FFF2-40B4-BE49-F238E27FC236}">
                <a16:creationId xmlns:a16="http://schemas.microsoft.com/office/drawing/2014/main" id="{9926F0D6-3D6F-CF88-7E9C-73E88C5C4B26}"/>
              </a:ext>
            </a:extLst>
          </p:cNvPr>
          <p:cNvSpPr>
            <a:spLocks noGrp="1"/>
          </p:cNvSpPr>
          <p:nvPr>
            <p:ph type="body" sz="quarter" idx="14" hasCustomPrompt="1"/>
          </p:nvPr>
        </p:nvSpPr>
        <p:spPr>
          <a:xfrm>
            <a:off x="949792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6" name="Text Placeholder 6">
            <a:extLst>
              <a:ext uri="{FF2B5EF4-FFF2-40B4-BE49-F238E27FC236}">
                <a16:creationId xmlns:a16="http://schemas.microsoft.com/office/drawing/2014/main" id="{A285DCD4-48AB-6937-6F44-D27E776530CD}"/>
              </a:ext>
            </a:extLst>
          </p:cNvPr>
          <p:cNvSpPr>
            <a:spLocks noGrp="1"/>
          </p:cNvSpPr>
          <p:nvPr>
            <p:ph type="body" sz="quarter" idx="19" hasCustomPrompt="1"/>
          </p:nvPr>
        </p:nvSpPr>
        <p:spPr>
          <a:xfrm>
            <a:off x="949792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3" name="Text Placeholder 42">
            <a:extLst>
              <a:ext uri="{FF2B5EF4-FFF2-40B4-BE49-F238E27FC236}">
                <a16:creationId xmlns:a16="http://schemas.microsoft.com/office/drawing/2014/main" id="{ACD2BFCC-FEE2-31DA-0E90-6DCCB69F6248}"/>
              </a:ext>
            </a:extLst>
          </p:cNvPr>
          <p:cNvSpPr>
            <a:spLocks noGrp="1"/>
          </p:cNvSpPr>
          <p:nvPr>
            <p:ph type="body" sz="quarter" idx="34" hasCustomPrompt="1"/>
          </p:nvPr>
        </p:nvSpPr>
        <p:spPr>
          <a:xfrm>
            <a:off x="9313268"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31" name="Rectangle 30">
            <a:extLst>
              <a:ext uri="{FF2B5EF4-FFF2-40B4-BE49-F238E27FC236}">
                <a16:creationId xmlns:a16="http://schemas.microsoft.com/office/drawing/2014/main" id="{04091A83-55C5-27FA-B0EE-E6E2092FEDB1}"/>
              </a:ext>
              <a:ext uri="{C183D7F6-B498-43B3-948B-1728B52AA6E4}">
                <adec:decorative xmlns:adec="http://schemas.microsoft.com/office/drawing/2017/decorative" val="1"/>
              </a:ext>
            </a:extLst>
          </p:cNvPr>
          <p:cNvSpPr/>
          <p:nvPr userDrawn="1"/>
        </p:nvSpPr>
        <p:spPr>
          <a:xfrm>
            <a:off x="778764" y="1306286"/>
            <a:ext cx="10634472" cy="39136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6">
            <a:extLst>
              <a:ext uri="{FF2B5EF4-FFF2-40B4-BE49-F238E27FC236}">
                <a16:creationId xmlns:a16="http://schemas.microsoft.com/office/drawing/2014/main" id="{8CE5B613-CC47-7166-1079-72D34B53B9C7}"/>
              </a:ext>
            </a:extLst>
          </p:cNvPr>
          <p:cNvSpPr>
            <a:spLocks noGrp="1"/>
          </p:cNvSpPr>
          <p:nvPr>
            <p:ph type="body" sz="quarter" idx="28" hasCustomPrompt="1"/>
          </p:nvPr>
        </p:nvSpPr>
        <p:spPr>
          <a:xfrm>
            <a:off x="979010" y="5697791"/>
            <a:ext cx="2953893" cy="221227"/>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2" name="Text Placeholder 6">
            <a:extLst>
              <a:ext uri="{FF2B5EF4-FFF2-40B4-BE49-F238E27FC236}">
                <a16:creationId xmlns:a16="http://schemas.microsoft.com/office/drawing/2014/main" id="{F6DA3FD6-1913-5628-D35E-F45A79957F44}"/>
              </a:ext>
            </a:extLst>
          </p:cNvPr>
          <p:cNvSpPr>
            <a:spLocks noGrp="1"/>
          </p:cNvSpPr>
          <p:nvPr>
            <p:ph type="body" sz="quarter" idx="25" hasCustomPrompt="1"/>
          </p:nvPr>
        </p:nvSpPr>
        <p:spPr>
          <a:xfrm>
            <a:off x="979010" y="5919018"/>
            <a:ext cx="2953893"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26" name="Text Placeholder 6">
            <a:extLst>
              <a:ext uri="{FF2B5EF4-FFF2-40B4-BE49-F238E27FC236}">
                <a16:creationId xmlns:a16="http://schemas.microsoft.com/office/drawing/2014/main" id="{8B334E18-390E-B481-4560-DAEAEF9D71C6}"/>
              </a:ext>
            </a:extLst>
          </p:cNvPr>
          <p:cNvSpPr>
            <a:spLocks noGrp="1"/>
          </p:cNvSpPr>
          <p:nvPr>
            <p:ph type="body" sz="quarter" idx="29" hasCustomPrompt="1"/>
          </p:nvPr>
        </p:nvSpPr>
        <p:spPr>
          <a:xfrm>
            <a:off x="4184327" y="5697791"/>
            <a:ext cx="3828963" cy="211395"/>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3" name="Text Placeholder 6">
            <a:extLst>
              <a:ext uri="{FF2B5EF4-FFF2-40B4-BE49-F238E27FC236}">
                <a16:creationId xmlns:a16="http://schemas.microsoft.com/office/drawing/2014/main" id="{BB770A94-1A8E-909F-55E5-9098532EFF1F}"/>
              </a:ext>
            </a:extLst>
          </p:cNvPr>
          <p:cNvSpPr>
            <a:spLocks noGrp="1"/>
          </p:cNvSpPr>
          <p:nvPr>
            <p:ph type="body" sz="quarter" idx="26" hasCustomPrompt="1"/>
          </p:nvPr>
        </p:nvSpPr>
        <p:spPr>
          <a:xfrm>
            <a:off x="4184327" y="5919018"/>
            <a:ext cx="3828963"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27" name="Text Placeholder 6">
            <a:extLst>
              <a:ext uri="{FF2B5EF4-FFF2-40B4-BE49-F238E27FC236}">
                <a16:creationId xmlns:a16="http://schemas.microsoft.com/office/drawing/2014/main" id="{4092BB43-4E44-1C9D-48F2-608DECE301D9}"/>
              </a:ext>
            </a:extLst>
          </p:cNvPr>
          <p:cNvSpPr>
            <a:spLocks noGrp="1"/>
          </p:cNvSpPr>
          <p:nvPr>
            <p:ph type="body" sz="quarter" idx="30" hasCustomPrompt="1"/>
          </p:nvPr>
        </p:nvSpPr>
        <p:spPr>
          <a:xfrm>
            <a:off x="8456284" y="5697791"/>
            <a:ext cx="2890149" cy="211395"/>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4" name="Text Placeholder 6">
            <a:extLst>
              <a:ext uri="{FF2B5EF4-FFF2-40B4-BE49-F238E27FC236}">
                <a16:creationId xmlns:a16="http://schemas.microsoft.com/office/drawing/2014/main" id="{405A4B16-00D8-58AA-3C2E-8351922FC674}"/>
              </a:ext>
            </a:extLst>
          </p:cNvPr>
          <p:cNvSpPr>
            <a:spLocks noGrp="1"/>
          </p:cNvSpPr>
          <p:nvPr>
            <p:ph type="body" sz="quarter" idx="27" hasCustomPrompt="1"/>
          </p:nvPr>
        </p:nvSpPr>
        <p:spPr>
          <a:xfrm>
            <a:off x="8456284" y="5919018"/>
            <a:ext cx="2890149"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2" name="Rectangle 31">
            <a:extLst>
              <a:ext uri="{FF2B5EF4-FFF2-40B4-BE49-F238E27FC236}">
                <a16:creationId xmlns:a16="http://schemas.microsoft.com/office/drawing/2014/main" id="{B3B0EFD2-0C64-7216-257E-E1D8C1EDE062}"/>
              </a:ext>
              <a:ext uri="{C183D7F6-B498-43B3-948B-1728B52AA6E4}">
                <adec:decorative xmlns:adec="http://schemas.microsoft.com/office/drawing/2017/decorative" val="1"/>
              </a:ext>
            </a:extLst>
          </p:cNvPr>
          <p:cNvSpPr/>
          <p:nvPr userDrawn="1"/>
        </p:nvSpPr>
        <p:spPr>
          <a:xfrm>
            <a:off x="775779" y="5477927"/>
            <a:ext cx="3201070"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95D4D0-921D-C50F-870D-54595D65ECFD}"/>
              </a:ext>
              <a:ext uri="{C183D7F6-B498-43B3-948B-1728B52AA6E4}">
                <adec:decorative xmlns:adec="http://schemas.microsoft.com/office/drawing/2017/decorative" val="1"/>
              </a:ext>
            </a:extLst>
          </p:cNvPr>
          <p:cNvSpPr/>
          <p:nvPr userDrawn="1"/>
        </p:nvSpPr>
        <p:spPr>
          <a:xfrm>
            <a:off x="8250201" y="5477927"/>
            <a:ext cx="3163768"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A7F94B-4FAB-8BB3-3ED5-D4AF2AC983AC}"/>
              </a:ext>
              <a:ext uri="{C183D7F6-B498-43B3-948B-1728B52AA6E4}">
                <adec:decorative xmlns:adec="http://schemas.microsoft.com/office/drawing/2017/decorative" val="1"/>
              </a:ext>
            </a:extLst>
          </p:cNvPr>
          <p:cNvSpPr/>
          <p:nvPr userDrawn="1"/>
        </p:nvSpPr>
        <p:spPr>
          <a:xfrm>
            <a:off x="3976849" y="5477927"/>
            <a:ext cx="4274022"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8EC10B0-6B06-05CE-D736-6768A3FB1865}"/>
              </a:ext>
              <a:ext uri="{C183D7F6-B498-43B3-948B-1728B52AA6E4}">
                <adec:decorative xmlns:adec="http://schemas.microsoft.com/office/drawing/2017/decorative" val="1"/>
              </a:ext>
            </a:extLst>
          </p:cNvPr>
          <p:cNvCxnSpPr>
            <a:cxnSpLocks/>
          </p:cNvCxnSpPr>
          <p:nvPr userDrawn="1"/>
        </p:nvCxnSpPr>
        <p:spPr>
          <a:xfrm>
            <a:off x="2910984" y="1314263"/>
            <a:ext cx="0" cy="39117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7635BDF-F930-06EB-FDF1-D75067AAD79E}"/>
              </a:ext>
              <a:ext uri="{C183D7F6-B498-43B3-948B-1728B52AA6E4}">
                <adec:decorative xmlns:adec="http://schemas.microsoft.com/office/drawing/2017/decorative" val="1"/>
              </a:ext>
            </a:extLst>
          </p:cNvPr>
          <p:cNvCxnSpPr>
            <a:cxnSpLocks/>
          </p:cNvCxnSpPr>
          <p:nvPr userDrawn="1"/>
        </p:nvCxnSpPr>
        <p:spPr>
          <a:xfrm>
            <a:off x="7154086" y="1310948"/>
            <a:ext cx="6257" cy="391581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A96A1C0-3AF0-2C45-21BC-04215DB8641E}"/>
              </a:ext>
              <a:ext uri="{C183D7F6-B498-43B3-948B-1728B52AA6E4}">
                <adec:decorative xmlns:adec="http://schemas.microsoft.com/office/drawing/2017/decorative" val="1"/>
              </a:ext>
            </a:extLst>
          </p:cNvPr>
          <p:cNvCxnSpPr>
            <a:cxnSpLocks/>
          </p:cNvCxnSpPr>
          <p:nvPr userDrawn="1"/>
        </p:nvCxnSpPr>
        <p:spPr>
          <a:xfrm>
            <a:off x="9274841" y="1318344"/>
            <a:ext cx="0" cy="390764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6C2BD56-DD5B-ABC2-F434-B4AA1E69E23D}"/>
              </a:ext>
              <a:ext uri="{C183D7F6-B498-43B3-948B-1728B52AA6E4}">
                <adec:decorative xmlns:adec="http://schemas.microsoft.com/office/drawing/2017/decorative" val="1"/>
              </a:ext>
            </a:extLst>
          </p:cNvPr>
          <p:cNvCxnSpPr>
            <a:cxnSpLocks/>
          </p:cNvCxnSpPr>
          <p:nvPr userDrawn="1"/>
        </p:nvCxnSpPr>
        <p:spPr>
          <a:xfrm>
            <a:off x="5034926" y="1319323"/>
            <a:ext cx="0" cy="39066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1CC89FC-4DAE-5807-C0D4-AE935BA2EB7E}"/>
              </a:ext>
              <a:ext uri="{C183D7F6-B498-43B3-948B-1728B52AA6E4}">
                <adec:decorative xmlns:adec="http://schemas.microsoft.com/office/drawing/2017/decorative" val="1"/>
              </a:ext>
            </a:extLst>
          </p:cNvPr>
          <p:cNvSpPr/>
          <p:nvPr userDrawn="1"/>
        </p:nvSpPr>
        <p:spPr>
          <a:xfrm>
            <a:off x="8228137" y="5063852"/>
            <a:ext cx="3182112" cy="158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85562B5-D7F8-149B-9F5D-2BF3C3818984}"/>
              </a:ext>
              <a:ext uri="{C183D7F6-B498-43B3-948B-1728B52AA6E4}">
                <adec:decorative xmlns:adec="http://schemas.microsoft.com/office/drawing/2017/decorative" val="1"/>
              </a:ext>
            </a:extLst>
          </p:cNvPr>
          <p:cNvSpPr/>
          <p:nvPr userDrawn="1"/>
        </p:nvSpPr>
        <p:spPr>
          <a:xfrm>
            <a:off x="3969322" y="5063638"/>
            <a:ext cx="4271158" cy="150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D8BB4C-02F1-CBAA-42A4-A5A3CDD58A57}"/>
              </a:ext>
              <a:ext uri="{C183D7F6-B498-43B3-948B-1728B52AA6E4}">
                <adec:decorative xmlns:adec="http://schemas.microsoft.com/office/drawing/2017/decorative" val="1"/>
              </a:ext>
            </a:extLst>
          </p:cNvPr>
          <p:cNvSpPr/>
          <p:nvPr userDrawn="1"/>
        </p:nvSpPr>
        <p:spPr>
          <a:xfrm>
            <a:off x="775779" y="5067939"/>
            <a:ext cx="3201074" cy="158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1612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5"/>
            <a:ext cx="10515600" cy="1325563"/>
          </a:xfrm>
        </p:spPr>
        <p:txBody>
          <a:bodyPr>
            <a:normAutofit/>
          </a:bodyPr>
          <a:lstStyle>
            <a:lvl1pPr algn="ctr">
              <a:defRPr sz="3733" b="0" i="0">
                <a:latin typeface="Montserrat Medium" charset="0"/>
                <a:ea typeface="Montserrat Medium" charset="0"/>
                <a:cs typeface="Montserrat Medium" charset="0"/>
              </a:defRPr>
            </a:lvl1pPr>
          </a:lstStyle>
          <a:p>
            <a:r>
              <a:rPr lang="en-US"/>
              <a:t>Click to edit Master title style</a:t>
            </a:r>
          </a:p>
        </p:txBody>
      </p:sp>
    </p:spTree>
    <p:extLst>
      <p:ext uri="{BB962C8B-B14F-4D97-AF65-F5344CB8AC3E}">
        <p14:creationId xmlns:p14="http://schemas.microsoft.com/office/powerpoint/2010/main" val="366475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72292446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642073253"/>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075029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2929705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821612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95701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33E4-DD8D-601F-2819-5A4F7A3A2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C5493-8E72-F5F6-79BD-F8D4FE650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5129E-9204-3DD0-D0CF-DF453201EBCF}"/>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E67CE9AD-F12E-AD8B-B384-AC004389A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DD55C-1199-2FC4-9DB5-DB60D05C773F}"/>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2527565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a:t>Click to edit </a:t>
            </a:r>
            <a:r>
              <a:rPr lang="en-US" altLang="zh-CN" noProof="0"/>
              <a:t>Text </a:t>
            </a:r>
            <a:r>
              <a:rPr lang="en-US" noProof="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4212707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817542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089710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71158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73063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6902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455562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87498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831336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917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E5B7-D956-3981-B8B0-D82C1A8EF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5224D-DFB0-BE9D-01E5-CCB70E1FC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2144C-2F89-75A5-2A96-50753138F948}"/>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EFD8275F-C441-F377-4BCB-E7B8FFC75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C4F36-67B5-A0E6-3E32-0225126E6F64}"/>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3510222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3265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F2A-A3E9-4EAF-8B8D-45D879F7F950}"/>
              </a:ext>
            </a:extLst>
          </p:cNvPr>
          <p:cNvSpPr>
            <a:spLocks noGrp="1"/>
          </p:cNvSpPr>
          <p:nvPr>
            <p:ph type="title"/>
          </p:nvPr>
        </p:nvSpPr>
        <p:spPr>
          <a:xfrm>
            <a:off x="6707124" y="76809"/>
            <a:ext cx="4873752" cy="910615"/>
          </a:xfrm>
        </p:spPr>
        <p:txBody>
          <a:bodyPr anchor="b">
            <a:noAutofit/>
          </a:bodyPr>
          <a:lstStyle>
            <a:lvl1pPr>
              <a:defRPr sz="4000" b="1">
                <a:latin typeface="+mn-lt"/>
              </a:defRPr>
            </a:lvl1pPr>
          </a:lstStyle>
          <a:p>
            <a:r>
              <a:rPr lang="en-US"/>
              <a:t>Click to edit Master title style</a:t>
            </a:r>
          </a:p>
        </p:txBody>
      </p:sp>
      <p:sp>
        <p:nvSpPr>
          <p:cNvPr id="6" name="Footer Placeholder 5">
            <a:extLst>
              <a:ext uri="{FF2B5EF4-FFF2-40B4-BE49-F238E27FC236}">
                <a16:creationId xmlns:a16="http://schemas.microsoft.com/office/drawing/2014/main" id="{41CC09A4-276C-4BCA-B4C8-34C102CD4420}"/>
              </a:ext>
            </a:extLst>
          </p:cNvPr>
          <p:cNvSpPr>
            <a:spLocks noGrp="1"/>
          </p:cNvSpPr>
          <p:nvPr>
            <p:ph type="ftr" sz="quarter" idx="11"/>
          </p:nvPr>
        </p:nvSpPr>
        <p:spPr>
          <a:xfrm>
            <a:off x="6707124" y="6356350"/>
            <a:ext cx="3592678" cy="365125"/>
          </a:xfrm>
        </p:spPr>
        <p:txBody>
          <a:bodyPr/>
          <a:lstStyle>
            <a:lvl1pPr>
              <a:defRPr>
                <a:solidFill>
                  <a:srgbClr val="168DA5"/>
                </a:solidFill>
              </a:defRPr>
            </a:lvl1pPr>
          </a:lstStyle>
          <a:p>
            <a:r>
              <a:rPr lang="en-US"/>
              <a:t>Your Footer Here</a:t>
            </a:r>
          </a:p>
        </p:txBody>
      </p:sp>
      <p:sp>
        <p:nvSpPr>
          <p:cNvPr id="7" name="Slide Number Placeholder 6">
            <a:extLst>
              <a:ext uri="{FF2B5EF4-FFF2-40B4-BE49-F238E27FC236}">
                <a16:creationId xmlns:a16="http://schemas.microsoft.com/office/drawing/2014/main" id="{CFB1257A-9E39-49E4-AABE-4C681F9C2056}"/>
              </a:ext>
            </a:extLst>
          </p:cNvPr>
          <p:cNvSpPr>
            <a:spLocks noGrp="1"/>
          </p:cNvSpPr>
          <p:nvPr>
            <p:ph type="sldNum" sz="quarter" idx="12"/>
          </p:nvPr>
        </p:nvSpPr>
        <p:spPr>
          <a:xfrm>
            <a:off x="10299802" y="6356350"/>
            <a:ext cx="1281074" cy="365125"/>
          </a:xfrm>
        </p:spPr>
        <p:txBody>
          <a:bodyPr/>
          <a:lstStyle>
            <a:lvl1pPr>
              <a:defRPr>
                <a:solidFill>
                  <a:srgbClr val="168DA5"/>
                </a:solidFill>
              </a:defRPr>
            </a:lvl1pPr>
          </a:lstStyle>
          <a:p>
            <a:fld id="{3F2141CC-6D22-46E7-B2BD-FEB7FB34A0FB}" type="slidenum">
              <a:rPr lang="en-US" smtClean="0"/>
              <a:pPr/>
              <a:t>‹#›</a:t>
            </a:fld>
            <a:endParaRPr lang="en-US"/>
          </a:p>
        </p:txBody>
      </p:sp>
      <p:sp>
        <p:nvSpPr>
          <p:cNvPr id="19" name="Picture Placeholder 2">
            <a:extLst>
              <a:ext uri="{FF2B5EF4-FFF2-40B4-BE49-F238E27FC236}">
                <a16:creationId xmlns:a16="http://schemas.microsoft.com/office/drawing/2014/main" id="{4470D81F-804A-42DC-B42F-E2F6F15B255A}"/>
              </a:ext>
            </a:extLst>
          </p:cNvPr>
          <p:cNvSpPr>
            <a:spLocks noGrp="1"/>
          </p:cNvSpPr>
          <p:nvPr>
            <p:ph type="pic" idx="1"/>
          </p:nvPr>
        </p:nvSpPr>
        <p:spPr>
          <a:xfrm>
            <a:off x="0" y="0"/>
            <a:ext cx="6096000" cy="6857999"/>
          </a:xfrm>
          <a:solidFill>
            <a:srgbClr val="168DA5"/>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a:extLst>
              <a:ext uri="{FF2B5EF4-FFF2-40B4-BE49-F238E27FC236}">
                <a16:creationId xmlns:a16="http://schemas.microsoft.com/office/drawing/2014/main" id="{3DB10ED2-157C-4FED-9667-31CAEEECCECE}"/>
              </a:ext>
            </a:extLst>
          </p:cNvPr>
          <p:cNvSpPr>
            <a:spLocks noGrp="1"/>
          </p:cNvSpPr>
          <p:nvPr>
            <p:ph type="dt" sz="half" idx="10"/>
          </p:nvPr>
        </p:nvSpPr>
        <p:spPr>
          <a:xfrm>
            <a:off x="611124" y="6356350"/>
            <a:ext cx="2743200" cy="365125"/>
          </a:xfrm>
        </p:spPr>
        <p:txBody>
          <a:bodyPr/>
          <a:lstStyle>
            <a:lvl1pPr>
              <a:defRPr>
                <a:solidFill>
                  <a:schemeClr val="bg1"/>
                </a:solidFill>
              </a:defRPr>
            </a:lvl1pPr>
          </a:lstStyle>
          <a:p>
            <a:r>
              <a:rPr lang="en-US"/>
              <a:t>Date</a:t>
            </a:r>
          </a:p>
        </p:txBody>
      </p:sp>
    </p:spTree>
    <p:extLst>
      <p:ext uri="{BB962C8B-B14F-4D97-AF65-F5344CB8AC3E}">
        <p14:creationId xmlns:p14="http://schemas.microsoft.com/office/powerpoint/2010/main" val="1987632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8804793" y="2573633"/>
            <a:ext cx="46416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818447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1">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a:lvl1pPr>
          </a:lstStyle>
          <a:p>
            <a:r>
              <a:rPr lang="en-US" b="0">
                <a:solidFill>
                  <a:schemeClr val="bg1"/>
                </a:solidFill>
              </a:rPr>
              <a:t>CLICK TO ADD TITLE</a:t>
            </a:r>
            <a:endParaRPr lang="en-US">
              <a:solidFill>
                <a:schemeClr val="bg1"/>
              </a:solidFill>
            </a:endParaRPr>
          </a:p>
        </p:txBody>
      </p:sp>
      <p:sp>
        <p:nvSpPr>
          <p:cNvPr id="7" name="Text Placeholder 6">
            <a:extLst>
              <a:ext uri="{FF2B5EF4-FFF2-40B4-BE49-F238E27FC236}">
                <a16:creationId xmlns:a16="http://schemas.microsoft.com/office/drawing/2014/main" id="{B5DEA1F5-0E0B-B85B-D1EB-BEBCBED6E5B8}"/>
              </a:ext>
            </a:extLst>
          </p:cNvPr>
          <p:cNvSpPr>
            <a:spLocks noGrp="1"/>
          </p:cNvSpPr>
          <p:nvPr>
            <p:ph type="body" sz="quarter" idx="10" hasCustomPrompt="1"/>
          </p:nvPr>
        </p:nvSpPr>
        <p:spPr>
          <a:xfrm>
            <a:off x="989933"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2" name="Text Placeholder 6">
            <a:extLst>
              <a:ext uri="{FF2B5EF4-FFF2-40B4-BE49-F238E27FC236}">
                <a16:creationId xmlns:a16="http://schemas.microsoft.com/office/drawing/2014/main" id="{0927EF45-A807-DB68-1EE5-226052417123}"/>
              </a:ext>
            </a:extLst>
          </p:cNvPr>
          <p:cNvSpPr>
            <a:spLocks noGrp="1"/>
          </p:cNvSpPr>
          <p:nvPr>
            <p:ph type="body" sz="quarter" idx="15" hasCustomPrompt="1"/>
          </p:nvPr>
        </p:nvSpPr>
        <p:spPr>
          <a:xfrm>
            <a:off x="989933"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9" name="Text Placeholder 38">
            <a:extLst>
              <a:ext uri="{FF2B5EF4-FFF2-40B4-BE49-F238E27FC236}">
                <a16:creationId xmlns:a16="http://schemas.microsoft.com/office/drawing/2014/main" id="{CA415738-ECED-ED41-CA59-8E7C19FEC189}"/>
              </a:ext>
            </a:extLst>
          </p:cNvPr>
          <p:cNvSpPr>
            <a:spLocks noGrp="1"/>
          </p:cNvSpPr>
          <p:nvPr>
            <p:ph type="body" sz="quarter" idx="20" hasCustomPrompt="1"/>
          </p:nvPr>
        </p:nvSpPr>
        <p:spPr>
          <a:xfrm>
            <a:off x="812566"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8" name="Text Placeholder 6">
            <a:extLst>
              <a:ext uri="{FF2B5EF4-FFF2-40B4-BE49-F238E27FC236}">
                <a16:creationId xmlns:a16="http://schemas.microsoft.com/office/drawing/2014/main" id="{C99194BA-C71C-FB82-7058-42ECFE165A71}"/>
              </a:ext>
            </a:extLst>
          </p:cNvPr>
          <p:cNvSpPr>
            <a:spLocks noGrp="1"/>
          </p:cNvSpPr>
          <p:nvPr>
            <p:ph type="body" sz="quarter" idx="11" hasCustomPrompt="1"/>
          </p:nvPr>
        </p:nvSpPr>
        <p:spPr>
          <a:xfrm>
            <a:off x="3123533"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3" name="Text Placeholder 6">
            <a:extLst>
              <a:ext uri="{FF2B5EF4-FFF2-40B4-BE49-F238E27FC236}">
                <a16:creationId xmlns:a16="http://schemas.microsoft.com/office/drawing/2014/main" id="{1C9BA2BC-110F-DB84-10C1-221D101343C3}"/>
              </a:ext>
            </a:extLst>
          </p:cNvPr>
          <p:cNvSpPr>
            <a:spLocks noGrp="1"/>
          </p:cNvSpPr>
          <p:nvPr>
            <p:ph type="body" sz="quarter" idx="16" hasCustomPrompt="1"/>
          </p:nvPr>
        </p:nvSpPr>
        <p:spPr>
          <a:xfrm>
            <a:off x="3123533"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0" name="Text Placeholder 39">
            <a:extLst>
              <a:ext uri="{FF2B5EF4-FFF2-40B4-BE49-F238E27FC236}">
                <a16:creationId xmlns:a16="http://schemas.microsoft.com/office/drawing/2014/main" id="{EE7A2705-D148-A99C-16ED-444258463CC7}"/>
              </a:ext>
            </a:extLst>
          </p:cNvPr>
          <p:cNvSpPr>
            <a:spLocks noGrp="1"/>
          </p:cNvSpPr>
          <p:nvPr>
            <p:ph type="body" sz="quarter" idx="31" hasCustomPrompt="1"/>
          </p:nvPr>
        </p:nvSpPr>
        <p:spPr>
          <a:xfrm>
            <a:off x="2937742"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9" name="Text Placeholder 6">
            <a:extLst>
              <a:ext uri="{FF2B5EF4-FFF2-40B4-BE49-F238E27FC236}">
                <a16:creationId xmlns:a16="http://schemas.microsoft.com/office/drawing/2014/main" id="{3E9B7D98-8661-78D4-B906-E82F8AA1DBF2}"/>
              </a:ext>
            </a:extLst>
          </p:cNvPr>
          <p:cNvSpPr>
            <a:spLocks noGrp="1"/>
          </p:cNvSpPr>
          <p:nvPr>
            <p:ph type="body" sz="quarter" idx="12" hasCustomPrompt="1"/>
          </p:nvPr>
        </p:nvSpPr>
        <p:spPr>
          <a:xfrm>
            <a:off x="526628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4" name="Text Placeholder 6">
            <a:extLst>
              <a:ext uri="{FF2B5EF4-FFF2-40B4-BE49-F238E27FC236}">
                <a16:creationId xmlns:a16="http://schemas.microsoft.com/office/drawing/2014/main" id="{42B64643-487D-62DA-ED87-8BFFC06F474A}"/>
              </a:ext>
            </a:extLst>
          </p:cNvPr>
          <p:cNvSpPr>
            <a:spLocks noGrp="1"/>
          </p:cNvSpPr>
          <p:nvPr>
            <p:ph type="body" sz="quarter" idx="17" hasCustomPrompt="1"/>
          </p:nvPr>
        </p:nvSpPr>
        <p:spPr>
          <a:xfrm>
            <a:off x="526628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1" name="Text Placeholder 40">
            <a:extLst>
              <a:ext uri="{FF2B5EF4-FFF2-40B4-BE49-F238E27FC236}">
                <a16:creationId xmlns:a16="http://schemas.microsoft.com/office/drawing/2014/main" id="{C68C7255-63FE-E78E-F2B6-8C33F2646E5E}"/>
              </a:ext>
            </a:extLst>
          </p:cNvPr>
          <p:cNvSpPr>
            <a:spLocks noGrp="1"/>
          </p:cNvSpPr>
          <p:nvPr>
            <p:ph type="body" sz="quarter" idx="32" hasCustomPrompt="1"/>
          </p:nvPr>
        </p:nvSpPr>
        <p:spPr>
          <a:xfrm>
            <a:off x="5062918"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10" name="Text Placeholder 6">
            <a:extLst>
              <a:ext uri="{FF2B5EF4-FFF2-40B4-BE49-F238E27FC236}">
                <a16:creationId xmlns:a16="http://schemas.microsoft.com/office/drawing/2014/main" id="{4D3EA25A-8DAD-D356-C0BA-9C67D9A4279F}"/>
              </a:ext>
            </a:extLst>
          </p:cNvPr>
          <p:cNvSpPr>
            <a:spLocks noGrp="1"/>
          </p:cNvSpPr>
          <p:nvPr>
            <p:ph type="body" sz="quarter" idx="13" hasCustomPrompt="1"/>
          </p:nvPr>
        </p:nvSpPr>
        <p:spPr>
          <a:xfrm>
            <a:off x="735924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5" name="Text Placeholder 6">
            <a:extLst>
              <a:ext uri="{FF2B5EF4-FFF2-40B4-BE49-F238E27FC236}">
                <a16:creationId xmlns:a16="http://schemas.microsoft.com/office/drawing/2014/main" id="{3BB83F7C-5495-8D46-6D74-3F64F38469B4}"/>
              </a:ext>
            </a:extLst>
          </p:cNvPr>
          <p:cNvSpPr>
            <a:spLocks noGrp="1"/>
          </p:cNvSpPr>
          <p:nvPr>
            <p:ph type="body" sz="quarter" idx="18" hasCustomPrompt="1"/>
          </p:nvPr>
        </p:nvSpPr>
        <p:spPr>
          <a:xfrm>
            <a:off x="735924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2" name="Text Placeholder 41">
            <a:extLst>
              <a:ext uri="{FF2B5EF4-FFF2-40B4-BE49-F238E27FC236}">
                <a16:creationId xmlns:a16="http://schemas.microsoft.com/office/drawing/2014/main" id="{13AEB463-3922-C6AB-FFB8-2EE779519A74}"/>
              </a:ext>
            </a:extLst>
          </p:cNvPr>
          <p:cNvSpPr>
            <a:spLocks noGrp="1"/>
          </p:cNvSpPr>
          <p:nvPr>
            <p:ph type="body" sz="quarter" idx="33" hasCustomPrompt="1"/>
          </p:nvPr>
        </p:nvSpPr>
        <p:spPr>
          <a:xfrm>
            <a:off x="7188094"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11" name="Text Placeholder 6">
            <a:extLst>
              <a:ext uri="{FF2B5EF4-FFF2-40B4-BE49-F238E27FC236}">
                <a16:creationId xmlns:a16="http://schemas.microsoft.com/office/drawing/2014/main" id="{9926F0D6-3D6F-CF88-7E9C-73E88C5C4B26}"/>
              </a:ext>
            </a:extLst>
          </p:cNvPr>
          <p:cNvSpPr>
            <a:spLocks noGrp="1"/>
          </p:cNvSpPr>
          <p:nvPr>
            <p:ph type="body" sz="quarter" idx="14" hasCustomPrompt="1"/>
          </p:nvPr>
        </p:nvSpPr>
        <p:spPr>
          <a:xfrm>
            <a:off x="9497927" y="1397328"/>
            <a:ext cx="1438475" cy="445972"/>
          </a:xfrm>
        </p:spPr>
        <p:txBody>
          <a:bodyPr anchor="b">
            <a:normAutofit/>
          </a:bodyPr>
          <a:lstStyle>
            <a:lvl1pPr marL="0" indent="0">
              <a:buNone/>
              <a:defRPr sz="1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6" name="Text Placeholder 6">
            <a:extLst>
              <a:ext uri="{FF2B5EF4-FFF2-40B4-BE49-F238E27FC236}">
                <a16:creationId xmlns:a16="http://schemas.microsoft.com/office/drawing/2014/main" id="{A285DCD4-48AB-6937-6F44-D27E776530CD}"/>
              </a:ext>
            </a:extLst>
          </p:cNvPr>
          <p:cNvSpPr>
            <a:spLocks noGrp="1"/>
          </p:cNvSpPr>
          <p:nvPr>
            <p:ph type="body" sz="quarter" idx="19" hasCustomPrompt="1"/>
          </p:nvPr>
        </p:nvSpPr>
        <p:spPr>
          <a:xfrm>
            <a:off x="9497927" y="1821148"/>
            <a:ext cx="1438475" cy="655450"/>
          </a:xfrm>
          <a:effectLst/>
        </p:spPr>
        <p:txBody>
          <a:bodyPr lIns="91440" tIns="0" rIns="91440" bIns="0" anchor="t">
            <a:noAutofit/>
          </a:bodyPr>
          <a:lstStyle>
            <a:lvl1pPr marL="0" indent="0">
              <a:spcBef>
                <a:spcPts val="0"/>
              </a:spcBef>
              <a:buNone/>
              <a:defRPr sz="5400" b="1">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43" name="Text Placeholder 42">
            <a:extLst>
              <a:ext uri="{FF2B5EF4-FFF2-40B4-BE49-F238E27FC236}">
                <a16:creationId xmlns:a16="http://schemas.microsoft.com/office/drawing/2014/main" id="{ACD2BFCC-FEE2-31DA-0E90-6DCCB69F6248}"/>
              </a:ext>
            </a:extLst>
          </p:cNvPr>
          <p:cNvSpPr>
            <a:spLocks noGrp="1"/>
          </p:cNvSpPr>
          <p:nvPr>
            <p:ph type="body" sz="quarter" idx="34" hasCustomPrompt="1"/>
          </p:nvPr>
        </p:nvSpPr>
        <p:spPr>
          <a:xfrm>
            <a:off x="9313268" y="2356707"/>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31" name="Rectangle 30">
            <a:extLst>
              <a:ext uri="{FF2B5EF4-FFF2-40B4-BE49-F238E27FC236}">
                <a16:creationId xmlns:a16="http://schemas.microsoft.com/office/drawing/2014/main" id="{04091A83-55C5-27FA-B0EE-E6E2092FEDB1}"/>
              </a:ext>
              <a:ext uri="{C183D7F6-B498-43B3-948B-1728B52AA6E4}">
                <adec:decorative xmlns:adec="http://schemas.microsoft.com/office/drawing/2017/decorative" val="1"/>
              </a:ext>
            </a:extLst>
          </p:cNvPr>
          <p:cNvSpPr/>
          <p:nvPr userDrawn="1"/>
        </p:nvSpPr>
        <p:spPr>
          <a:xfrm>
            <a:off x="778764" y="1306286"/>
            <a:ext cx="10634472" cy="391363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6">
            <a:extLst>
              <a:ext uri="{FF2B5EF4-FFF2-40B4-BE49-F238E27FC236}">
                <a16:creationId xmlns:a16="http://schemas.microsoft.com/office/drawing/2014/main" id="{8CE5B613-CC47-7166-1079-72D34B53B9C7}"/>
              </a:ext>
            </a:extLst>
          </p:cNvPr>
          <p:cNvSpPr>
            <a:spLocks noGrp="1"/>
          </p:cNvSpPr>
          <p:nvPr>
            <p:ph type="body" sz="quarter" idx="28" hasCustomPrompt="1"/>
          </p:nvPr>
        </p:nvSpPr>
        <p:spPr>
          <a:xfrm>
            <a:off x="979010" y="5697791"/>
            <a:ext cx="2953893" cy="221227"/>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2" name="Text Placeholder 6">
            <a:extLst>
              <a:ext uri="{FF2B5EF4-FFF2-40B4-BE49-F238E27FC236}">
                <a16:creationId xmlns:a16="http://schemas.microsoft.com/office/drawing/2014/main" id="{F6DA3FD6-1913-5628-D35E-F45A79957F44}"/>
              </a:ext>
            </a:extLst>
          </p:cNvPr>
          <p:cNvSpPr>
            <a:spLocks noGrp="1"/>
          </p:cNvSpPr>
          <p:nvPr>
            <p:ph type="body" sz="quarter" idx="25" hasCustomPrompt="1"/>
          </p:nvPr>
        </p:nvSpPr>
        <p:spPr>
          <a:xfrm>
            <a:off x="979010" y="5919018"/>
            <a:ext cx="2953893"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26" name="Text Placeholder 6">
            <a:extLst>
              <a:ext uri="{FF2B5EF4-FFF2-40B4-BE49-F238E27FC236}">
                <a16:creationId xmlns:a16="http://schemas.microsoft.com/office/drawing/2014/main" id="{8B334E18-390E-B481-4560-DAEAEF9D71C6}"/>
              </a:ext>
            </a:extLst>
          </p:cNvPr>
          <p:cNvSpPr>
            <a:spLocks noGrp="1"/>
          </p:cNvSpPr>
          <p:nvPr>
            <p:ph type="body" sz="quarter" idx="29" hasCustomPrompt="1"/>
          </p:nvPr>
        </p:nvSpPr>
        <p:spPr>
          <a:xfrm>
            <a:off x="4184327" y="5697791"/>
            <a:ext cx="3828963" cy="211395"/>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3" name="Text Placeholder 6">
            <a:extLst>
              <a:ext uri="{FF2B5EF4-FFF2-40B4-BE49-F238E27FC236}">
                <a16:creationId xmlns:a16="http://schemas.microsoft.com/office/drawing/2014/main" id="{BB770A94-1A8E-909F-55E5-9098532EFF1F}"/>
              </a:ext>
            </a:extLst>
          </p:cNvPr>
          <p:cNvSpPr>
            <a:spLocks noGrp="1"/>
          </p:cNvSpPr>
          <p:nvPr>
            <p:ph type="body" sz="quarter" idx="26" hasCustomPrompt="1"/>
          </p:nvPr>
        </p:nvSpPr>
        <p:spPr>
          <a:xfrm>
            <a:off x="4184327" y="5919018"/>
            <a:ext cx="3828963"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27" name="Text Placeholder 6">
            <a:extLst>
              <a:ext uri="{FF2B5EF4-FFF2-40B4-BE49-F238E27FC236}">
                <a16:creationId xmlns:a16="http://schemas.microsoft.com/office/drawing/2014/main" id="{4092BB43-4E44-1C9D-48F2-608DECE301D9}"/>
              </a:ext>
            </a:extLst>
          </p:cNvPr>
          <p:cNvSpPr>
            <a:spLocks noGrp="1"/>
          </p:cNvSpPr>
          <p:nvPr>
            <p:ph type="body" sz="quarter" idx="30" hasCustomPrompt="1"/>
          </p:nvPr>
        </p:nvSpPr>
        <p:spPr>
          <a:xfrm>
            <a:off x="8456284" y="5697791"/>
            <a:ext cx="2890149" cy="211395"/>
          </a:xfrm>
        </p:spPr>
        <p:txBody>
          <a:bodyPr anchor="t">
            <a:noAutofit/>
          </a:bodyPr>
          <a:lstStyle>
            <a:lvl1pPr marL="0" indent="0">
              <a:lnSpc>
                <a:spcPct val="90000"/>
              </a:lnSpc>
              <a:buNone/>
              <a:defRPr sz="1300" b="1" cap="all" baseline="0">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4" name="Text Placeholder 6">
            <a:extLst>
              <a:ext uri="{FF2B5EF4-FFF2-40B4-BE49-F238E27FC236}">
                <a16:creationId xmlns:a16="http://schemas.microsoft.com/office/drawing/2014/main" id="{405A4B16-00D8-58AA-3C2E-8351922FC674}"/>
              </a:ext>
            </a:extLst>
          </p:cNvPr>
          <p:cNvSpPr>
            <a:spLocks noGrp="1"/>
          </p:cNvSpPr>
          <p:nvPr>
            <p:ph type="body" sz="quarter" idx="27" hasCustomPrompt="1"/>
          </p:nvPr>
        </p:nvSpPr>
        <p:spPr>
          <a:xfrm>
            <a:off x="8456284" y="5919018"/>
            <a:ext cx="2890149" cy="550608"/>
          </a:xfrm>
        </p:spPr>
        <p:txBody>
          <a:bodyPr anchor="t">
            <a:normAutofit/>
          </a:bodyPr>
          <a:lstStyle>
            <a:lvl1pPr marL="0" indent="0">
              <a:lnSpc>
                <a:spcPct val="90000"/>
              </a:lnSpc>
              <a:buNone/>
              <a:defRPr sz="12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2" name="Rectangle 31">
            <a:extLst>
              <a:ext uri="{FF2B5EF4-FFF2-40B4-BE49-F238E27FC236}">
                <a16:creationId xmlns:a16="http://schemas.microsoft.com/office/drawing/2014/main" id="{B3B0EFD2-0C64-7216-257E-E1D8C1EDE062}"/>
              </a:ext>
              <a:ext uri="{C183D7F6-B498-43B3-948B-1728B52AA6E4}">
                <adec:decorative xmlns:adec="http://schemas.microsoft.com/office/drawing/2017/decorative" val="1"/>
              </a:ext>
            </a:extLst>
          </p:cNvPr>
          <p:cNvSpPr/>
          <p:nvPr userDrawn="1"/>
        </p:nvSpPr>
        <p:spPr>
          <a:xfrm>
            <a:off x="775779" y="5477927"/>
            <a:ext cx="3201070"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95D4D0-921D-C50F-870D-54595D65ECFD}"/>
              </a:ext>
              <a:ext uri="{C183D7F6-B498-43B3-948B-1728B52AA6E4}">
                <adec:decorative xmlns:adec="http://schemas.microsoft.com/office/drawing/2017/decorative" val="1"/>
              </a:ext>
            </a:extLst>
          </p:cNvPr>
          <p:cNvSpPr/>
          <p:nvPr userDrawn="1"/>
        </p:nvSpPr>
        <p:spPr>
          <a:xfrm>
            <a:off x="8250201" y="5477927"/>
            <a:ext cx="3163768"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A7F94B-4FAB-8BB3-3ED5-D4AF2AC983AC}"/>
              </a:ext>
              <a:ext uri="{C183D7F6-B498-43B3-948B-1728B52AA6E4}">
                <adec:decorative xmlns:adec="http://schemas.microsoft.com/office/drawing/2017/decorative" val="1"/>
              </a:ext>
            </a:extLst>
          </p:cNvPr>
          <p:cNvSpPr/>
          <p:nvPr userDrawn="1"/>
        </p:nvSpPr>
        <p:spPr>
          <a:xfrm>
            <a:off x="3976849" y="5477927"/>
            <a:ext cx="4274022" cy="114565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8EC10B0-6B06-05CE-D736-6768A3FB1865}"/>
              </a:ext>
              <a:ext uri="{C183D7F6-B498-43B3-948B-1728B52AA6E4}">
                <adec:decorative xmlns:adec="http://schemas.microsoft.com/office/drawing/2017/decorative" val="1"/>
              </a:ext>
            </a:extLst>
          </p:cNvPr>
          <p:cNvCxnSpPr>
            <a:cxnSpLocks/>
          </p:cNvCxnSpPr>
          <p:nvPr userDrawn="1"/>
        </p:nvCxnSpPr>
        <p:spPr>
          <a:xfrm>
            <a:off x="2910984" y="1314263"/>
            <a:ext cx="0" cy="39117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7635BDF-F930-06EB-FDF1-D75067AAD79E}"/>
              </a:ext>
              <a:ext uri="{C183D7F6-B498-43B3-948B-1728B52AA6E4}">
                <adec:decorative xmlns:adec="http://schemas.microsoft.com/office/drawing/2017/decorative" val="1"/>
              </a:ext>
            </a:extLst>
          </p:cNvPr>
          <p:cNvCxnSpPr>
            <a:cxnSpLocks/>
          </p:cNvCxnSpPr>
          <p:nvPr userDrawn="1"/>
        </p:nvCxnSpPr>
        <p:spPr>
          <a:xfrm>
            <a:off x="7154086" y="1310948"/>
            <a:ext cx="6257" cy="391581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A96A1C0-3AF0-2C45-21BC-04215DB8641E}"/>
              </a:ext>
              <a:ext uri="{C183D7F6-B498-43B3-948B-1728B52AA6E4}">
                <adec:decorative xmlns:adec="http://schemas.microsoft.com/office/drawing/2017/decorative" val="1"/>
              </a:ext>
            </a:extLst>
          </p:cNvPr>
          <p:cNvCxnSpPr>
            <a:cxnSpLocks/>
          </p:cNvCxnSpPr>
          <p:nvPr userDrawn="1"/>
        </p:nvCxnSpPr>
        <p:spPr>
          <a:xfrm>
            <a:off x="9274841" y="1318344"/>
            <a:ext cx="0" cy="390764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6C2BD56-DD5B-ABC2-F434-B4AA1E69E23D}"/>
              </a:ext>
              <a:ext uri="{C183D7F6-B498-43B3-948B-1728B52AA6E4}">
                <adec:decorative xmlns:adec="http://schemas.microsoft.com/office/drawing/2017/decorative" val="1"/>
              </a:ext>
            </a:extLst>
          </p:cNvPr>
          <p:cNvCxnSpPr>
            <a:cxnSpLocks/>
          </p:cNvCxnSpPr>
          <p:nvPr userDrawn="1"/>
        </p:nvCxnSpPr>
        <p:spPr>
          <a:xfrm>
            <a:off x="5034926" y="1319323"/>
            <a:ext cx="0" cy="39066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1CC89FC-4DAE-5807-C0D4-AE935BA2EB7E}"/>
              </a:ext>
              <a:ext uri="{C183D7F6-B498-43B3-948B-1728B52AA6E4}">
                <adec:decorative xmlns:adec="http://schemas.microsoft.com/office/drawing/2017/decorative" val="1"/>
              </a:ext>
            </a:extLst>
          </p:cNvPr>
          <p:cNvSpPr/>
          <p:nvPr userDrawn="1"/>
        </p:nvSpPr>
        <p:spPr>
          <a:xfrm>
            <a:off x="8228137" y="5063852"/>
            <a:ext cx="3182112" cy="158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85562B5-D7F8-149B-9F5D-2BF3C3818984}"/>
              </a:ext>
              <a:ext uri="{C183D7F6-B498-43B3-948B-1728B52AA6E4}">
                <adec:decorative xmlns:adec="http://schemas.microsoft.com/office/drawing/2017/decorative" val="1"/>
              </a:ext>
            </a:extLst>
          </p:cNvPr>
          <p:cNvSpPr/>
          <p:nvPr userDrawn="1"/>
        </p:nvSpPr>
        <p:spPr>
          <a:xfrm>
            <a:off x="3969322" y="5063638"/>
            <a:ext cx="4271158" cy="150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D8BB4C-02F1-CBAA-42A4-A5A3CDD58A57}"/>
              </a:ext>
              <a:ext uri="{C183D7F6-B498-43B3-948B-1728B52AA6E4}">
                <adec:decorative xmlns:adec="http://schemas.microsoft.com/office/drawing/2017/decorative" val="1"/>
              </a:ext>
            </a:extLst>
          </p:cNvPr>
          <p:cNvSpPr/>
          <p:nvPr userDrawn="1"/>
        </p:nvSpPr>
        <p:spPr>
          <a:xfrm>
            <a:off x="775779" y="5067939"/>
            <a:ext cx="3201074" cy="158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904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a:solidFill>
                  <a:schemeClr val="bg1"/>
                </a:solidFill>
              </a:rPr>
              <a:t>CLICK TO ADD TITLE</a:t>
            </a:r>
            <a:endParaRPr lang="en-US">
              <a:solidFill>
                <a:schemeClr val="bg1"/>
              </a:solidFill>
            </a:endParaRPr>
          </a:p>
        </p:txBody>
      </p:sp>
      <p:sp>
        <p:nvSpPr>
          <p:cNvPr id="7" name="Text Placeholder 6">
            <a:extLst>
              <a:ext uri="{FF2B5EF4-FFF2-40B4-BE49-F238E27FC236}">
                <a16:creationId xmlns:a16="http://schemas.microsoft.com/office/drawing/2014/main" id="{B5DEA1F5-0E0B-B85B-D1EB-BEBCBED6E5B8}"/>
              </a:ext>
            </a:extLst>
          </p:cNvPr>
          <p:cNvSpPr>
            <a:spLocks noGrp="1"/>
          </p:cNvSpPr>
          <p:nvPr>
            <p:ph type="body" sz="quarter" idx="10" hasCustomPrompt="1"/>
          </p:nvPr>
        </p:nvSpPr>
        <p:spPr>
          <a:xfrm>
            <a:off x="965539" y="1920821"/>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8" name="Text Placeholder 6">
            <a:extLst>
              <a:ext uri="{FF2B5EF4-FFF2-40B4-BE49-F238E27FC236}">
                <a16:creationId xmlns:a16="http://schemas.microsoft.com/office/drawing/2014/main" id="{C99194BA-C71C-FB82-7058-42ECFE165A71}"/>
              </a:ext>
            </a:extLst>
          </p:cNvPr>
          <p:cNvSpPr>
            <a:spLocks noGrp="1"/>
          </p:cNvSpPr>
          <p:nvPr>
            <p:ph type="body" sz="quarter" idx="11" hasCustomPrompt="1"/>
          </p:nvPr>
        </p:nvSpPr>
        <p:spPr>
          <a:xfrm>
            <a:off x="3584081" y="1920821"/>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9" name="Text Placeholder 6">
            <a:extLst>
              <a:ext uri="{FF2B5EF4-FFF2-40B4-BE49-F238E27FC236}">
                <a16:creationId xmlns:a16="http://schemas.microsoft.com/office/drawing/2014/main" id="{3E9B7D98-8661-78D4-B906-E82F8AA1DBF2}"/>
              </a:ext>
            </a:extLst>
          </p:cNvPr>
          <p:cNvSpPr>
            <a:spLocks noGrp="1"/>
          </p:cNvSpPr>
          <p:nvPr>
            <p:ph type="body" sz="quarter" idx="12" hasCustomPrompt="1"/>
          </p:nvPr>
        </p:nvSpPr>
        <p:spPr>
          <a:xfrm>
            <a:off x="6195651" y="1920821"/>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0" name="Text Placeholder 6">
            <a:extLst>
              <a:ext uri="{FF2B5EF4-FFF2-40B4-BE49-F238E27FC236}">
                <a16:creationId xmlns:a16="http://schemas.microsoft.com/office/drawing/2014/main" id="{4D3EA25A-8DAD-D356-C0BA-9C67D9A4279F}"/>
              </a:ext>
            </a:extLst>
          </p:cNvPr>
          <p:cNvSpPr>
            <a:spLocks noGrp="1"/>
          </p:cNvSpPr>
          <p:nvPr>
            <p:ph type="body" sz="quarter" idx="13" hasCustomPrompt="1"/>
          </p:nvPr>
        </p:nvSpPr>
        <p:spPr>
          <a:xfrm>
            <a:off x="8809951" y="1920821"/>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7" name="Text Placeholder 6">
            <a:extLst>
              <a:ext uri="{FF2B5EF4-FFF2-40B4-BE49-F238E27FC236}">
                <a16:creationId xmlns:a16="http://schemas.microsoft.com/office/drawing/2014/main" id="{4D26AB3E-B10A-4C70-D3AD-491E455811C8}"/>
              </a:ext>
            </a:extLst>
          </p:cNvPr>
          <p:cNvSpPr>
            <a:spLocks noGrp="1"/>
          </p:cNvSpPr>
          <p:nvPr>
            <p:ph type="body" sz="quarter" idx="20" hasCustomPrompt="1"/>
          </p:nvPr>
        </p:nvSpPr>
        <p:spPr>
          <a:xfrm>
            <a:off x="965539" y="2401271"/>
            <a:ext cx="1048318" cy="715161"/>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18" name="Text Placeholder 6">
            <a:extLst>
              <a:ext uri="{FF2B5EF4-FFF2-40B4-BE49-F238E27FC236}">
                <a16:creationId xmlns:a16="http://schemas.microsoft.com/office/drawing/2014/main" id="{014A0669-8D5C-FC6E-1C98-46776596BD84}"/>
              </a:ext>
            </a:extLst>
          </p:cNvPr>
          <p:cNvSpPr>
            <a:spLocks noGrp="1"/>
          </p:cNvSpPr>
          <p:nvPr>
            <p:ph type="body" sz="quarter" idx="21" hasCustomPrompt="1"/>
          </p:nvPr>
        </p:nvSpPr>
        <p:spPr>
          <a:xfrm>
            <a:off x="3584081" y="2401271"/>
            <a:ext cx="1107754" cy="715160"/>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19" name="Text Placeholder 6">
            <a:extLst>
              <a:ext uri="{FF2B5EF4-FFF2-40B4-BE49-F238E27FC236}">
                <a16:creationId xmlns:a16="http://schemas.microsoft.com/office/drawing/2014/main" id="{A60901E3-1C61-B8DC-535F-C5F1CBAA39FA}"/>
              </a:ext>
            </a:extLst>
          </p:cNvPr>
          <p:cNvSpPr>
            <a:spLocks noGrp="1"/>
          </p:cNvSpPr>
          <p:nvPr>
            <p:ph type="body" sz="quarter" idx="22" hasCustomPrompt="1"/>
          </p:nvPr>
        </p:nvSpPr>
        <p:spPr>
          <a:xfrm>
            <a:off x="6195651" y="2401271"/>
            <a:ext cx="1048318" cy="715161"/>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20" name="Text Placeholder 6">
            <a:extLst>
              <a:ext uri="{FF2B5EF4-FFF2-40B4-BE49-F238E27FC236}">
                <a16:creationId xmlns:a16="http://schemas.microsoft.com/office/drawing/2014/main" id="{78ED9BB0-9FB4-8303-16A4-5995D3680D22}"/>
              </a:ext>
            </a:extLst>
          </p:cNvPr>
          <p:cNvSpPr>
            <a:spLocks noGrp="1"/>
          </p:cNvSpPr>
          <p:nvPr>
            <p:ph type="body" sz="quarter" idx="23" hasCustomPrompt="1"/>
          </p:nvPr>
        </p:nvSpPr>
        <p:spPr>
          <a:xfrm>
            <a:off x="8809951" y="2401271"/>
            <a:ext cx="1312477" cy="715161"/>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0" name="Text Placeholder 6">
            <a:extLst>
              <a:ext uri="{FF2B5EF4-FFF2-40B4-BE49-F238E27FC236}">
                <a16:creationId xmlns:a16="http://schemas.microsoft.com/office/drawing/2014/main" id="{BB687EAD-FB4B-FA9F-E7A8-E8E8CCD5F432}"/>
              </a:ext>
            </a:extLst>
          </p:cNvPr>
          <p:cNvSpPr>
            <a:spLocks noGrp="1"/>
          </p:cNvSpPr>
          <p:nvPr>
            <p:ph type="body" sz="quarter" idx="24" hasCustomPrompt="1"/>
          </p:nvPr>
        </p:nvSpPr>
        <p:spPr>
          <a:xfrm>
            <a:off x="2271824" y="316005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31" name="Text Placeholder 6">
            <a:extLst>
              <a:ext uri="{FF2B5EF4-FFF2-40B4-BE49-F238E27FC236}">
                <a16:creationId xmlns:a16="http://schemas.microsoft.com/office/drawing/2014/main" id="{533FEA29-0F2F-A12B-53EB-953304BB2EC9}"/>
              </a:ext>
            </a:extLst>
          </p:cNvPr>
          <p:cNvSpPr>
            <a:spLocks noGrp="1"/>
          </p:cNvSpPr>
          <p:nvPr>
            <p:ph type="body" sz="quarter" idx="25" hasCustomPrompt="1"/>
          </p:nvPr>
        </p:nvSpPr>
        <p:spPr>
          <a:xfrm>
            <a:off x="4890366" y="316005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32" name="Text Placeholder 6">
            <a:extLst>
              <a:ext uri="{FF2B5EF4-FFF2-40B4-BE49-F238E27FC236}">
                <a16:creationId xmlns:a16="http://schemas.microsoft.com/office/drawing/2014/main" id="{9DAA64BE-E8B1-B220-EE5C-550C3D4A0C63}"/>
              </a:ext>
            </a:extLst>
          </p:cNvPr>
          <p:cNvSpPr>
            <a:spLocks noGrp="1"/>
          </p:cNvSpPr>
          <p:nvPr>
            <p:ph type="body" sz="quarter" idx="26" hasCustomPrompt="1"/>
          </p:nvPr>
        </p:nvSpPr>
        <p:spPr>
          <a:xfrm>
            <a:off x="7501936" y="316005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33" name="Text Placeholder 6">
            <a:extLst>
              <a:ext uri="{FF2B5EF4-FFF2-40B4-BE49-F238E27FC236}">
                <a16:creationId xmlns:a16="http://schemas.microsoft.com/office/drawing/2014/main" id="{D333D203-FBA0-4BF8-BF83-4CC6D427C2D8}"/>
              </a:ext>
            </a:extLst>
          </p:cNvPr>
          <p:cNvSpPr>
            <a:spLocks noGrp="1"/>
          </p:cNvSpPr>
          <p:nvPr>
            <p:ph type="body" sz="quarter" idx="27" hasCustomPrompt="1"/>
          </p:nvPr>
        </p:nvSpPr>
        <p:spPr>
          <a:xfrm>
            <a:off x="10116236" y="316005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34" name="Text Placeholder 6">
            <a:extLst>
              <a:ext uri="{FF2B5EF4-FFF2-40B4-BE49-F238E27FC236}">
                <a16:creationId xmlns:a16="http://schemas.microsoft.com/office/drawing/2014/main" id="{72E1DD50-E0B1-C7F5-F912-B0A3F698EACB}"/>
              </a:ext>
            </a:extLst>
          </p:cNvPr>
          <p:cNvSpPr>
            <a:spLocks noGrp="1"/>
          </p:cNvSpPr>
          <p:nvPr>
            <p:ph type="body" sz="quarter" idx="28" hasCustomPrompt="1"/>
          </p:nvPr>
        </p:nvSpPr>
        <p:spPr>
          <a:xfrm>
            <a:off x="2271824" y="3649648"/>
            <a:ext cx="1048318" cy="764399"/>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5" name="Text Placeholder 6">
            <a:extLst>
              <a:ext uri="{FF2B5EF4-FFF2-40B4-BE49-F238E27FC236}">
                <a16:creationId xmlns:a16="http://schemas.microsoft.com/office/drawing/2014/main" id="{1EC45EE4-79A0-FE4F-9CC8-47B296FEA5FC}"/>
              </a:ext>
            </a:extLst>
          </p:cNvPr>
          <p:cNvSpPr>
            <a:spLocks noGrp="1"/>
          </p:cNvSpPr>
          <p:nvPr>
            <p:ph type="body" sz="quarter" idx="29" hasCustomPrompt="1"/>
          </p:nvPr>
        </p:nvSpPr>
        <p:spPr>
          <a:xfrm>
            <a:off x="4890366" y="3649648"/>
            <a:ext cx="1107754" cy="764398"/>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6" name="Text Placeholder 6">
            <a:extLst>
              <a:ext uri="{FF2B5EF4-FFF2-40B4-BE49-F238E27FC236}">
                <a16:creationId xmlns:a16="http://schemas.microsoft.com/office/drawing/2014/main" id="{2F23D15D-8DCF-EFA9-F68B-1C99F5B72323}"/>
              </a:ext>
            </a:extLst>
          </p:cNvPr>
          <p:cNvSpPr>
            <a:spLocks noGrp="1"/>
          </p:cNvSpPr>
          <p:nvPr>
            <p:ph type="body" sz="quarter" idx="30" hasCustomPrompt="1"/>
          </p:nvPr>
        </p:nvSpPr>
        <p:spPr>
          <a:xfrm>
            <a:off x="7501936" y="3649648"/>
            <a:ext cx="1048318" cy="764399"/>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37" name="Text Placeholder 6">
            <a:extLst>
              <a:ext uri="{FF2B5EF4-FFF2-40B4-BE49-F238E27FC236}">
                <a16:creationId xmlns:a16="http://schemas.microsoft.com/office/drawing/2014/main" id="{F9AF8195-5929-2D30-026A-6E7FE3FAAC25}"/>
              </a:ext>
            </a:extLst>
          </p:cNvPr>
          <p:cNvSpPr>
            <a:spLocks noGrp="1"/>
          </p:cNvSpPr>
          <p:nvPr>
            <p:ph type="body" sz="quarter" idx="31" hasCustomPrompt="1"/>
          </p:nvPr>
        </p:nvSpPr>
        <p:spPr>
          <a:xfrm>
            <a:off x="10116236" y="3649648"/>
            <a:ext cx="1147912" cy="764399"/>
          </a:xfrm>
        </p:spPr>
        <p:txBody>
          <a:bodyPr anchor="t">
            <a:normAutofit/>
          </a:bodyPr>
          <a:lstStyle>
            <a:lvl1pPr marL="0" indent="0">
              <a:lnSpc>
                <a:spcPct val="90000"/>
              </a:lnSpc>
              <a:buNone/>
              <a:defRPr sz="1000" b="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 here</a:t>
            </a:r>
          </a:p>
        </p:txBody>
      </p:sp>
      <p:sp>
        <p:nvSpPr>
          <p:cNvPr id="5" name="Rectangle 4">
            <a:extLst>
              <a:ext uri="{FF2B5EF4-FFF2-40B4-BE49-F238E27FC236}">
                <a16:creationId xmlns:a16="http://schemas.microsoft.com/office/drawing/2014/main" id="{46126906-4BEC-F0D8-22BD-C6C108D18F9A}"/>
              </a:ext>
              <a:ext uri="{C183D7F6-B498-43B3-948B-1728B52AA6E4}">
                <adec:decorative xmlns:adec="http://schemas.microsoft.com/office/drawing/2017/decorative" val="1"/>
              </a:ext>
            </a:extLst>
          </p:cNvPr>
          <p:cNvSpPr/>
          <p:nvPr userDrawn="1"/>
        </p:nvSpPr>
        <p:spPr>
          <a:xfrm>
            <a:off x="791845" y="5058410"/>
            <a:ext cx="2622711" cy="7643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a:extLst>
              <a:ext uri="{FF2B5EF4-FFF2-40B4-BE49-F238E27FC236}">
                <a16:creationId xmlns:a16="http://schemas.microsoft.com/office/drawing/2014/main" id="{0927EF45-A807-DB68-1EE5-226052417123}"/>
              </a:ext>
            </a:extLst>
          </p:cNvPr>
          <p:cNvSpPr>
            <a:spLocks noGrp="1"/>
          </p:cNvSpPr>
          <p:nvPr>
            <p:ph type="body" sz="quarter" idx="15" hasCustomPrompt="1"/>
          </p:nvPr>
        </p:nvSpPr>
        <p:spPr>
          <a:xfrm>
            <a:off x="2407642" y="5286496"/>
            <a:ext cx="685800" cy="685800"/>
          </a:xfrm>
          <a:prstGeom prst="ellipse">
            <a:avLst/>
          </a:prstGeom>
          <a:solidFill>
            <a:schemeClr val="tx1">
              <a:lumMod val="75000"/>
              <a:lumOff val="25000"/>
            </a:schemeClr>
          </a:solidFill>
        </p:spPr>
        <p:txBody>
          <a:bodyPr lIns="0" tIns="0" rIns="0" bIns="0" anchor="ctr">
            <a:noAutofit/>
          </a:bodyPr>
          <a:lstStyle>
            <a:lvl1pPr marL="0" indent="0" algn="ctr">
              <a:lnSpc>
                <a:spcPct val="100000"/>
              </a:lnSpc>
              <a:spcBef>
                <a:spcPts val="0"/>
              </a:spcBef>
              <a:buNone/>
              <a:defRPr sz="3800" b="0">
                <a:solidFill>
                  <a:schemeClr val="tx2"/>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
        <p:nvSpPr>
          <p:cNvPr id="6" name="Rectangle 5">
            <a:extLst>
              <a:ext uri="{FF2B5EF4-FFF2-40B4-BE49-F238E27FC236}">
                <a16:creationId xmlns:a16="http://schemas.microsoft.com/office/drawing/2014/main" id="{15F0CF95-AB40-7CFB-D346-0A33C3A61D15}"/>
              </a:ext>
              <a:ext uri="{C183D7F6-B498-43B3-948B-1728B52AA6E4}">
                <adec:decorative xmlns:adec="http://schemas.microsoft.com/office/drawing/2017/decorative" val="1"/>
              </a:ext>
            </a:extLst>
          </p:cNvPr>
          <p:cNvSpPr/>
          <p:nvPr userDrawn="1"/>
        </p:nvSpPr>
        <p:spPr>
          <a:xfrm>
            <a:off x="3414556" y="5058410"/>
            <a:ext cx="2624328" cy="7643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6">
            <a:extLst>
              <a:ext uri="{FF2B5EF4-FFF2-40B4-BE49-F238E27FC236}">
                <a16:creationId xmlns:a16="http://schemas.microsoft.com/office/drawing/2014/main" id="{1C9BA2BC-110F-DB84-10C1-221D101343C3}"/>
              </a:ext>
            </a:extLst>
          </p:cNvPr>
          <p:cNvSpPr>
            <a:spLocks noGrp="1"/>
          </p:cNvSpPr>
          <p:nvPr>
            <p:ph type="body" sz="quarter" idx="16" hasCustomPrompt="1"/>
          </p:nvPr>
        </p:nvSpPr>
        <p:spPr>
          <a:xfrm>
            <a:off x="5026043" y="5286496"/>
            <a:ext cx="685800" cy="685800"/>
          </a:xfrm>
          <a:prstGeom prst="ellipse">
            <a:avLst/>
          </a:prstGeom>
          <a:solidFill>
            <a:schemeClr val="tx1">
              <a:lumMod val="75000"/>
              <a:lumOff val="25000"/>
            </a:schemeClr>
          </a:solidFill>
        </p:spPr>
        <p:txBody>
          <a:bodyPr lIns="0" tIns="0" rIns="0" bIns="0" anchor="ctr">
            <a:noAutofit/>
          </a:bodyPr>
          <a:lstStyle>
            <a:lvl1pPr marL="0" indent="0" algn="ctr">
              <a:lnSpc>
                <a:spcPct val="100000"/>
              </a:lnSpc>
              <a:spcBef>
                <a:spcPts val="0"/>
              </a:spcBef>
              <a:buNone/>
              <a:defRPr sz="3800" b="0">
                <a:solidFill>
                  <a:schemeClr val="accent3"/>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
        <p:nvSpPr>
          <p:cNvPr id="28" name="Rectangle 27">
            <a:extLst>
              <a:ext uri="{FF2B5EF4-FFF2-40B4-BE49-F238E27FC236}">
                <a16:creationId xmlns:a16="http://schemas.microsoft.com/office/drawing/2014/main" id="{1E368B47-D4FA-1A66-35F1-370E15D0131A}"/>
              </a:ext>
              <a:ext uri="{C183D7F6-B498-43B3-948B-1728B52AA6E4}">
                <adec:decorative xmlns:adec="http://schemas.microsoft.com/office/drawing/2017/decorative" val="1"/>
              </a:ext>
            </a:extLst>
          </p:cNvPr>
          <p:cNvSpPr/>
          <p:nvPr userDrawn="1"/>
        </p:nvSpPr>
        <p:spPr>
          <a:xfrm>
            <a:off x="6028880" y="5058410"/>
            <a:ext cx="2624328" cy="7643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6">
            <a:extLst>
              <a:ext uri="{FF2B5EF4-FFF2-40B4-BE49-F238E27FC236}">
                <a16:creationId xmlns:a16="http://schemas.microsoft.com/office/drawing/2014/main" id="{42B64643-487D-62DA-ED87-8BFFC06F474A}"/>
              </a:ext>
            </a:extLst>
          </p:cNvPr>
          <p:cNvSpPr>
            <a:spLocks noGrp="1"/>
          </p:cNvSpPr>
          <p:nvPr>
            <p:ph type="body" sz="quarter" idx="17" hasCustomPrompt="1"/>
          </p:nvPr>
        </p:nvSpPr>
        <p:spPr>
          <a:xfrm>
            <a:off x="7622672" y="5286496"/>
            <a:ext cx="685800" cy="685800"/>
          </a:xfrm>
          <a:prstGeom prst="ellipse">
            <a:avLst/>
          </a:prstGeom>
          <a:solidFill>
            <a:schemeClr val="tx1">
              <a:lumMod val="75000"/>
              <a:lumOff val="25000"/>
            </a:schemeClr>
          </a:solidFill>
        </p:spPr>
        <p:txBody>
          <a:bodyPr lIns="0" tIns="0" rIns="0" bIns="0" anchor="ctr">
            <a:noAutofit/>
          </a:bodyPr>
          <a:lstStyle>
            <a:lvl1pPr marL="0" indent="0" algn="ctr">
              <a:lnSpc>
                <a:spcPct val="100000"/>
              </a:lnSpc>
              <a:spcBef>
                <a:spcPts val="0"/>
              </a:spcBef>
              <a:buNone/>
              <a:defRPr sz="3800" b="0">
                <a:solidFill>
                  <a:schemeClr val="accent4"/>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
        <p:nvSpPr>
          <p:cNvPr id="29" name="Rectangle 28">
            <a:extLst>
              <a:ext uri="{FF2B5EF4-FFF2-40B4-BE49-F238E27FC236}">
                <a16:creationId xmlns:a16="http://schemas.microsoft.com/office/drawing/2014/main" id="{D9DFE37F-30BF-A89F-B95A-83D7A6BC8643}"/>
              </a:ext>
              <a:ext uri="{C183D7F6-B498-43B3-948B-1728B52AA6E4}">
                <adec:decorative xmlns:adec="http://schemas.microsoft.com/office/drawing/2017/decorative" val="1"/>
              </a:ext>
            </a:extLst>
          </p:cNvPr>
          <p:cNvSpPr/>
          <p:nvPr userDrawn="1"/>
        </p:nvSpPr>
        <p:spPr>
          <a:xfrm>
            <a:off x="8650706" y="5058410"/>
            <a:ext cx="2624328" cy="7643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6">
            <a:extLst>
              <a:ext uri="{FF2B5EF4-FFF2-40B4-BE49-F238E27FC236}">
                <a16:creationId xmlns:a16="http://schemas.microsoft.com/office/drawing/2014/main" id="{3BB83F7C-5495-8D46-6D74-3F64F38469B4}"/>
              </a:ext>
            </a:extLst>
          </p:cNvPr>
          <p:cNvSpPr>
            <a:spLocks noGrp="1"/>
          </p:cNvSpPr>
          <p:nvPr>
            <p:ph type="body" sz="quarter" idx="18" hasCustomPrompt="1"/>
          </p:nvPr>
        </p:nvSpPr>
        <p:spPr>
          <a:xfrm>
            <a:off x="10241073" y="5286496"/>
            <a:ext cx="685800" cy="685800"/>
          </a:xfrm>
          <a:prstGeom prst="ellipse">
            <a:avLst/>
          </a:prstGeom>
          <a:solidFill>
            <a:schemeClr val="tx1">
              <a:lumMod val="75000"/>
              <a:lumOff val="25000"/>
            </a:schemeClr>
          </a:solidFill>
        </p:spPr>
        <p:txBody>
          <a:bodyPr lIns="0" tIns="0" rIns="0" bIns="0" anchor="ctr">
            <a:noAutofit/>
          </a:bodyPr>
          <a:lstStyle>
            <a:lvl1pPr marL="0" indent="0" algn="ctr">
              <a:lnSpc>
                <a:spcPct val="100000"/>
              </a:lnSpc>
              <a:spcBef>
                <a:spcPts val="0"/>
              </a:spcBef>
              <a:buNone/>
              <a:defRPr sz="3800" b="0">
                <a:solidFill>
                  <a:schemeClr val="accent2"/>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cxnSp>
        <p:nvCxnSpPr>
          <p:cNvPr id="3" name="Straight Connector 2">
            <a:extLst>
              <a:ext uri="{FF2B5EF4-FFF2-40B4-BE49-F238E27FC236}">
                <a16:creationId xmlns:a16="http://schemas.microsoft.com/office/drawing/2014/main" id="{DABCB24E-B29D-4CAD-6002-ADBEE7B51C3C}"/>
              </a:ext>
              <a:ext uri="{C183D7F6-B498-43B3-948B-1728B52AA6E4}">
                <adec:decorative xmlns:adec="http://schemas.microsoft.com/office/drawing/2017/decorative" val="1"/>
              </a:ext>
            </a:extLst>
          </p:cNvPr>
          <p:cNvCxnSpPr>
            <a:cxnSpLocks/>
          </p:cNvCxnSpPr>
          <p:nvPr userDrawn="1"/>
        </p:nvCxnSpPr>
        <p:spPr>
          <a:xfrm>
            <a:off x="806117" y="2160084"/>
            <a:ext cx="0" cy="292608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C53638E-B4F4-BC5B-4F7B-2632A642FC21}"/>
              </a:ext>
              <a:ext uri="{C183D7F6-B498-43B3-948B-1728B52AA6E4}">
                <adec:decorative xmlns:adec="http://schemas.microsoft.com/office/drawing/2017/decorative" val="1"/>
              </a:ext>
            </a:extLst>
          </p:cNvPr>
          <p:cNvCxnSpPr>
            <a:cxnSpLocks/>
          </p:cNvCxnSpPr>
          <p:nvPr userDrawn="1"/>
        </p:nvCxnSpPr>
        <p:spPr>
          <a:xfrm>
            <a:off x="3414556" y="2160084"/>
            <a:ext cx="0" cy="292608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D2369F-A70B-DD0A-2CBB-ED8F8D206452}"/>
              </a:ext>
              <a:ext uri="{C183D7F6-B498-43B3-948B-1728B52AA6E4}">
                <adec:decorative xmlns:adec="http://schemas.microsoft.com/office/drawing/2017/decorative" val="1"/>
              </a:ext>
            </a:extLst>
          </p:cNvPr>
          <p:cNvCxnSpPr>
            <a:cxnSpLocks/>
          </p:cNvCxnSpPr>
          <p:nvPr userDrawn="1"/>
        </p:nvCxnSpPr>
        <p:spPr>
          <a:xfrm>
            <a:off x="6028880" y="2160084"/>
            <a:ext cx="0" cy="292608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B2B62D-1C66-8947-ADE4-D3372719D0C1}"/>
              </a:ext>
              <a:ext uri="{C183D7F6-B498-43B3-948B-1728B52AA6E4}">
                <adec:decorative xmlns:adec="http://schemas.microsoft.com/office/drawing/2017/decorative" val="1"/>
              </a:ext>
            </a:extLst>
          </p:cNvPr>
          <p:cNvCxnSpPr>
            <a:cxnSpLocks/>
          </p:cNvCxnSpPr>
          <p:nvPr userDrawn="1"/>
        </p:nvCxnSpPr>
        <p:spPr>
          <a:xfrm>
            <a:off x="8648206" y="2160084"/>
            <a:ext cx="0" cy="292608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FC2EA01-3CC8-9317-AD83-25CAF4172001}"/>
              </a:ext>
              <a:ext uri="{C183D7F6-B498-43B3-948B-1728B52AA6E4}">
                <adec:decorative xmlns:adec="http://schemas.microsoft.com/office/drawing/2017/decorative" val="1"/>
              </a:ext>
            </a:extLst>
          </p:cNvPr>
          <p:cNvCxnSpPr>
            <a:cxnSpLocks/>
          </p:cNvCxnSpPr>
          <p:nvPr userDrawn="1"/>
        </p:nvCxnSpPr>
        <p:spPr>
          <a:xfrm>
            <a:off x="4724219" y="3385635"/>
            <a:ext cx="0" cy="173736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C9A28-AA60-F592-9922-37514253D96E}"/>
              </a:ext>
              <a:ext uri="{C183D7F6-B498-43B3-948B-1728B52AA6E4}">
                <adec:decorative xmlns:adec="http://schemas.microsoft.com/office/drawing/2017/decorative" val="1"/>
              </a:ext>
            </a:extLst>
          </p:cNvPr>
          <p:cNvCxnSpPr>
            <a:cxnSpLocks/>
          </p:cNvCxnSpPr>
          <p:nvPr userDrawn="1"/>
        </p:nvCxnSpPr>
        <p:spPr>
          <a:xfrm>
            <a:off x="2104893" y="3385635"/>
            <a:ext cx="0" cy="17373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6E67FC-CD5C-378F-5A1D-2FEA254C04B4}"/>
              </a:ext>
              <a:ext uri="{C183D7F6-B498-43B3-948B-1728B52AA6E4}">
                <adec:decorative xmlns:adec="http://schemas.microsoft.com/office/drawing/2017/decorative" val="1"/>
              </a:ext>
            </a:extLst>
          </p:cNvPr>
          <p:cNvCxnSpPr>
            <a:cxnSpLocks/>
          </p:cNvCxnSpPr>
          <p:nvPr userDrawn="1"/>
        </p:nvCxnSpPr>
        <p:spPr>
          <a:xfrm>
            <a:off x="7343545" y="3385635"/>
            <a:ext cx="0" cy="173736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EFC0F0-A911-503E-F2D1-80A2C2732233}"/>
              </a:ext>
              <a:ext uri="{C183D7F6-B498-43B3-948B-1728B52AA6E4}">
                <adec:decorative xmlns:adec="http://schemas.microsoft.com/office/drawing/2017/decorative" val="1"/>
              </a:ext>
            </a:extLst>
          </p:cNvPr>
          <p:cNvCxnSpPr>
            <a:cxnSpLocks/>
          </p:cNvCxnSpPr>
          <p:nvPr userDrawn="1"/>
        </p:nvCxnSpPr>
        <p:spPr>
          <a:xfrm>
            <a:off x="9962873" y="3385635"/>
            <a:ext cx="0" cy="17373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9F6437-9EF2-9F8E-DAB0-99F3F9809152}"/>
              </a:ext>
              <a:ext uri="{C183D7F6-B498-43B3-948B-1728B52AA6E4}">
                <adec:decorative xmlns:adec="http://schemas.microsoft.com/office/drawing/2017/decorative" val="1"/>
              </a:ext>
            </a:extLst>
          </p:cNvPr>
          <p:cNvCxnSpPr>
            <a:cxnSpLocks/>
          </p:cNvCxnSpPr>
          <p:nvPr userDrawn="1"/>
        </p:nvCxnSpPr>
        <p:spPr>
          <a:xfrm flipH="1">
            <a:off x="5896340" y="2160084"/>
            <a:ext cx="265079"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BFBCA3-D3BE-0434-DC7B-4E1D3334DFD1}"/>
              </a:ext>
              <a:ext uri="{C183D7F6-B498-43B3-948B-1728B52AA6E4}">
                <adec:decorative xmlns:adec="http://schemas.microsoft.com/office/drawing/2017/decorative" val="1"/>
              </a:ext>
            </a:extLst>
          </p:cNvPr>
          <p:cNvCxnSpPr>
            <a:cxnSpLocks/>
          </p:cNvCxnSpPr>
          <p:nvPr userDrawn="1"/>
        </p:nvCxnSpPr>
        <p:spPr>
          <a:xfrm flipH="1">
            <a:off x="7208504" y="3381429"/>
            <a:ext cx="265079"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4253FDA-FEA9-EA91-CB3A-429D559AE7E0}"/>
              </a:ext>
              <a:ext uri="{C183D7F6-B498-43B3-948B-1728B52AA6E4}">
                <adec:decorative xmlns:adec="http://schemas.microsoft.com/office/drawing/2017/decorative" val="1"/>
              </a:ext>
            </a:extLst>
          </p:cNvPr>
          <p:cNvCxnSpPr>
            <a:cxnSpLocks/>
          </p:cNvCxnSpPr>
          <p:nvPr userDrawn="1"/>
        </p:nvCxnSpPr>
        <p:spPr>
          <a:xfrm flipH="1">
            <a:off x="8515666" y="2160084"/>
            <a:ext cx="26507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967671-6CAD-416D-3A6F-0418B751A817}"/>
              </a:ext>
              <a:ext uri="{C183D7F6-B498-43B3-948B-1728B52AA6E4}">
                <adec:decorative xmlns:adec="http://schemas.microsoft.com/office/drawing/2017/decorative" val="1"/>
              </a:ext>
            </a:extLst>
          </p:cNvPr>
          <p:cNvCxnSpPr>
            <a:cxnSpLocks/>
          </p:cNvCxnSpPr>
          <p:nvPr userDrawn="1"/>
        </p:nvCxnSpPr>
        <p:spPr>
          <a:xfrm flipH="1">
            <a:off x="3282016" y="2160084"/>
            <a:ext cx="265079"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4CF2C2-869D-7484-D18B-922E3312FFDB}"/>
              </a:ext>
              <a:ext uri="{C183D7F6-B498-43B3-948B-1728B52AA6E4}">
                <adec:decorative xmlns:adec="http://schemas.microsoft.com/office/drawing/2017/decorative" val="1"/>
              </a:ext>
            </a:extLst>
          </p:cNvPr>
          <p:cNvCxnSpPr>
            <a:cxnSpLocks/>
          </p:cNvCxnSpPr>
          <p:nvPr userDrawn="1"/>
        </p:nvCxnSpPr>
        <p:spPr>
          <a:xfrm flipH="1">
            <a:off x="670191" y="2160084"/>
            <a:ext cx="26507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A6F0CA-0A69-92A7-71D7-54DD8B24ECB9}"/>
              </a:ext>
              <a:ext uri="{C183D7F6-B498-43B3-948B-1728B52AA6E4}">
                <adec:decorative xmlns:adec="http://schemas.microsoft.com/office/drawing/2017/decorative" val="1"/>
              </a:ext>
            </a:extLst>
          </p:cNvPr>
          <p:cNvCxnSpPr>
            <a:cxnSpLocks/>
          </p:cNvCxnSpPr>
          <p:nvPr userDrawn="1"/>
        </p:nvCxnSpPr>
        <p:spPr>
          <a:xfrm flipH="1">
            <a:off x="4591679" y="3381429"/>
            <a:ext cx="265079"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81E03DD-A47B-70BE-0259-6976F5F28838}"/>
              </a:ext>
              <a:ext uri="{C183D7F6-B498-43B3-948B-1728B52AA6E4}">
                <adec:decorative xmlns:adec="http://schemas.microsoft.com/office/drawing/2017/decorative" val="1"/>
              </a:ext>
            </a:extLst>
          </p:cNvPr>
          <p:cNvCxnSpPr>
            <a:cxnSpLocks/>
          </p:cNvCxnSpPr>
          <p:nvPr userDrawn="1"/>
        </p:nvCxnSpPr>
        <p:spPr>
          <a:xfrm flipH="1">
            <a:off x="1970660" y="3381429"/>
            <a:ext cx="26507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65CBF5-8D14-2F85-AF20-B4EE23B180B2}"/>
              </a:ext>
              <a:ext uri="{C183D7F6-B498-43B3-948B-1728B52AA6E4}">
                <adec:decorative xmlns:adec="http://schemas.microsoft.com/office/drawing/2017/decorative" val="1"/>
              </a:ext>
            </a:extLst>
          </p:cNvPr>
          <p:cNvCxnSpPr>
            <a:cxnSpLocks/>
          </p:cNvCxnSpPr>
          <p:nvPr userDrawn="1"/>
        </p:nvCxnSpPr>
        <p:spPr>
          <a:xfrm flipH="1">
            <a:off x="9830330" y="3381429"/>
            <a:ext cx="26507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0664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3">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a:solidFill>
                  <a:schemeClr val="bg1"/>
                </a:solidFill>
              </a:rPr>
              <a:t>CLICK TO ADD TITLE</a:t>
            </a:r>
            <a:endParaRPr lang="en-US">
              <a:solidFill>
                <a:schemeClr val="bg1"/>
              </a:solidFill>
            </a:endParaRPr>
          </a:p>
        </p:txBody>
      </p:sp>
      <p:sp>
        <p:nvSpPr>
          <p:cNvPr id="23" name="Rectangle 22">
            <a:extLst>
              <a:ext uri="{FF2B5EF4-FFF2-40B4-BE49-F238E27FC236}">
                <a16:creationId xmlns:a16="http://schemas.microsoft.com/office/drawing/2014/main" id="{D19906B8-0130-4CE3-A402-AD14F694B174}"/>
              </a:ext>
              <a:ext uri="{C183D7F6-B498-43B3-948B-1728B52AA6E4}">
                <adec:decorative xmlns:adec="http://schemas.microsoft.com/office/drawing/2017/decorative" val="1"/>
              </a:ext>
            </a:extLst>
          </p:cNvPr>
          <p:cNvSpPr/>
          <p:nvPr userDrawn="1"/>
        </p:nvSpPr>
        <p:spPr>
          <a:xfrm>
            <a:off x="778764" y="1336981"/>
            <a:ext cx="10634472" cy="50752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B5DEA1F5-0E0B-B85B-D1EB-BEBCBED6E5B8}"/>
              </a:ext>
            </a:extLst>
          </p:cNvPr>
          <p:cNvSpPr>
            <a:spLocks noGrp="1"/>
          </p:cNvSpPr>
          <p:nvPr>
            <p:ph type="body" sz="quarter" idx="10" hasCustomPrompt="1"/>
          </p:nvPr>
        </p:nvSpPr>
        <p:spPr>
          <a:xfrm>
            <a:off x="1001222" y="161504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2" name="Text Placeholder 6">
            <a:extLst>
              <a:ext uri="{FF2B5EF4-FFF2-40B4-BE49-F238E27FC236}">
                <a16:creationId xmlns:a16="http://schemas.microsoft.com/office/drawing/2014/main" id="{0927EF45-A807-DB68-1EE5-226052417123}"/>
              </a:ext>
            </a:extLst>
          </p:cNvPr>
          <p:cNvSpPr>
            <a:spLocks noGrp="1"/>
          </p:cNvSpPr>
          <p:nvPr>
            <p:ph type="body" sz="quarter" idx="15" hasCustomPrompt="1"/>
          </p:nvPr>
        </p:nvSpPr>
        <p:spPr>
          <a:xfrm>
            <a:off x="1001222" y="2027575"/>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25" name="Text Placeholder 24">
            <a:extLst>
              <a:ext uri="{FF2B5EF4-FFF2-40B4-BE49-F238E27FC236}">
                <a16:creationId xmlns:a16="http://schemas.microsoft.com/office/drawing/2014/main" id="{D0FD1A64-5429-B203-D1FD-902607CD1A09}"/>
              </a:ext>
            </a:extLst>
          </p:cNvPr>
          <p:cNvSpPr>
            <a:spLocks noGrp="1"/>
          </p:cNvSpPr>
          <p:nvPr>
            <p:ph type="body" sz="quarter" idx="30" hasCustomPrompt="1"/>
          </p:nvPr>
        </p:nvSpPr>
        <p:spPr>
          <a:xfrm>
            <a:off x="812566" y="2560320"/>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6" name="Picture Placeholder 5">
            <a:extLst>
              <a:ext uri="{FF2B5EF4-FFF2-40B4-BE49-F238E27FC236}">
                <a16:creationId xmlns:a16="http://schemas.microsoft.com/office/drawing/2014/main" id="{A2EC95D5-1A0A-6660-B6C6-30CA65A39383}"/>
              </a:ext>
            </a:extLst>
          </p:cNvPr>
          <p:cNvSpPr>
            <a:spLocks noGrp="1"/>
          </p:cNvSpPr>
          <p:nvPr>
            <p:ph type="pic" sz="quarter" idx="25"/>
          </p:nvPr>
        </p:nvSpPr>
        <p:spPr>
          <a:xfrm>
            <a:off x="1502911" y="5518603"/>
            <a:ext cx="685800" cy="685800"/>
          </a:xfrm>
        </p:spPr>
        <p:txBody>
          <a:bodyPr>
            <a:normAutofit/>
          </a:bodyPr>
          <a:lstStyle>
            <a:lvl1pPr marL="0" indent="0" algn="ctr">
              <a:buNone/>
              <a:defRPr sz="1000"/>
            </a:lvl1pPr>
          </a:lstStyle>
          <a:p>
            <a:r>
              <a:rPr lang="en-US"/>
              <a:t>Click icon to add picture</a:t>
            </a:r>
          </a:p>
        </p:txBody>
      </p:sp>
      <p:sp>
        <p:nvSpPr>
          <p:cNvPr id="8" name="Text Placeholder 6">
            <a:extLst>
              <a:ext uri="{FF2B5EF4-FFF2-40B4-BE49-F238E27FC236}">
                <a16:creationId xmlns:a16="http://schemas.microsoft.com/office/drawing/2014/main" id="{C99194BA-C71C-FB82-7058-42ECFE165A71}"/>
              </a:ext>
            </a:extLst>
          </p:cNvPr>
          <p:cNvSpPr>
            <a:spLocks noGrp="1"/>
          </p:cNvSpPr>
          <p:nvPr>
            <p:ph type="body" sz="quarter" idx="11" hasCustomPrompt="1"/>
          </p:nvPr>
        </p:nvSpPr>
        <p:spPr>
          <a:xfrm>
            <a:off x="3134822" y="161504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3" name="Text Placeholder 6">
            <a:extLst>
              <a:ext uri="{FF2B5EF4-FFF2-40B4-BE49-F238E27FC236}">
                <a16:creationId xmlns:a16="http://schemas.microsoft.com/office/drawing/2014/main" id="{1C9BA2BC-110F-DB84-10C1-221D101343C3}"/>
              </a:ext>
            </a:extLst>
          </p:cNvPr>
          <p:cNvSpPr>
            <a:spLocks noGrp="1"/>
          </p:cNvSpPr>
          <p:nvPr>
            <p:ph type="body" sz="quarter" idx="16" hasCustomPrompt="1"/>
          </p:nvPr>
        </p:nvSpPr>
        <p:spPr>
          <a:xfrm>
            <a:off x="3134822" y="2027575"/>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26" name="Text Placeholder 25">
            <a:extLst>
              <a:ext uri="{FF2B5EF4-FFF2-40B4-BE49-F238E27FC236}">
                <a16:creationId xmlns:a16="http://schemas.microsoft.com/office/drawing/2014/main" id="{7D9324C6-8649-EB3C-8916-E1EA3B89150F}"/>
              </a:ext>
            </a:extLst>
          </p:cNvPr>
          <p:cNvSpPr>
            <a:spLocks noGrp="1"/>
          </p:cNvSpPr>
          <p:nvPr>
            <p:ph type="body" sz="quarter" idx="31" hasCustomPrompt="1"/>
          </p:nvPr>
        </p:nvSpPr>
        <p:spPr>
          <a:xfrm>
            <a:off x="2937742" y="2560320"/>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28" name="Picture Placeholder 5">
            <a:extLst>
              <a:ext uri="{FF2B5EF4-FFF2-40B4-BE49-F238E27FC236}">
                <a16:creationId xmlns:a16="http://schemas.microsoft.com/office/drawing/2014/main" id="{FF90473A-C83D-5DEA-ED9A-7152AD2E5AFD}"/>
              </a:ext>
            </a:extLst>
          </p:cNvPr>
          <p:cNvSpPr>
            <a:spLocks noGrp="1"/>
          </p:cNvSpPr>
          <p:nvPr>
            <p:ph type="pic" sz="quarter" idx="26"/>
          </p:nvPr>
        </p:nvSpPr>
        <p:spPr>
          <a:xfrm>
            <a:off x="3639654" y="5518603"/>
            <a:ext cx="685800" cy="685800"/>
          </a:xfrm>
        </p:spPr>
        <p:txBody>
          <a:bodyPr>
            <a:normAutofit/>
          </a:bodyPr>
          <a:lstStyle>
            <a:lvl1pPr marL="0" indent="0" algn="ctr">
              <a:buNone/>
              <a:defRPr sz="1000"/>
            </a:lvl1pPr>
          </a:lstStyle>
          <a:p>
            <a:r>
              <a:rPr lang="en-US"/>
              <a:t>Click icon to add picture</a:t>
            </a:r>
          </a:p>
        </p:txBody>
      </p:sp>
      <p:sp>
        <p:nvSpPr>
          <p:cNvPr id="9" name="Text Placeholder 6">
            <a:extLst>
              <a:ext uri="{FF2B5EF4-FFF2-40B4-BE49-F238E27FC236}">
                <a16:creationId xmlns:a16="http://schemas.microsoft.com/office/drawing/2014/main" id="{3E9B7D98-8661-78D4-B906-E82F8AA1DBF2}"/>
              </a:ext>
            </a:extLst>
          </p:cNvPr>
          <p:cNvSpPr>
            <a:spLocks noGrp="1"/>
          </p:cNvSpPr>
          <p:nvPr>
            <p:ph type="body" sz="quarter" idx="12" hasCustomPrompt="1"/>
          </p:nvPr>
        </p:nvSpPr>
        <p:spPr>
          <a:xfrm>
            <a:off x="5266287" y="161504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4" name="Text Placeholder 6">
            <a:extLst>
              <a:ext uri="{FF2B5EF4-FFF2-40B4-BE49-F238E27FC236}">
                <a16:creationId xmlns:a16="http://schemas.microsoft.com/office/drawing/2014/main" id="{42B64643-487D-62DA-ED87-8BFFC06F474A}"/>
              </a:ext>
            </a:extLst>
          </p:cNvPr>
          <p:cNvSpPr>
            <a:spLocks noGrp="1"/>
          </p:cNvSpPr>
          <p:nvPr>
            <p:ph type="body" sz="quarter" idx="17" hasCustomPrompt="1"/>
          </p:nvPr>
        </p:nvSpPr>
        <p:spPr>
          <a:xfrm>
            <a:off x="5266287" y="2027575"/>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27" name="Text Placeholder 26">
            <a:extLst>
              <a:ext uri="{FF2B5EF4-FFF2-40B4-BE49-F238E27FC236}">
                <a16:creationId xmlns:a16="http://schemas.microsoft.com/office/drawing/2014/main" id="{4179D1CF-4097-FC8C-51C1-CE6ECEE017BD}"/>
              </a:ext>
            </a:extLst>
          </p:cNvPr>
          <p:cNvSpPr>
            <a:spLocks noGrp="1"/>
          </p:cNvSpPr>
          <p:nvPr>
            <p:ph type="body" sz="quarter" idx="32" hasCustomPrompt="1"/>
          </p:nvPr>
        </p:nvSpPr>
        <p:spPr>
          <a:xfrm>
            <a:off x="5062918" y="2560320"/>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29" name="Picture Placeholder 5">
            <a:extLst>
              <a:ext uri="{FF2B5EF4-FFF2-40B4-BE49-F238E27FC236}">
                <a16:creationId xmlns:a16="http://schemas.microsoft.com/office/drawing/2014/main" id="{022FCC6D-3088-C2FB-FC8F-E636A7F53A13}"/>
              </a:ext>
            </a:extLst>
          </p:cNvPr>
          <p:cNvSpPr>
            <a:spLocks noGrp="1"/>
          </p:cNvSpPr>
          <p:nvPr>
            <p:ph type="pic" sz="quarter" idx="27"/>
          </p:nvPr>
        </p:nvSpPr>
        <p:spPr>
          <a:xfrm>
            <a:off x="5748335" y="5518603"/>
            <a:ext cx="685800" cy="685800"/>
          </a:xfrm>
        </p:spPr>
        <p:txBody>
          <a:bodyPr>
            <a:normAutofit/>
          </a:bodyPr>
          <a:lstStyle>
            <a:lvl1pPr marL="0" indent="0" algn="ctr">
              <a:buNone/>
              <a:defRPr sz="1000"/>
            </a:lvl1pPr>
          </a:lstStyle>
          <a:p>
            <a:r>
              <a:rPr lang="en-US"/>
              <a:t>Click icon to add picture</a:t>
            </a:r>
          </a:p>
        </p:txBody>
      </p:sp>
      <p:sp>
        <p:nvSpPr>
          <p:cNvPr id="10" name="Text Placeholder 6">
            <a:extLst>
              <a:ext uri="{FF2B5EF4-FFF2-40B4-BE49-F238E27FC236}">
                <a16:creationId xmlns:a16="http://schemas.microsoft.com/office/drawing/2014/main" id="{4D3EA25A-8DAD-D356-C0BA-9C67D9A4279F}"/>
              </a:ext>
            </a:extLst>
          </p:cNvPr>
          <p:cNvSpPr>
            <a:spLocks noGrp="1"/>
          </p:cNvSpPr>
          <p:nvPr>
            <p:ph type="body" sz="quarter" idx="13" hasCustomPrompt="1"/>
          </p:nvPr>
        </p:nvSpPr>
        <p:spPr>
          <a:xfrm>
            <a:off x="7359247" y="161504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5" name="Text Placeholder 6">
            <a:extLst>
              <a:ext uri="{FF2B5EF4-FFF2-40B4-BE49-F238E27FC236}">
                <a16:creationId xmlns:a16="http://schemas.microsoft.com/office/drawing/2014/main" id="{3BB83F7C-5495-8D46-6D74-3F64F38469B4}"/>
              </a:ext>
            </a:extLst>
          </p:cNvPr>
          <p:cNvSpPr>
            <a:spLocks noGrp="1"/>
          </p:cNvSpPr>
          <p:nvPr>
            <p:ph type="body" sz="quarter" idx="18" hasCustomPrompt="1"/>
          </p:nvPr>
        </p:nvSpPr>
        <p:spPr>
          <a:xfrm>
            <a:off x="7359247" y="2027575"/>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2" name="Text Placeholder 31">
            <a:extLst>
              <a:ext uri="{FF2B5EF4-FFF2-40B4-BE49-F238E27FC236}">
                <a16:creationId xmlns:a16="http://schemas.microsoft.com/office/drawing/2014/main" id="{6806C076-7B20-8C54-8D7C-15B7E32E8B60}"/>
              </a:ext>
            </a:extLst>
          </p:cNvPr>
          <p:cNvSpPr>
            <a:spLocks noGrp="1"/>
          </p:cNvSpPr>
          <p:nvPr>
            <p:ph type="body" sz="quarter" idx="33" hasCustomPrompt="1"/>
          </p:nvPr>
        </p:nvSpPr>
        <p:spPr>
          <a:xfrm>
            <a:off x="7188094" y="2560320"/>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30" name="Picture Placeholder 5">
            <a:extLst>
              <a:ext uri="{FF2B5EF4-FFF2-40B4-BE49-F238E27FC236}">
                <a16:creationId xmlns:a16="http://schemas.microsoft.com/office/drawing/2014/main" id="{3F3E8A8F-E827-C446-AF20-B093FE645711}"/>
              </a:ext>
            </a:extLst>
          </p:cNvPr>
          <p:cNvSpPr>
            <a:spLocks noGrp="1"/>
          </p:cNvSpPr>
          <p:nvPr>
            <p:ph type="pic" sz="quarter" idx="28"/>
          </p:nvPr>
        </p:nvSpPr>
        <p:spPr>
          <a:xfrm>
            <a:off x="7732677" y="5518603"/>
            <a:ext cx="685800" cy="685800"/>
          </a:xfrm>
        </p:spPr>
        <p:txBody>
          <a:bodyPr>
            <a:normAutofit/>
          </a:bodyPr>
          <a:lstStyle>
            <a:lvl1pPr marL="0" indent="0" algn="ctr">
              <a:buNone/>
              <a:defRPr sz="1000"/>
            </a:lvl1pPr>
          </a:lstStyle>
          <a:p>
            <a:r>
              <a:rPr lang="en-US"/>
              <a:t>Click icon to add picture</a:t>
            </a:r>
          </a:p>
        </p:txBody>
      </p:sp>
      <p:sp>
        <p:nvSpPr>
          <p:cNvPr id="11" name="Text Placeholder 6">
            <a:extLst>
              <a:ext uri="{FF2B5EF4-FFF2-40B4-BE49-F238E27FC236}">
                <a16:creationId xmlns:a16="http://schemas.microsoft.com/office/drawing/2014/main" id="{9926F0D6-3D6F-CF88-7E9C-73E88C5C4B26}"/>
              </a:ext>
            </a:extLst>
          </p:cNvPr>
          <p:cNvSpPr>
            <a:spLocks noGrp="1"/>
          </p:cNvSpPr>
          <p:nvPr>
            <p:ph type="body" sz="quarter" idx="14" hasCustomPrompt="1"/>
          </p:nvPr>
        </p:nvSpPr>
        <p:spPr>
          <a:xfrm>
            <a:off x="9492068" y="1615044"/>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16" name="Text Placeholder 6">
            <a:extLst>
              <a:ext uri="{FF2B5EF4-FFF2-40B4-BE49-F238E27FC236}">
                <a16:creationId xmlns:a16="http://schemas.microsoft.com/office/drawing/2014/main" id="{A285DCD4-48AB-6937-6F44-D27E776530CD}"/>
              </a:ext>
            </a:extLst>
          </p:cNvPr>
          <p:cNvSpPr>
            <a:spLocks noGrp="1"/>
          </p:cNvSpPr>
          <p:nvPr>
            <p:ph type="body" sz="quarter" idx="19" hasCustomPrompt="1"/>
          </p:nvPr>
        </p:nvSpPr>
        <p:spPr>
          <a:xfrm>
            <a:off x="9492068" y="2027575"/>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3" name="Text Placeholder 32">
            <a:extLst>
              <a:ext uri="{FF2B5EF4-FFF2-40B4-BE49-F238E27FC236}">
                <a16:creationId xmlns:a16="http://schemas.microsoft.com/office/drawing/2014/main" id="{8550EAA6-FAF3-B60B-E55B-E2D09B5B32C7}"/>
              </a:ext>
            </a:extLst>
          </p:cNvPr>
          <p:cNvSpPr>
            <a:spLocks noGrp="1"/>
          </p:cNvSpPr>
          <p:nvPr>
            <p:ph type="body" sz="quarter" idx="34" hasCustomPrompt="1"/>
          </p:nvPr>
        </p:nvSpPr>
        <p:spPr>
          <a:xfrm>
            <a:off x="9313268" y="2560320"/>
            <a:ext cx="2066101" cy="270439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92608" tIns="82296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31" name="Picture Placeholder 5">
            <a:extLst>
              <a:ext uri="{FF2B5EF4-FFF2-40B4-BE49-F238E27FC236}">
                <a16:creationId xmlns:a16="http://schemas.microsoft.com/office/drawing/2014/main" id="{BF1B1D02-C803-3AEC-B070-F54F61C0ED50}"/>
              </a:ext>
            </a:extLst>
          </p:cNvPr>
          <p:cNvSpPr>
            <a:spLocks noGrp="1"/>
          </p:cNvSpPr>
          <p:nvPr>
            <p:ph type="pic" sz="quarter" idx="29"/>
          </p:nvPr>
        </p:nvSpPr>
        <p:spPr>
          <a:xfrm>
            <a:off x="9986020" y="5518603"/>
            <a:ext cx="685800" cy="685800"/>
          </a:xfrm>
        </p:spPr>
        <p:txBody>
          <a:bodyPr>
            <a:normAutofit/>
          </a:bodyPr>
          <a:lstStyle>
            <a:lvl1pPr marL="0" indent="0" algn="ctr">
              <a:buNone/>
              <a:defRPr sz="1000"/>
            </a:lvl1pPr>
          </a:lstStyle>
          <a:p>
            <a:r>
              <a:rPr lang="en-US"/>
              <a:t>Click icon to add picture</a:t>
            </a:r>
          </a:p>
        </p:txBody>
      </p:sp>
      <p:cxnSp>
        <p:nvCxnSpPr>
          <p:cNvPr id="3" name="Straight Connector 2">
            <a:extLst>
              <a:ext uri="{FF2B5EF4-FFF2-40B4-BE49-F238E27FC236}">
                <a16:creationId xmlns:a16="http://schemas.microsoft.com/office/drawing/2014/main" id="{73030AAA-2CDD-F298-9062-1132B681919B}"/>
              </a:ext>
              <a:ext uri="{C183D7F6-B498-43B3-948B-1728B52AA6E4}">
                <adec:decorative xmlns:adec="http://schemas.microsoft.com/office/drawing/2017/decorative" val="1"/>
              </a:ext>
            </a:extLst>
          </p:cNvPr>
          <p:cNvCxnSpPr>
            <a:cxnSpLocks/>
          </p:cNvCxnSpPr>
          <p:nvPr userDrawn="1"/>
        </p:nvCxnSpPr>
        <p:spPr>
          <a:xfrm>
            <a:off x="2920510" y="1343405"/>
            <a:ext cx="0" cy="50624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6D0763-9E6E-FF42-0267-56F3338C0975}"/>
              </a:ext>
              <a:ext uri="{C183D7F6-B498-43B3-948B-1728B52AA6E4}">
                <adec:decorative xmlns:adec="http://schemas.microsoft.com/office/drawing/2017/decorative" val="1"/>
              </a:ext>
            </a:extLst>
          </p:cNvPr>
          <p:cNvCxnSpPr>
            <a:cxnSpLocks/>
          </p:cNvCxnSpPr>
          <p:nvPr userDrawn="1"/>
        </p:nvCxnSpPr>
        <p:spPr>
          <a:xfrm>
            <a:off x="7163612" y="1343405"/>
            <a:ext cx="0" cy="50624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F6EBB92-E236-06E9-FC5C-300CD3E9807D}"/>
              </a:ext>
              <a:ext uri="{C183D7F6-B498-43B3-948B-1728B52AA6E4}">
                <adec:decorative xmlns:adec="http://schemas.microsoft.com/office/drawing/2017/decorative" val="1"/>
              </a:ext>
            </a:extLst>
          </p:cNvPr>
          <p:cNvCxnSpPr>
            <a:cxnSpLocks/>
          </p:cNvCxnSpPr>
          <p:nvPr userDrawn="1"/>
        </p:nvCxnSpPr>
        <p:spPr>
          <a:xfrm>
            <a:off x="9284367" y="1343405"/>
            <a:ext cx="0" cy="50624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9919DC-1013-927F-4E81-1EBFB7517122}"/>
              </a:ext>
              <a:ext uri="{C183D7F6-B498-43B3-948B-1728B52AA6E4}">
                <adec:decorative xmlns:adec="http://schemas.microsoft.com/office/drawing/2017/decorative" val="1"/>
              </a:ext>
            </a:extLst>
          </p:cNvPr>
          <p:cNvCxnSpPr>
            <a:cxnSpLocks/>
          </p:cNvCxnSpPr>
          <p:nvPr userDrawn="1"/>
        </p:nvCxnSpPr>
        <p:spPr>
          <a:xfrm>
            <a:off x="5044452" y="1343405"/>
            <a:ext cx="0" cy="506242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CFA93D-825C-5D1C-6391-7C5F1C82D4B0}"/>
              </a:ext>
              <a:ext uri="{C183D7F6-B498-43B3-948B-1728B52AA6E4}">
                <adec:decorative xmlns:adec="http://schemas.microsoft.com/office/drawing/2017/decorative" val="1"/>
              </a:ext>
            </a:extLst>
          </p:cNvPr>
          <p:cNvCxnSpPr/>
          <p:nvPr userDrawn="1"/>
        </p:nvCxnSpPr>
        <p:spPr>
          <a:xfrm flipV="1">
            <a:off x="769620" y="5399391"/>
            <a:ext cx="1064361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9961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SmartAr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a:solidFill>
                  <a:schemeClr val="bg1"/>
                </a:solidFill>
              </a:rPr>
              <a:t>CLICK TO ADD TITLE</a:t>
            </a:r>
            <a:endParaRPr lang="en-US">
              <a:solidFill>
                <a:schemeClr val="bg1"/>
              </a:solidFill>
            </a:endParaRPr>
          </a:p>
        </p:txBody>
      </p:sp>
      <p:sp>
        <p:nvSpPr>
          <p:cNvPr id="6" name="SmartArt Placeholder 5">
            <a:extLst>
              <a:ext uri="{FF2B5EF4-FFF2-40B4-BE49-F238E27FC236}">
                <a16:creationId xmlns:a16="http://schemas.microsoft.com/office/drawing/2014/main" id="{88D67B3A-7763-7946-C85A-D14F3AC99EFB}"/>
              </a:ext>
            </a:extLst>
          </p:cNvPr>
          <p:cNvSpPr>
            <a:spLocks noGrp="1"/>
          </p:cNvSpPr>
          <p:nvPr>
            <p:ph type="dgm" sz="quarter" idx="10"/>
          </p:nvPr>
        </p:nvSpPr>
        <p:spPr>
          <a:xfrm>
            <a:off x="800100" y="1195388"/>
            <a:ext cx="10591800" cy="5083175"/>
          </a:xfrm>
          <a:ln w="19050">
            <a:noFill/>
          </a:ln>
        </p:spPr>
        <p:txBody>
          <a:bodyPr/>
          <a:lstStyle>
            <a:lvl1pPr marL="0" indent="0" algn="ctr">
              <a:buNone/>
              <a:defRPr/>
            </a:lvl1pPr>
          </a:lstStyle>
          <a:p>
            <a:r>
              <a:rPr lang="en-US"/>
              <a:t>Click icon to add SmartArt graphic</a:t>
            </a:r>
          </a:p>
        </p:txBody>
      </p:sp>
      <p:sp>
        <p:nvSpPr>
          <p:cNvPr id="7" name="Text Placeholder 6">
            <a:extLst>
              <a:ext uri="{FF2B5EF4-FFF2-40B4-BE49-F238E27FC236}">
                <a16:creationId xmlns:a16="http://schemas.microsoft.com/office/drawing/2014/main" id="{11E0B3DD-01F4-FA08-2C93-4F4AC2329837}"/>
              </a:ext>
            </a:extLst>
          </p:cNvPr>
          <p:cNvSpPr>
            <a:spLocks noGrp="1"/>
          </p:cNvSpPr>
          <p:nvPr>
            <p:ph type="body" sz="quarter" idx="15" hasCustomPrompt="1"/>
          </p:nvPr>
        </p:nvSpPr>
        <p:spPr>
          <a:xfrm>
            <a:off x="2864841" y="1729157"/>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1"/>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
        <p:nvSpPr>
          <p:cNvPr id="11" name="Text Placeholder 6">
            <a:extLst>
              <a:ext uri="{FF2B5EF4-FFF2-40B4-BE49-F238E27FC236}">
                <a16:creationId xmlns:a16="http://schemas.microsoft.com/office/drawing/2014/main" id="{BF56F623-4FDE-B4E0-5A66-17B29BEA109E}"/>
              </a:ext>
            </a:extLst>
          </p:cNvPr>
          <p:cNvSpPr>
            <a:spLocks noGrp="1"/>
          </p:cNvSpPr>
          <p:nvPr>
            <p:ph type="body" sz="quarter" idx="16" hasCustomPrompt="1"/>
          </p:nvPr>
        </p:nvSpPr>
        <p:spPr>
          <a:xfrm>
            <a:off x="2886612" y="3439886"/>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2"/>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
        <p:nvSpPr>
          <p:cNvPr id="16" name="Text Placeholder 6">
            <a:extLst>
              <a:ext uri="{FF2B5EF4-FFF2-40B4-BE49-F238E27FC236}">
                <a16:creationId xmlns:a16="http://schemas.microsoft.com/office/drawing/2014/main" id="{C94380A0-C940-A82F-E9C8-F63EF03D8914}"/>
              </a:ext>
            </a:extLst>
          </p:cNvPr>
          <p:cNvSpPr>
            <a:spLocks noGrp="1"/>
          </p:cNvSpPr>
          <p:nvPr>
            <p:ph type="body" sz="quarter" idx="17" hasCustomPrompt="1"/>
          </p:nvPr>
        </p:nvSpPr>
        <p:spPr>
          <a:xfrm>
            <a:off x="2867511" y="5128843"/>
            <a:ext cx="685800" cy="685800"/>
          </a:xfrm>
          <a:prstGeom prst="ellipse">
            <a:avLst/>
          </a:prstGeom>
          <a:solidFill>
            <a:schemeClr val="tx1">
              <a:lumMod val="75000"/>
              <a:lumOff val="25000"/>
            </a:schemeClr>
          </a:solidFill>
          <a:ln w="25400">
            <a:solidFill>
              <a:schemeClr val="tx1">
                <a:lumMod val="75000"/>
                <a:lumOff val="25000"/>
              </a:schemeClr>
            </a:solidFill>
          </a:ln>
        </p:spPr>
        <p:txBody>
          <a:bodyPr lIns="0" tIns="0" rIns="0" bIns="0" anchor="ctr">
            <a:noAutofit/>
          </a:bodyPr>
          <a:lstStyle>
            <a:lvl1pPr marL="0" indent="0" algn="ctr">
              <a:lnSpc>
                <a:spcPct val="100000"/>
              </a:lnSpc>
              <a:spcBef>
                <a:spcPts val="0"/>
              </a:spcBef>
              <a:buNone/>
              <a:defRPr sz="3800" b="0">
                <a:solidFill>
                  <a:schemeClr val="accent4"/>
                </a:solidFill>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a:t>
            </a:r>
          </a:p>
        </p:txBody>
      </p:sp>
    </p:spTree>
    <p:extLst>
      <p:ext uri="{BB962C8B-B14F-4D97-AF65-F5344CB8AC3E}">
        <p14:creationId xmlns:p14="http://schemas.microsoft.com/office/powerpoint/2010/main" val="16960584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ilestone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a:solidFill>
                  <a:schemeClr val="bg1"/>
                </a:solidFill>
              </a:rPr>
              <a:t>CLICK TO ADD TITLE</a:t>
            </a:r>
            <a:endParaRPr lang="en-US">
              <a:solidFill>
                <a:schemeClr val="bg1"/>
              </a:solidFill>
            </a:endParaRPr>
          </a:p>
        </p:txBody>
      </p:sp>
      <p:cxnSp>
        <p:nvCxnSpPr>
          <p:cNvPr id="3" name="Straight Connector 2">
            <a:extLst>
              <a:ext uri="{FF2B5EF4-FFF2-40B4-BE49-F238E27FC236}">
                <a16:creationId xmlns:a16="http://schemas.microsoft.com/office/drawing/2014/main" id="{2FFF060A-09C6-5B83-D598-922FBC00B35B}"/>
              </a:ext>
              <a:ext uri="{C183D7F6-B498-43B3-948B-1728B52AA6E4}">
                <adec:decorative xmlns:adec="http://schemas.microsoft.com/office/drawing/2017/decorative" val="1"/>
              </a:ext>
            </a:extLst>
          </p:cNvPr>
          <p:cNvCxnSpPr>
            <a:cxnSpLocks/>
          </p:cNvCxnSpPr>
          <p:nvPr userDrawn="1"/>
        </p:nvCxnSpPr>
        <p:spPr>
          <a:xfrm>
            <a:off x="3210291" y="3288744"/>
            <a:ext cx="40962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67118EA-0679-56DB-30AA-15366D841B28}"/>
              </a:ext>
              <a:ext uri="{C183D7F6-B498-43B3-948B-1728B52AA6E4}">
                <adec:decorative xmlns:adec="http://schemas.microsoft.com/office/drawing/2017/decorative" val="1"/>
              </a:ext>
            </a:extLst>
          </p:cNvPr>
          <p:cNvCxnSpPr>
            <a:cxnSpLocks/>
          </p:cNvCxnSpPr>
          <p:nvPr userDrawn="1"/>
        </p:nvCxnSpPr>
        <p:spPr>
          <a:xfrm>
            <a:off x="5831055" y="3288744"/>
            <a:ext cx="409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7D4C26-298D-B369-3923-22B4E0751783}"/>
              </a:ext>
              <a:ext uri="{C183D7F6-B498-43B3-948B-1728B52AA6E4}">
                <adec:decorative xmlns:adec="http://schemas.microsoft.com/office/drawing/2017/decorative" val="1"/>
              </a:ext>
            </a:extLst>
          </p:cNvPr>
          <p:cNvCxnSpPr>
            <a:cxnSpLocks/>
          </p:cNvCxnSpPr>
          <p:nvPr userDrawn="1"/>
        </p:nvCxnSpPr>
        <p:spPr>
          <a:xfrm>
            <a:off x="8436924" y="3288744"/>
            <a:ext cx="409625"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524A62-C119-A675-F4F4-B43997BF7414}"/>
              </a:ext>
              <a:ext uri="{C183D7F6-B498-43B3-948B-1728B52AA6E4}">
                <adec:decorative xmlns:adec="http://schemas.microsoft.com/office/drawing/2017/decorative" val="1"/>
              </a:ext>
            </a:extLst>
          </p:cNvPr>
          <p:cNvCxnSpPr>
            <a:cxnSpLocks/>
          </p:cNvCxnSpPr>
          <p:nvPr userDrawn="1"/>
        </p:nvCxnSpPr>
        <p:spPr>
          <a:xfrm>
            <a:off x="597628" y="3288744"/>
            <a:ext cx="409625"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43F9D051-5615-6520-C9FE-2194E5F47661}"/>
              </a:ext>
            </a:extLst>
          </p:cNvPr>
          <p:cNvSpPr>
            <a:spLocks noGrp="1"/>
          </p:cNvSpPr>
          <p:nvPr>
            <p:ph type="body" sz="quarter" idx="10" hasCustomPrompt="1"/>
          </p:nvPr>
        </p:nvSpPr>
        <p:spPr>
          <a:xfrm>
            <a:off x="1134794" y="2539927"/>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4" name="Text Placeholder 6">
            <a:extLst>
              <a:ext uri="{FF2B5EF4-FFF2-40B4-BE49-F238E27FC236}">
                <a16:creationId xmlns:a16="http://schemas.microsoft.com/office/drawing/2014/main" id="{2D33364F-212C-47CD-61DB-B968966244FA}"/>
              </a:ext>
            </a:extLst>
          </p:cNvPr>
          <p:cNvSpPr>
            <a:spLocks noGrp="1"/>
          </p:cNvSpPr>
          <p:nvPr>
            <p:ph type="body" sz="quarter" idx="15" hasCustomPrompt="1"/>
          </p:nvPr>
        </p:nvSpPr>
        <p:spPr>
          <a:xfrm>
            <a:off x="1134794" y="2952861"/>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19" name="Text Placeholder 18">
            <a:extLst>
              <a:ext uri="{FF2B5EF4-FFF2-40B4-BE49-F238E27FC236}">
                <a16:creationId xmlns:a16="http://schemas.microsoft.com/office/drawing/2014/main" id="{B1A2BC30-6C99-2F27-33C0-75369E2DB4B6}"/>
              </a:ext>
            </a:extLst>
          </p:cNvPr>
          <p:cNvSpPr>
            <a:spLocks noGrp="1"/>
          </p:cNvSpPr>
          <p:nvPr>
            <p:ph type="body" sz="quarter" idx="30" hasCustomPrompt="1"/>
          </p:nvPr>
        </p:nvSpPr>
        <p:spPr>
          <a:xfrm>
            <a:off x="823854" y="3465576"/>
            <a:ext cx="2551176" cy="212081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21" name="Text Placeholder 6">
            <a:extLst>
              <a:ext uri="{FF2B5EF4-FFF2-40B4-BE49-F238E27FC236}">
                <a16:creationId xmlns:a16="http://schemas.microsoft.com/office/drawing/2014/main" id="{CC9A1613-1BBF-BD90-BEEE-BD897E949767}"/>
              </a:ext>
            </a:extLst>
          </p:cNvPr>
          <p:cNvSpPr>
            <a:spLocks noGrp="1"/>
          </p:cNvSpPr>
          <p:nvPr>
            <p:ph type="body" sz="quarter" idx="11" hasCustomPrompt="1"/>
          </p:nvPr>
        </p:nvSpPr>
        <p:spPr>
          <a:xfrm>
            <a:off x="3721846" y="2539927"/>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5" name="Text Placeholder 6">
            <a:extLst>
              <a:ext uri="{FF2B5EF4-FFF2-40B4-BE49-F238E27FC236}">
                <a16:creationId xmlns:a16="http://schemas.microsoft.com/office/drawing/2014/main" id="{5304FCD1-A30E-46B1-D7C8-DE1BE7FFAE8E}"/>
              </a:ext>
            </a:extLst>
          </p:cNvPr>
          <p:cNvSpPr>
            <a:spLocks noGrp="1"/>
          </p:cNvSpPr>
          <p:nvPr>
            <p:ph type="body" sz="quarter" idx="16" hasCustomPrompt="1"/>
          </p:nvPr>
        </p:nvSpPr>
        <p:spPr>
          <a:xfrm>
            <a:off x="3721846" y="2952861"/>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20" name="Text Placeholder 19">
            <a:extLst>
              <a:ext uri="{FF2B5EF4-FFF2-40B4-BE49-F238E27FC236}">
                <a16:creationId xmlns:a16="http://schemas.microsoft.com/office/drawing/2014/main" id="{2D540769-785D-73F3-BFE4-6B3BD5E50731}"/>
              </a:ext>
            </a:extLst>
          </p:cNvPr>
          <p:cNvSpPr>
            <a:spLocks noGrp="1"/>
          </p:cNvSpPr>
          <p:nvPr>
            <p:ph type="body" sz="quarter" idx="31" hasCustomPrompt="1"/>
          </p:nvPr>
        </p:nvSpPr>
        <p:spPr>
          <a:xfrm>
            <a:off x="3437341" y="3465576"/>
            <a:ext cx="2551176" cy="212081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22" name="Text Placeholder 6">
            <a:extLst>
              <a:ext uri="{FF2B5EF4-FFF2-40B4-BE49-F238E27FC236}">
                <a16:creationId xmlns:a16="http://schemas.microsoft.com/office/drawing/2014/main" id="{4B3A9FF4-06B5-103D-E04A-59C091EC5AE9}"/>
              </a:ext>
            </a:extLst>
          </p:cNvPr>
          <p:cNvSpPr>
            <a:spLocks noGrp="1"/>
          </p:cNvSpPr>
          <p:nvPr>
            <p:ph type="body" sz="quarter" idx="12" hasCustomPrompt="1"/>
          </p:nvPr>
        </p:nvSpPr>
        <p:spPr>
          <a:xfrm>
            <a:off x="6338699" y="2539927"/>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6" name="Text Placeholder 6">
            <a:extLst>
              <a:ext uri="{FF2B5EF4-FFF2-40B4-BE49-F238E27FC236}">
                <a16:creationId xmlns:a16="http://schemas.microsoft.com/office/drawing/2014/main" id="{D86C2B1E-2069-E1E8-1D55-F06FEC402540}"/>
              </a:ext>
            </a:extLst>
          </p:cNvPr>
          <p:cNvSpPr>
            <a:spLocks noGrp="1"/>
          </p:cNvSpPr>
          <p:nvPr>
            <p:ph type="body" sz="quarter" idx="17" hasCustomPrompt="1"/>
          </p:nvPr>
        </p:nvSpPr>
        <p:spPr>
          <a:xfrm>
            <a:off x="6338699" y="2952861"/>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0" name="Text Placeholder 29">
            <a:extLst>
              <a:ext uri="{FF2B5EF4-FFF2-40B4-BE49-F238E27FC236}">
                <a16:creationId xmlns:a16="http://schemas.microsoft.com/office/drawing/2014/main" id="{28F6B4AA-751C-B5D8-6672-3774E22E3497}"/>
              </a:ext>
            </a:extLst>
          </p:cNvPr>
          <p:cNvSpPr>
            <a:spLocks noGrp="1"/>
          </p:cNvSpPr>
          <p:nvPr>
            <p:ph type="body" sz="quarter" idx="32" hasCustomPrompt="1"/>
          </p:nvPr>
        </p:nvSpPr>
        <p:spPr>
          <a:xfrm>
            <a:off x="6050828" y="3465576"/>
            <a:ext cx="2551176" cy="212081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23" name="Text Placeholder 6">
            <a:extLst>
              <a:ext uri="{FF2B5EF4-FFF2-40B4-BE49-F238E27FC236}">
                <a16:creationId xmlns:a16="http://schemas.microsoft.com/office/drawing/2014/main" id="{4AE3F56D-0C35-24AD-243F-104C2FD0A1D8}"/>
              </a:ext>
            </a:extLst>
          </p:cNvPr>
          <p:cNvSpPr>
            <a:spLocks noGrp="1"/>
          </p:cNvSpPr>
          <p:nvPr>
            <p:ph type="body" sz="quarter" idx="13" hasCustomPrompt="1"/>
          </p:nvPr>
        </p:nvSpPr>
        <p:spPr>
          <a:xfrm>
            <a:off x="8942703" y="2539927"/>
            <a:ext cx="1438475" cy="445972"/>
          </a:xfrm>
        </p:spPr>
        <p:txBody>
          <a:bodyPr anchor="b">
            <a:normAutofit/>
          </a:bodyPr>
          <a:lstStyle>
            <a:lvl1pPr marL="0" indent="0">
              <a:buNone/>
              <a:defRPr sz="1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ADD TEXT</a:t>
            </a:r>
          </a:p>
        </p:txBody>
      </p:sp>
      <p:sp>
        <p:nvSpPr>
          <p:cNvPr id="27" name="Text Placeholder 6">
            <a:extLst>
              <a:ext uri="{FF2B5EF4-FFF2-40B4-BE49-F238E27FC236}">
                <a16:creationId xmlns:a16="http://schemas.microsoft.com/office/drawing/2014/main" id="{F7E2EDC6-8ADC-73F3-2B50-F76AAE96B312}"/>
              </a:ext>
            </a:extLst>
          </p:cNvPr>
          <p:cNvSpPr>
            <a:spLocks noGrp="1"/>
          </p:cNvSpPr>
          <p:nvPr>
            <p:ph type="body" sz="quarter" idx="18" hasCustomPrompt="1"/>
          </p:nvPr>
        </p:nvSpPr>
        <p:spPr>
          <a:xfrm>
            <a:off x="8942703" y="2952861"/>
            <a:ext cx="1438475" cy="655450"/>
          </a:xfrm>
        </p:spPr>
        <p:txBody>
          <a:bodyPr lIns="91440" tIns="0" rIns="91440" bIns="0" anchor="t">
            <a:noAutofit/>
          </a:bodyPr>
          <a:lstStyle>
            <a:lvl1pPr marL="0" indent="0">
              <a:buNone/>
              <a:defRPr sz="5400" b="1" cap="all" baseline="0">
                <a:latin typeface="+mn-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a:t>00</a:t>
            </a:r>
          </a:p>
        </p:txBody>
      </p:sp>
      <p:sp>
        <p:nvSpPr>
          <p:cNvPr id="32" name="Text Placeholder 31">
            <a:extLst>
              <a:ext uri="{FF2B5EF4-FFF2-40B4-BE49-F238E27FC236}">
                <a16:creationId xmlns:a16="http://schemas.microsoft.com/office/drawing/2014/main" id="{AFB0834E-950B-9510-9239-74E1A443E8C5}"/>
              </a:ext>
            </a:extLst>
          </p:cNvPr>
          <p:cNvSpPr>
            <a:spLocks noGrp="1"/>
          </p:cNvSpPr>
          <p:nvPr>
            <p:ph type="body" sz="quarter" idx="34" hasCustomPrompt="1"/>
          </p:nvPr>
        </p:nvSpPr>
        <p:spPr>
          <a:xfrm>
            <a:off x="8664315" y="3465576"/>
            <a:ext cx="2551176" cy="2120812"/>
          </a:xfrm>
          <a:custGeom>
            <a:avLst/>
            <a:gdLst>
              <a:gd name="connsiteX0" fmla="*/ 0 w 2066101"/>
              <a:gd name="connsiteY0" fmla="*/ 0 h 2704392"/>
              <a:gd name="connsiteX1" fmla="*/ 2066101 w 2066101"/>
              <a:gd name="connsiteY1" fmla="*/ 0 h 2704392"/>
              <a:gd name="connsiteX2" fmla="*/ 2066101 w 2066101"/>
              <a:gd name="connsiteY2" fmla="*/ 2704392 h 2704392"/>
              <a:gd name="connsiteX3" fmla="*/ 0 w 2066101"/>
              <a:gd name="connsiteY3" fmla="*/ 2704392 h 2704392"/>
            </a:gdLst>
            <a:ahLst/>
            <a:cxnLst>
              <a:cxn ang="0">
                <a:pos x="connsiteX0" y="connsiteY0"/>
              </a:cxn>
              <a:cxn ang="0">
                <a:pos x="connsiteX1" y="connsiteY1"/>
              </a:cxn>
              <a:cxn ang="0">
                <a:pos x="connsiteX2" y="connsiteY2"/>
              </a:cxn>
              <a:cxn ang="0">
                <a:pos x="connsiteX3" y="connsiteY3"/>
              </a:cxn>
            </a:cxnLst>
            <a:rect l="l" t="t" r="r" b="b"/>
            <a:pathLst>
              <a:path w="2066101" h="2704392">
                <a:moveTo>
                  <a:pt x="0" y="0"/>
                </a:moveTo>
                <a:lnTo>
                  <a:pt x="2066101" y="0"/>
                </a:lnTo>
                <a:lnTo>
                  <a:pt x="2066101" y="2704392"/>
                </a:lnTo>
                <a:lnTo>
                  <a:pt x="0" y="2704392"/>
                </a:lnTo>
                <a:close/>
              </a:path>
            </a:pathLst>
          </a:custGeom>
          <a:solidFill>
            <a:schemeClr val="tx1">
              <a:lumMod val="75000"/>
              <a:lumOff val="25000"/>
            </a:schemeClr>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274320" rtlCol="0" anchor="t">
            <a:normAutofit/>
          </a:bodyPr>
          <a:lstStyle>
            <a:lvl1pPr marL="0" indent="0" algn="l">
              <a:buFont typeface="Arial" panose="020B0604020202020204" pitchFamily="34" charset="0"/>
              <a:buNone/>
              <a:defRPr lang="en-US" sz="1200" dirty="0">
                <a:solidFill>
                  <a:schemeClr val="lt1"/>
                </a:solidFill>
              </a:defRPr>
            </a:lvl1pPr>
          </a:lstStyle>
          <a:p>
            <a:pPr marL="0" lvl="0" algn="ctr"/>
            <a:r>
              <a:rPr lang="en-US"/>
              <a:t>Add text here</a:t>
            </a:r>
          </a:p>
        </p:txBody>
      </p:sp>
      <p:sp>
        <p:nvSpPr>
          <p:cNvPr id="5" name="Rectangle 4">
            <a:extLst>
              <a:ext uri="{FF2B5EF4-FFF2-40B4-BE49-F238E27FC236}">
                <a16:creationId xmlns:a16="http://schemas.microsoft.com/office/drawing/2014/main" id="{46126906-4BEC-F0D8-22BD-C6C108D18F9A}"/>
              </a:ext>
            </a:extLst>
          </p:cNvPr>
          <p:cNvSpPr/>
          <p:nvPr userDrawn="1"/>
        </p:nvSpPr>
        <p:spPr>
          <a:xfrm>
            <a:off x="791845" y="5733324"/>
            <a:ext cx="2622711" cy="1558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F0CF95-AB40-7CFB-D346-0A33C3A61D15}"/>
              </a:ext>
            </a:extLst>
          </p:cNvPr>
          <p:cNvSpPr/>
          <p:nvPr userDrawn="1"/>
        </p:nvSpPr>
        <p:spPr>
          <a:xfrm>
            <a:off x="3414556" y="5733324"/>
            <a:ext cx="2624328" cy="1558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368B47-D4FA-1A66-35F1-370E15D0131A}"/>
              </a:ext>
            </a:extLst>
          </p:cNvPr>
          <p:cNvSpPr/>
          <p:nvPr userDrawn="1"/>
        </p:nvSpPr>
        <p:spPr>
          <a:xfrm>
            <a:off x="6028880" y="5733324"/>
            <a:ext cx="2624328" cy="155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9DFE37F-30BF-A89F-B95A-83D7A6BC8643}"/>
              </a:ext>
            </a:extLst>
          </p:cNvPr>
          <p:cNvSpPr/>
          <p:nvPr userDrawn="1"/>
        </p:nvSpPr>
        <p:spPr>
          <a:xfrm>
            <a:off x="8650706" y="5733324"/>
            <a:ext cx="2624328" cy="155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482BC64-B49A-DA09-3131-8F5EF49ABD6B}"/>
              </a:ext>
              <a:ext uri="{C183D7F6-B498-43B3-948B-1728B52AA6E4}">
                <adec:decorative xmlns:adec="http://schemas.microsoft.com/office/drawing/2017/decorative" val="1"/>
              </a:ext>
            </a:extLst>
          </p:cNvPr>
          <p:cNvCxnSpPr>
            <a:cxnSpLocks/>
          </p:cNvCxnSpPr>
          <p:nvPr userDrawn="1"/>
        </p:nvCxnSpPr>
        <p:spPr>
          <a:xfrm>
            <a:off x="3420615" y="3300101"/>
            <a:ext cx="1550" cy="24534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B48953-E009-62AA-4880-0862543394B6}"/>
              </a:ext>
              <a:ext uri="{C183D7F6-B498-43B3-948B-1728B52AA6E4}">
                <adec:decorative xmlns:adec="http://schemas.microsoft.com/office/drawing/2017/decorative" val="1"/>
              </a:ext>
            </a:extLst>
          </p:cNvPr>
          <p:cNvCxnSpPr>
            <a:cxnSpLocks/>
          </p:cNvCxnSpPr>
          <p:nvPr userDrawn="1"/>
        </p:nvCxnSpPr>
        <p:spPr>
          <a:xfrm>
            <a:off x="6035868" y="3288744"/>
            <a:ext cx="1550" cy="245348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C83577-42FC-383D-02D2-51AC91ADBA63}"/>
              </a:ext>
              <a:ext uri="{C183D7F6-B498-43B3-948B-1728B52AA6E4}">
                <adec:decorative xmlns:adec="http://schemas.microsoft.com/office/drawing/2017/decorative" val="1"/>
              </a:ext>
            </a:extLst>
          </p:cNvPr>
          <p:cNvCxnSpPr>
            <a:cxnSpLocks/>
          </p:cNvCxnSpPr>
          <p:nvPr userDrawn="1"/>
        </p:nvCxnSpPr>
        <p:spPr>
          <a:xfrm>
            <a:off x="8641737" y="3288744"/>
            <a:ext cx="1550" cy="245348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FA8576-3F2E-23B4-2B15-01C4378C1C43}"/>
              </a:ext>
              <a:ext uri="{C183D7F6-B498-43B3-948B-1728B52AA6E4}">
                <adec:decorative xmlns:adec="http://schemas.microsoft.com/office/drawing/2017/decorative" val="1"/>
              </a:ext>
            </a:extLst>
          </p:cNvPr>
          <p:cNvCxnSpPr>
            <a:cxnSpLocks/>
          </p:cNvCxnSpPr>
          <p:nvPr userDrawn="1"/>
        </p:nvCxnSpPr>
        <p:spPr>
          <a:xfrm>
            <a:off x="797872" y="3288744"/>
            <a:ext cx="1550" cy="2453489"/>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9689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0B1-5FBF-6F99-DA2D-C2AE165C78B8}"/>
              </a:ext>
            </a:extLst>
          </p:cNvPr>
          <p:cNvSpPr>
            <a:spLocks noGrp="1"/>
          </p:cNvSpPr>
          <p:nvPr>
            <p:ph type="title" hasCustomPrompt="1"/>
          </p:nvPr>
        </p:nvSpPr>
        <p:spPr>
          <a:xfrm>
            <a:off x="781622" y="281358"/>
            <a:ext cx="10643616" cy="914400"/>
          </a:xfrm>
        </p:spPr>
        <p:txBody>
          <a:bodyPr/>
          <a:lstStyle>
            <a:lvl1pPr>
              <a:defRPr cap="all" baseline="0"/>
            </a:lvl1pPr>
          </a:lstStyle>
          <a:p>
            <a:r>
              <a:rPr lang="en-US" b="0">
                <a:solidFill>
                  <a:schemeClr val="bg1"/>
                </a:solidFill>
              </a:rPr>
              <a:t>CLICK TO ADD TITLE</a:t>
            </a:r>
            <a:endParaRPr lang="en-US">
              <a:solidFill>
                <a:schemeClr val="bg1"/>
              </a:solidFill>
            </a:endParaRP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45229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0314349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2414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F7BB-CEBA-FF9C-7ACE-A02A7B082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F3F57-D45A-1128-4BEB-8C87A4387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5DAC3-15FC-4D35-6738-6FAF08FCD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031B7A-ACAA-C798-40C1-75444467BD73}"/>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6" name="Footer Placeholder 5">
            <a:extLst>
              <a:ext uri="{FF2B5EF4-FFF2-40B4-BE49-F238E27FC236}">
                <a16:creationId xmlns:a16="http://schemas.microsoft.com/office/drawing/2014/main" id="{D3D46902-D022-896C-FFF9-9E1906789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19157-21FE-A86D-FF66-D083E5004278}"/>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17254391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448481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7117246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4232691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3471481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4576229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2207868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313815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42937572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6135214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71726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5FF0-9DFC-EBBA-6A84-41830D258A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3C3F0-04C4-4F9F-7C8B-3B22AAEF4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004717-B601-C011-2B2C-5DBC6A546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3F438B-0B7F-942F-FBFB-AF4063D8C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D5520-B0CE-B80E-1B66-78383FDD4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0EAA40-CB34-89AC-E8BD-85926B12970B}"/>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8" name="Footer Placeholder 7">
            <a:extLst>
              <a:ext uri="{FF2B5EF4-FFF2-40B4-BE49-F238E27FC236}">
                <a16:creationId xmlns:a16="http://schemas.microsoft.com/office/drawing/2014/main" id="{D00574AE-EE4C-802D-54BE-FB7A4F6E63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5E8F2-FC9A-FE20-C386-36D78695027C}"/>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312342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DD9D-4533-7CD7-F2F2-021B88C96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6534B4-E04B-929D-CB16-875B92BD5208}"/>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4" name="Footer Placeholder 3">
            <a:extLst>
              <a:ext uri="{FF2B5EF4-FFF2-40B4-BE49-F238E27FC236}">
                <a16:creationId xmlns:a16="http://schemas.microsoft.com/office/drawing/2014/main" id="{3F3D4024-B69C-80A7-16E2-12FC3AE7C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C1D4FA-D8FF-1CE3-2E7F-DEFF15AF9CBE}"/>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104213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3C388-B54A-AFD6-C7D2-27407B33D3FF}"/>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3" name="Footer Placeholder 2">
            <a:extLst>
              <a:ext uri="{FF2B5EF4-FFF2-40B4-BE49-F238E27FC236}">
                <a16:creationId xmlns:a16="http://schemas.microsoft.com/office/drawing/2014/main" id="{D7B5B001-AFEC-9BC0-5A6D-7A50A2B418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F1341-384C-4D39-2A91-5EBDC017089B}"/>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108266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D9C-73FC-3D77-D42A-47B40EA34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154842-50BA-5F65-FBB2-0D0DE8C47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F95CD3-34AC-5EFF-F8F7-817D60D2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EC7CA-6489-51EA-6A7D-6CA601027165}"/>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6" name="Footer Placeholder 5">
            <a:extLst>
              <a:ext uri="{FF2B5EF4-FFF2-40B4-BE49-F238E27FC236}">
                <a16:creationId xmlns:a16="http://schemas.microsoft.com/office/drawing/2014/main" id="{ADF4B0EE-30D4-37D1-BE62-CB94F272F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EB339-F820-AB03-2824-52F177D71E8D}"/>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249645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D4FC-564E-CBB8-8BF4-5B7A84E79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2508E-33A5-8CF3-9EB1-BF0DE898E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914B36-1BE5-BC0D-AC6F-EC73D1E47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56484-D7A9-78F9-F583-1FE84FFFA31C}"/>
              </a:ext>
            </a:extLst>
          </p:cNvPr>
          <p:cNvSpPr>
            <a:spLocks noGrp="1"/>
          </p:cNvSpPr>
          <p:nvPr>
            <p:ph type="dt" sz="half" idx="10"/>
          </p:nvPr>
        </p:nvSpPr>
        <p:spPr/>
        <p:txBody>
          <a:bodyPr/>
          <a:lstStyle/>
          <a:p>
            <a:fld id="{4423A661-B415-4D64-8585-A16C6B356500}" type="datetimeFigureOut">
              <a:rPr lang="en-US" smtClean="0"/>
              <a:t>2/20/2024</a:t>
            </a:fld>
            <a:endParaRPr lang="en-US"/>
          </a:p>
        </p:txBody>
      </p:sp>
      <p:sp>
        <p:nvSpPr>
          <p:cNvPr id="6" name="Footer Placeholder 5">
            <a:extLst>
              <a:ext uri="{FF2B5EF4-FFF2-40B4-BE49-F238E27FC236}">
                <a16:creationId xmlns:a16="http://schemas.microsoft.com/office/drawing/2014/main" id="{E43420F3-6B9D-AC53-8A60-D8E53D478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E2C81-2332-8583-F5E8-FB7ED03D2229}"/>
              </a:ext>
            </a:extLst>
          </p:cNvPr>
          <p:cNvSpPr>
            <a:spLocks noGrp="1"/>
          </p:cNvSpPr>
          <p:nvPr>
            <p:ph type="sldNum" sz="quarter" idx="12"/>
          </p:nvPr>
        </p:nvSpPr>
        <p:spPr/>
        <p:txBody>
          <a:bodyPr/>
          <a:lstStyle/>
          <a:p>
            <a:fld id="{66887445-1499-4449-8939-867E7D944BA3}" type="slidenum">
              <a:rPr lang="en-US" smtClean="0"/>
              <a:t>‹#›</a:t>
            </a:fld>
            <a:endParaRPr lang="en-US"/>
          </a:p>
        </p:txBody>
      </p:sp>
    </p:spTree>
    <p:extLst>
      <p:ext uri="{BB962C8B-B14F-4D97-AF65-F5344CB8AC3E}">
        <p14:creationId xmlns:p14="http://schemas.microsoft.com/office/powerpoint/2010/main" val="298877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8E107-B58A-506E-4221-B6B8C12FE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6A541-79E0-16CF-9F45-A57713A70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424CF-DDD5-49C5-4CDA-8A27A882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3A661-B415-4D64-8585-A16C6B356500}" type="datetimeFigureOut">
              <a:rPr lang="en-US" smtClean="0"/>
              <a:t>2/20/2024</a:t>
            </a:fld>
            <a:endParaRPr lang="en-US"/>
          </a:p>
        </p:txBody>
      </p:sp>
      <p:sp>
        <p:nvSpPr>
          <p:cNvPr id="5" name="Footer Placeholder 4">
            <a:extLst>
              <a:ext uri="{FF2B5EF4-FFF2-40B4-BE49-F238E27FC236}">
                <a16:creationId xmlns:a16="http://schemas.microsoft.com/office/drawing/2014/main" id="{5C62C610-CBC2-18C2-9DDF-3C51B74B15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717FA5-56C2-B768-9E21-4271C15C6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87445-1499-4449-8939-867E7D944BA3}" type="slidenum">
              <a:rPr lang="en-US" smtClean="0"/>
              <a:t>‹#›</a:t>
            </a:fld>
            <a:endParaRPr lang="en-US"/>
          </a:p>
        </p:txBody>
      </p:sp>
    </p:spTree>
    <p:extLst>
      <p:ext uri="{BB962C8B-B14F-4D97-AF65-F5344CB8AC3E}">
        <p14:creationId xmlns:p14="http://schemas.microsoft.com/office/powerpoint/2010/main" val="411360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3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874DF-9D81-F643-BEDF-5BF5BC282A65}" type="datetimeFigureOut">
              <a:rPr lang="en-US" smtClean="0"/>
              <a:t>2/20/2024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DDF19-1E89-1448-91D0-608C81647FE9}" type="slidenum">
              <a:rPr lang="en-US" smtClean="0"/>
              <a:t>‹#›</a:t>
            </a:fld>
            <a:endParaRPr lang="en-US"/>
          </a:p>
        </p:txBody>
      </p:sp>
    </p:spTree>
    <p:extLst>
      <p:ext uri="{BB962C8B-B14F-4D97-AF65-F5344CB8AC3E}">
        <p14:creationId xmlns:p14="http://schemas.microsoft.com/office/powerpoint/2010/main" val="2423672703"/>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p>
        </p:txBody>
      </p:sp>
    </p:spTree>
    <p:extLst>
      <p:ext uri="{BB962C8B-B14F-4D97-AF65-F5344CB8AC3E}">
        <p14:creationId xmlns:p14="http://schemas.microsoft.com/office/powerpoint/2010/main" val="11460680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722" r:id="rId19"/>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4C4A8-C2EB-4D2A-A43E-BE19EA9AE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4D2742BD-2E9C-46B7-AFF7-A440C094D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3DB3F001-24C4-4191-A568-B1096B9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9F280-24DB-415F-8DF8-72D7FF3C4BF0}" type="datetimeFigureOut">
              <a:rPr lang="en-US" noProof="0" smtClean="0"/>
              <a:t>2/20/2024</a:t>
            </a:fld>
            <a:endParaRPr lang="en-US" noProof="0"/>
          </a:p>
        </p:txBody>
      </p:sp>
      <p:sp>
        <p:nvSpPr>
          <p:cNvPr id="5" name="Footer Placeholder 4">
            <a:extLst>
              <a:ext uri="{FF2B5EF4-FFF2-40B4-BE49-F238E27FC236}">
                <a16:creationId xmlns:a16="http://schemas.microsoft.com/office/drawing/2014/main" id="{E13E5E6E-ED1A-4700-A7E8-68DEBCDD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552E6C46-B63C-4A83-8155-0AE7FABAD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A9A2B-DCEA-459B-8067-44D042050D8C}" type="slidenum">
              <a:rPr lang="en-US" noProof="0" smtClean="0"/>
              <a:t>‹#›</a:t>
            </a:fld>
            <a:endParaRPr lang="en-US" noProof="0"/>
          </a:p>
        </p:txBody>
      </p:sp>
    </p:spTree>
    <p:extLst>
      <p:ext uri="{BB962C8B-B14F-4D97-AF65-F5344CB8AC3E}">
        <p14:creationId xmlns:p14="http://schemas.microsoft.com/office/powerpoint/2010/main" val="323083302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Lst>
  <p:txStyles>
    <p:titleStyle>
      <a:lvl1pPr algn="l" defTabSz="914400" rtl="0" eaLnBrk="1" latinLnBrk="0" hangingPunct="1">
        <a:lnSpc>
          <a:spcPct val="90000"/>
        </a:lnSpc>
        <a:spcBef>
          <a:spcPct val="0"/>
        </a:spcBef>
        <a:buNone/>
        <a:defRPr sz="3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2/20/2024</a:t>
            </a:fld>
            <a:endParaRPr lang="en-US"/>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190068959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5.xml"/><Relationship Id="rId16" Type="http://schemas.openxmlformats.org/officeDocument/2006/relationships/diagramColors" Target="../diagrams/colors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2628900" y="2729010"/>
            <a:ext cx="5873785" cy="2057441"/>
          </a:xfrm>
        </p:spPr>
        <p:txBody>
          <a:bodyPr/>
          <a:lstStyle/>
          <a:p>
            <a:r>
              <a:rPr lang="en-US" b="1" kern="1200">
                <a:solidFill>
                  <a:schemeClr val="bg1"/>
                </a:solidFill>
                <a:latin typeface="Palatino Linotype" panose="02040502050505030304" pitchFamily="18" charset="0"/>
              </a:rPr>
              <a:t>AIRBNB ACCOMODATION</a:t>
            </a:r>
            <a:endParaRPr lang="en-US">
              <a:latin typeface="Palatino Linotype" panose="020405020505050303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2646757" y="4656141"/>
            <a:ext cx="3496845" cy="592157"/>
          </a:xfrm>
        </p:spPr>
        <p:txBody>
          <a:bodyPr/>
          <a:lstStyle/>
          <a:p>
            <a:r>
              <a:rPr lang="en-US">
                <a:solidFill>
                  <a:schemeClr val="accent4"/>
                </a:solidFill>
                <a:latin typeface="Palatino Linotype" panose="02040502050505030304" pitchFamily="18" charset="0"/>
              </a:rPr>
              <a:t>CIS 8010: Process Innovation</a:t>
            </a:r>
          </a:p>
          <a:p>
            <a:endParaRPr lang="en-US">
              <a:solidFill>
                <a:schemeClr val="accent4"/>
              </a:solidFill>
              <a:latin typeface="Palatino Linotype" panose="02040502050505030304" pitchFamily="18" charset="0"/>
            </a:endParaRPr>
          </a:p>
          <a:p>
            <a:endParaRPr lang="en-US">
              <a:solidFill>
                <a:schemeClr val="accent4"/>
              </a:solidFill>
              <a:latin typeface="Palatino Linotype" panose="02040502050505030304" pitchFamily="18" charset="0"/>
            </a:endParaRP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096000" y="4656141"/>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8953500" y="2859321"/>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194" name="Picture 2" descr="logo">
            <a:extLst>
              <a:ext uri="{FF2B5EF4-FFF2-40B4-BE49-F238E27FC236}">
                <a16:creationId xmlns:a16="http://schemas.microsoft.com/office/drawing/2014/main" id="{AE3040C0-2699-DB96-A4DA-CB417D725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757" y="838200"/>
            <a:ext cx="42672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32F99-7162-DBBC-9C84-B67C465C3878}"/>
            </a:ext>
          </a:extLst>
        </p:cNvPr>
        <p:cNvGrpSpPr/>
        <p:nvPr/>
      </p:nvGrpSpPr>
      <p:grpSpPr>
        <a:xfrm>
          <a:off x="0" y="0"/>
          <a:ext cx="0" cy="0"/>
          <a:chOff x="0" y="0"/>
          <a:chExt cx="0" cy="0"/>
        </a:xfrm>
      </p:grpSpPr>
      <p:sp>
        <p:nvSpPr>
          <p:cNvPr id="24" name="Title 23">
            <a:extLst>
              <a:ext uri="{FF2B5EF4-FFF2-40B4-BE49-F238E27FC236}">
                <a16:creationId xmlns:a16="http://schemas.microsoft.com/office/drawing/2014/main" id="{F71D20C4-C3DE-FFA8-4C96-8C9292F13A83}"/>
              </a:ext>
            </a:extLst>
          </p:cNvPr>
          <p:cNvSpPr>
            <a:spLocks noGrp="1"/>
          </p:cNvSpPr>
          <p:nvPr>
            <p:ph type="title"/>
          </p:nvPr>
        </p:nvSpPr>
        <p:spPr>
          <a:xfrm>
            <a:off x="774160" y="330506"/>
            <a:ext cx="10643616" cy="1066822"/>
          </a:xfrm>
        </p:spPr>
        <p:txBody>
          <a:bodyPr>
            <a:normAutofit fontScale="90000"/>
          </a:bodyPr>
          <a:lstStyle/>
          <a:p>
            <a:pPr algn="ctr"/>
            <a:r>
              <a:rPr lang="en-US" sz="4000" b="1">
                <a:solidFill>
                  <a:schemeClr val="bg1"/>
                </a:solidFill>
                <a:latin typeface="Palatino Linotype" panose="02040502050505030304" pitchFamily="18" charset="0"/>
              </a:rPr>
              <a:t>VLIFT PROCESS FOR </a:t>
            </a:r>
            <a:r>
              <a:rPr lang="en-US" sz="4000" b="1">
                <a:solidFill>
                  <a:schemeClr val="accent2">
                    <a:lumMod val="60000"/>
                    <a:lumOff val="40000"/>
                  </a:schemeClr>
                </a:solidFill>
                <a:latin typeface="Palatino Linotype" panose="02040502050505030304" pitchFamily="18" charset="0"/>
              </a:rPr>
              <a:t>INSTANT BOOKING ENHANCEMENT</a:t>
            </a:r>
            <a:br>
              <a:rPr lang="en-US" sz="4000" b="1">
                <a:solidFill>
                  <a:schemeClr val="bg1"/>
                </a:solidFill>
                <a:latin typeface="Palatino Linotype" panose="02040502050505030304" pitchFamily="18" charset="0"/>
              </a:rPr>
            </a:br>
            <a:endParaRPr lang="en-US" sz="4000" b="1">
              <a:solidFill>
                <a:schemeClr val="bg1"/>
              </a:solidFill>
              <a:latin typeface="Palatino Linotype" panose="02040502050505030304" pitchFamily="18" charset="0"/>
            </a:endParaRPr>
          </a:p>
        </p:txBody>
      </p:sp>
      <p:sp>
        <p:nvSpPr>
          <p:cNvPr id="15" name="Text Placeholder 14">
            <a:extLst>
              <a:ext uri="{FF2B5EF4-FFF2-40B4-BE49-F238E27FC236}">
                <a16:creationId xmlns:a16="http://schemas.microsoft.com/office/drawing/2014/main" id="{4EBCD72C-553B-A5BB-2576-5E233C4582FA}"/>
              </a:ext>
            </a:extLst>
          </p:cNvPr>
          <p:cNvSpPr>
            <a:spLocks noGrp="1"/>
          </p:cNvSpPr>
          <p:nvPr>
            <p:ph type="body" sz="quarter" idx="20"/>
          </p:nvPr>
        </p:nvSpPr>
        <p:spPr>
          <a:xfrm>
            <a:off x="812566" y="2080679"/>
            <a:ext cx="2066101" cy="2361965"/>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Efficient request handling</a:t>
            </a:r>
          </a:p>
          <a:p>
            <a:pPr marL="285750" indent="-285750">
              <a:buFont typeface="Arial" panose="020B0604020202020204" pitchFamily="34" charset="0"/>
              <a:buChar char="•"/>
            </a:pPr>
            <a:r>
              <a:rPr lang="en-US" sz="1400">
                <a:latin typeface="Palatino Linotype" panose="02040502050505030304" pitchFamily="18" charset="0"/>
              </a:rPr>
              <a:t>Real-time availability checks</a:t>
            </a:r>
          </a:p>
        </p:txBody>
      </p:sp>
      <p:sp>
        <p:nvSpPr>
          <p:cNvPr id="17" name="Text Placeholder 16">
            <a:extLst>
              <a:ext uri="{FF2B5EF4-FFF2-40B4-BE49-F238E27FC236}">
                <a16:creationId xmlns:a16="http://schemas.microsoft.com/office/drawing/2014/main" id="{F88B55B2-C1DB-0F6D-CB27-F992EFA0F6DE}"/>
              </a:ext>
            </a:extLst>
          </p:cNvPr>
          <p:cNvSpPr>
            <a:spLocks noGrp="1"/>
          </p:cNvSpPr>
          <p:nvPr>
            <p:ph type="body" sz="quarter" idx="31"/>
          </p:nvPr>
        </p:nvSpPr>
        <p:spPr>
          <a:xfrm>
            <a:off x="2937742" y="2080679"/>
            <a:ext cx="2066101" cy="2361966"/>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Resource allocation optimization</a:t>
            </a:r>
          </a:p>
          <a:p>
            <a:pPr marL="285750" indent="-285750">
              <a:buFont typeface="Arial" panose="020B0604020202020204" pitchFamily="34" charset="0"/>
              <a:buChar char="•"/>
            </a:pPr>
            <a:r>
              <a:rPr lang="en-US" sz="1400">
                <a:latin typeface="Palatino Linotype" panose="02040502050505030304" pitchFamily="18" charset="0"/>
              </a:rPr>
              <a:t>Segment-specific features implementation</a:t>
            </a:r>
          </a:p>
        </p:txBody>
      </p:sp>
      <p:sp>
        <p:nvSpPr>
          <p:cNvPr id="19" name="Text Placeholder 18">
            <a:extLst>
              <a:ext uri="{FF2B5EF4-FFF2-40B4-BE49-F238E27FC236}">
                <a16:creationId xmlns:a16="http://schemas.microsoft.com/office/drawing/2014/main" id="{D6647979-8135-F447-5611-3F836737A5FE}"/>
              </a:ext>
            </a:extLst>
          </p:cNvPr>
          <p:cNvSpPr>
            <a:spLocks noGrp="1"/>
          </p:cNvSpPr>
          <p:nvPr>
            <p:ph type="body" sz="quarter" idx="32"/>
          </p:nvPr>
        </p:nvSpPr>
        <p:spPr>
          <a:xfrm>
            <a:off x="5062918" y="2080677"/>
            <a:ext cx="2066101" cy="2361967"/>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Minimized booking steps</a:t>
            </a:r>
          </a:p>
          <a:p>
            <a:pPr marL="285750" indent="-285750">
              <a:buFont typeface="Arial" panose="020B0604020202020204" pitchFamily="34" charset="0"/>
              <a:buChar char="•"/>
            </a:pPr>
            <a:r>
              <a:rPr lang="en-US" sz="1400">
                <a:latin typeface="Palatino Linotype" panose="02040502050505030304" pitchFamily="18" charset="0"/>
              </a:rPr>
              <a:t>Automated customer preferences</a:t>
            </a:r>
          </a:p>
        </p:txBody>
      </p:sp>
      <p:sp>
        <p:nvSpPr>
          <p:cNvPr id="21" name="Text Placeholder 20">
            <a:extLst>
              <a:ext uri="{FF2B5EF4-FFF2-40B4-BE49-F238E27FC236}">
                <a16:creationId xmlns:a16="http://schemas.microsoft.com/office/drawing/2014/main" id="{E5B66C01-41FB-1D91-9A36-A0F7447DE688}"/>
              </a:ext>
            </a:extLst>
          </p:cNvPr>
          <p:cNvSpPr>
            <a:spLocks noGrp="1"/>
          </p:cNvSpPr>
          <p:nvPr>
            <p:ph type="body" sz="quarter" idx="33"/>
          </p:nvPr>
        </p:nvSpPr>
        <p:spPr>
          <a:xfrm>
            <a:off x="7188094" y="2080677"/>
            <a:ext cx="2066101" cy="2361968"/>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Eliminate wasteful steps</a:t>
            </a:r>
          </a:p>
          <a:p>
            <a:pPr marL="285750" indent="-285750">
              <a:buFont typeface="Arial" panose="020B0604020202020204" pitchFamily="34" charset="0"/>
              <a:buChar char="•"/>
            </a:pPr>
            <a:r>
              <a:rPr lang="en-US" sz="1400">
                <a:latin typeface="Palatino Linotype" panose="02040502050505030304" pitchFamily="18" charset="0"/>
              </a:rPr>
              <a:t>Error reduction through Six Sigma</a:t>
            </a:r>
          </a:p>
        </p:txBody>
      </p:sp>
      <p:sp>
        <p:nvSpPr>
          <p:cNvPr id="23" name="Text Placeholder 22">
            <a:extLst>
              <a:ext uri="{FF2B5EF4-FFF2-40B4-BE49-F238E27FC236}">
                <a16:creationId xmlns:a16="http://schemas.microsoft.com/office/drawing/2014/main" id="{ADA9A7D0-8D46-5BC7-4E4B-E71561C4A884}"/>
              </a:ext>
            </a:extLst>
          </p:cNvPr>
          <p:cNvSpPr>
            <a:spLocks noGrp="1"/>
          </p:cNvSpPr>
          <p:nvPr>
            <p:ph type="body" sz="quarter" idx="34"/>
          </p:nvPr>
        </p:nvSpPr>
        <p:spPr>
          <a:xfrm>
            <a:off x="9313268" y="2080675"/>
            <a:ext cx="2066101" cy="2934026"/>
          </a:xfrm>
        </p:spPr>
        <p:txBody>
          <a:bodyPr>
            <a:noAutofit/>
          </a:bodyPr>
          <a:lstStyle/>
          <a:p>
            <a:pPr marL="285750" indent="-285750">
              <a:buFont typeface="Arial" panose="020B0604020202020204" pitchFamily="34" charset="0"/>
              <a:buChar char="•"/>
            </a:pPr>
            <a:r>
              <a:rPr lang="en-US" sz="1400">
                <a:latin typeface="Palatino Linotype" panose="02040502050505030304" pitchFamily="18" charset="0"/>
              </a:rPr>
              <a:t>Track instant booking performance</a:t>
            </a:r>
          </a:p>
          <a:p>
            <a:pPr marL="285750" indent="-285750">
              <a:buFont typeface="Arial" panose="020B0604020202020204" pitchFamily="34" charset="0"/>
              <a:buChar char="•"/>
            </a:pPr>
            <a:r>
              <a:rPr lang="en-US" sz="1400">
                <a:latin typeface="Palatino Linotype" panose="02040502050505030304" pitchFamily="18" charset="0"/>
              </a:rPr>
              <a:t>Act on customer feedback</a:t>
            </a:r>
          </a:p>
        </p:txBody>
      </p:sp>
      <p:sp>
        <p:nvSpPr>
          <p:cNvPr id="2" name="Text Placeholder 29">
            <a:extLst>
              <a:ext uri="{FF2B5EF4-FFF2-40B4-BE49-F238E27FC236}">
                <a16:creationId xmlns:a16="http://schemas.microsoft.com/office/drawing/2014/main" id="{1A1C6B63-405B-6F6E-A425-4A73A7807FAB}"/>
              </a:ext>
            </a:extLst>
          </p:cNvPr>
          <p:cNvSpPr txBox="1">
            <a:spLocks/>
          </p:cNvSpPr>
          <p:nvPr/>
        </p:nvSpPr>
        <p:spPr>
          <a:xfrm>
            <a:off x="384829" y="205119"/>
            <a:ext cx="904968" cy="655450"/>
          </a:xfrm>
          <a:prstGeom prst="rect">
            <a:avLst/>
          </a:prstGeom>
          <a:effectLst/>
        </p:spPr>
        <p:txBody>
          <a:bodyPr vert="horz" lIns="91440" tIns="0" rIns="91440" bIns="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5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latin typeface="Palatino Linotype" panose="02040502050505030304" pitchFamily="18" charset="0"/>
              </a:rPr>
              <a:t>02</a:t>
            </a:r>
          </a:p>
        </p:txBody>
      </p:sp>
      <p:sp>
        <p:nvSpPr>
          <p:cNvPr id="13" name="TextBox 12">
            <a:extLst>
              <a:ext uri="{FF2B5EF4-FFF2-40B4-BE49-F238E27FC236}">
                <a16:creationId xmlns:a16="http://schemas.microsoft.com/office/drawing/2014/main" id="{540F3E05-39BF-F176-2710-CEDE2CCDFA6D}"/>
              </a:ext>
            </a:extLst>
          </p:cNvPr>
          <p:cNvSpPr txBox="1"/>
          <p:nvPr/>
        </p:nvSpPr>
        <p:spPr>
          <a:xfrm>
            <a:off x="2050692" y="5787172"/>
            <a:ext cx="1794195"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Instant booking response rate ≥ 90%</a:t>
            </a:r>
          </a:p>
        </p:txBody>
      </p:sp>
      <p:sp>
        <p:nvSpPr>
          <p:cNvPr id="14" name="TextBox 13">
            <a:extLst>
              <a:ext uri="{FF2B5EF4-FFF2-40B4-BE49-F238E27FC236}">
                <a16:creationId xmlns:a16="http://schemas.microsoft.com/office/drawing/2014/main" id="{D9B95872-422F-7930-FB80-A90C2D028C44}"/>
              </a:ext>
            </a:extLst>
          </p:cNvPr>
          <p:cNvSpPr txBox="1"/>
          <p:nvPr/>
        </p:nvSpPr>
        <p:spPr>
          <a:xfrm>
            <a:off x="5486400" y="5787172"/>
            <a:ext cx="2230503"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Prioritized high-demand segments</a:t>
            </a:r>
          </a:p>
        </p:txBody>
      </p:sp>
      <p:pic>
        <p:nvPicPr>
          <p:cNvPr id="16" name="Picture 2" descr="Output Generic Outline Color icon">
            <a:extLst>
              <a:ext uri="{FF2B5EF4-FFF2-40B4-BE49-F238E27FC236}">
                <a16:creationId xmlns:a16="http://schemas.microsoft.com/office/drawing/2014/main" id="{D7825915-D64D-A807-0E59-B4E608236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13" y="5450519"/>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utput Generic Outline Color icon">
            <a:extLst>
              <a:ext uri="{FF2B5EF4-FFF2-40B4-BE49-F238E27FC236}">
                <a16:creationId xmlns:a16="http://schemas.microsoft.com/office/drawing/2014/main" id="{D63736D8-B1A8-B72F-0254-C9ECE85C6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728" y="5442092"/>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Output Generic Outline Color icon">
            <a:extLst>
              <a:ext uri="{FF2B5EF4-FFF2-40B4-BE49-F238E27FC236}">
                <a16:creationId xmlns:a16="http://schemas.microsoft.com/office/drawing/2014/main" id="{83DDEA78-6894-1C29-FF98-E010AEEEA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580" y="5460672"/>
            <a:ext cx="1213379" cy="12133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F3902AD-68EA-34BD-A787-46E8AF120F94}"/>
              </a:ext>
            </a:extLst>
          </p:cNvPr>
          <p:cNvSpPr txBox="1"/>
          <p:nvPr/>
        </p:nvSpPr>
        <p:spPr>
          <a:xfrm>
            <a:off x="9585129" y="5580154"/>
            <a:ext cx="1769557" cy="738664"/>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Simplified booking interface and processes</a:t>
            </a:r>
          </a:p>
        </p:txBody>
      </p:sp>
      <p:sp>
        <p:nvSpPr>
          <p:cNvPr id="30" name="Text Placeholder 24">
            <a:extLst>
              <a:ext uri="{FF2B5EF4-FFF2-40B4-BE49-F238E27FC236}">
                <a16:creationId xmlns:a16="http://schemas.microsoft.com/office/drawing/2014/main" id="{58C424E6-56C8-C208-22BB-0B025BBF05A0}"/>
              </a:ext>
            </a:extLst>
          </p:cNvPr>
          <p:cNvSpPr>
            <a:spLocks noGrp="1"/>
          </p:cNvSpPr>
          <p:nvPr>
            <p:ph type="body" sz="quarter" idx="10"/>
          </p:nvPr>
        </p:nvSpPr>
        <p:spPr>
          <a:xfrm>
            <a:off x="991519" y="1397328"/>
            <a:ext cx="1674564" cy="445972"/>
          </a:xfrm>
        </p:spPr>
        <p:txBody>
          <a:bodyPr>
            <a:normAutofit lnSpcReduction="10000"/>
          </a:bodyPr>
          <a:lstStyle/>
          <a:p>
            <a:pPr algn="ctr"/>
            <a:r>
              <a:rPr lang="en-US">
                <a:solidFill>
                  <a:schemeClr val="bg1"/>
                </a:solidFill>
                <a:latin typeface="Palatino Linotype" panose="02040502050505030304" pitchFamily="18" charset="0"/>
              </a:rPr>
              <a:t>Address Service Gaps</a:t>
            </a:r>
          </a:p>
        </p:txBody>
      </p:sp>
      <p:sp>
        <p:nvSpPr>
          <p:cNvPr id="31" name="Text Placeholder 25">
            <a:extLst>
              <a:ext uri="{FF2B5EF4-FFF2-40B4-BE49-F238E27FC236}">
                <a16:creationId xmlns:a16="http://schemas.microsoft.com/office/drawing/2014/main" id="{01CB8905-0858-BA54-BB70-E493308ECD3E}"/>
              </a:ext>
            </a:extLst>
          </p:cNvPr>
          <p:cNvSpPr txBox="1">
            <a:spLocks/>
          </p:cNvSpPr>
          <p:nvPr/>
        </p:nvSpPr>
        <p:spPr>
          <a:xfrm>
            <a:off x="2894160" y="1397328"/>
            <a:ext cx="2109683"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Tailored Service Segmentation</a:t>
            </a:r>
          </a:p>
        </p:txBody>
      </p:sp>
      <p:sp>
        <p:nvSpPr>
          <p:cNvPr id="32" name="Text Placeholder 26">
            <a:extLst>
              <a:ext uri="{FF2B5EF4-FFF2-40B4-BE49-F238E27FC236}">
                <a16:creationId xmlns:a16="http://schemas.microsoft.com/office/drawing/2014/main" id="{12013E9F-EE7E-C182-4ABB-CFDDBBBAA752}"/>
              </a:ext>
            </a:extLst>
          </p:cNvPr>
          <p:cNvSpPr txBox="1">
            <a:spLocks/>
          </p:cNvSpPr>
          <p:nvPr/>
        </p:nvSpPr>
        <p:spPr>
          <a:xfrm>
            <a:off x="5062917" y="1397328"/>
            <a:ext cx="204852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Shift Customer Side Complexity</a:t>
            </a:r>
          </a:p>
        </p:txBody>
      </p:sp>
      <p:sp>
        <p:nvSpPr>
          <p:cNvPr id="33" name="Text Placeholder 27">
            <a:extLst>
              <a:ext uri="{FF2B5EF4-FFF2-40B4-BE49-F238E27FC236}">
                <a16:creationId xmlns:a16="http://schemas.microsoft.com/office/drawing/2014/main" id="{5ED1F4E3-4DA7-435B-8F93-36D4A768D0E6}"/>
              </a:ext>
            </a:extLst>
          </p:cNvPr>
          <p:cNvSpPr txBox="1">
            <a:spLocks/>
          </p:cNvSpPr>
          <p:nvPr/>
        </p:nvSpPr>
        <p:spPr>
          <a:xfrm>
            <a:off x="7370285" y="1397328"/>
            <a:ext cx="167456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Remove Slack Rope</a:t>
            </a:r>
          </a:p>
        </p:txBody>
      </p:sp>
      <p:sp>
        <p:nvSpPr>
          <p:cNvPr id="34" name="Text Placeholder 28">
            <a:extLst>
              <a:ext uri="{FF2B5EF4-FFF2-40B4-BE49-F238E27FC236}">
                <a16:creationId xmlns:a16="http://schemas.microsoft.com/office/drawing/2014/main" id="{BB7E636E-1CFD-5B04-C8D7-8EA4A3D39846}"/>
              </a:ext>
            </a:extLst>
          </p:cNvPr>
          <p:cNvSpPr txBox="1">
            <a:spLocks/>
          </p:cNvSpPr>
          <p:nvPr/>
        </p:nvSpPr>
        <p:spPr>
          <a:xfrm>
            <a:off x="9313268" y="1397328"/>
            <a:ext cx="2066101"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Proposed Improvement Rationalization</a:t>
            </a:r>
          </a:p>
        </p:txBody>
      </p:sp>
    </p:spTree>
    <p:extLst>
      <p:ext uri="{BB962C8B-B14F-4D97-AF65-F5344CB8AC3E}">
        <p14:creationId xmlns:p14="http://schemas.microsoft.com/office/powerpoint/2010/main" val="4176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7568D85A-4482-C446-7874-8779D066F214}"/>
              </a:ext>
            </a:extLst>
          </p:cNvPr>
          <p:cNvSpPr>
            <a:spLocks noGrp="1"/>
          </p:cNvSpPr>
          <p:nvPr>
            <p:ph type="title"/>
          </p:nvPr>
        </p:nvSpPr>
        <p:spPr/>
        <p:txBody>
          <a:bodyPr>
            <a:normAutofit fontScale="90000"/>
          </a:bodyPr>
          <a:lstStyle/>
          <a:p>
            <a:pPr algn="ctr"/>
            <a:r>
              <a:rPr lang="en-US" sz="4000" b="1">
                <a:solidFill>
                  <a:schemeClr val="bg1"/>
                </a:solidFill>
                <a:latin typeface="Palatino Linotype" panose="02040502050505030304" pitchFamily="18" charset="0"/>
              </a:rPr>
              <a:t>VLIFT PROCESS FOR </a:t>
            </a:r>
            <a:r>
              <a:rPr lang="en-US" sz="4000" b="1">
                <a:solidFill>
                  <a:schemeClr val="accent2">
                    <a:lumMod val="60000"/>
                    <a:lumOff val="40000"/>
                  </a:schemeClr>
                </a:solidFill>
                <a:latin typeface="Palatino Linotype" panose="02040502050505030304" pitchFamily="18" charset="0"/>
              </a:rPr>
              <a:t>CALENDAR SYNC ENHANCEMENT</a:t>
            </a:r>
          </a:p>
        </p:txBody>
      </p:sp>
      <p:sp>
        <p:nvSpPr>
          <p:cNvPr id="25" name="Text Placeholder 24">
            <a:extLst>
              <a:ext uri="{FF2B5EF4-FFF2-40B4-BE49-F238E27FC236}">
                <a16:creationId xmlns:a16="http://schemas.microsoft.com/office/drawing/2014/main" id="{4BCC40CC-6EB0-FDCD-43E7-4D49E109493A}"/>
              </a:ext>
            </a:extLst>
          </p:cNvPr>
          <p:cNvSpPr>
            <a:spLocks noGrp="1"/>
          </p:cNvSpPr>
          <p:nvPr>
            <p:ph type="body" sz="quarter" idx="10"/>
          </p:nvPr>
        </p:nvSpPr>
        <p:spPr>
          <a:xfrm>
            <a:off x="991519" y="1397328"/>
            <a:ext cx="1674564" cy="445972"/>
          </a:xfrm>
        </p:spPr>
        <p:txBody>
          <a:bodyPr>
            <a:normAutofit lnSpcReduction="10000"/>
          </a:bodyPr>
          <a:lstStyle/>
          <a:p>
            <a:pPr algn="ctr"/>
            <a:r>
              <a:rPr lang="en-US">
                <a:solidFill>
                  <a:schemeClr val="bg1"/>
                </a:solidFill>
                <a:latin typeface="Palatino Linotype" panose="02040502050505030304" pitchFamily="18" charset="0"/>
              </a:rPr>
              <a:t>Address Service Gaps</a:t>
            </a:r>
          </a:p>
        </p:txBody>
      </p:sp>
      <p:sp>
        <p:nvSpPr>
          <p:cNvPr id="30" name="Text Placeholder 29">
            <a:extLst>
              <a:ext uri="{FF2B5EF4-FFF2-40B4-BE49-F238E27FC236}">
                <a16:creationId xmlns:a16="http://schemas.microsoft.com/office/drawing/2014/main" id="{F05CE1BC-132C-411A-E0AC-F0E0654DE8B1}"/>
              </a:ext>
            </a:extLst>
          </p:cNvPr>
          <p:cNvSpPr>
            <a:spLocks noGrp="1"/>
          </p:cNvSpPr>
          <p:nvPr>
            <p:ph type="body" sz="quarter" idx="15"/>
          </p:nvPr>
        </p:nvSpPr>
        <p:spPr>
          <a:xfrm>
            <a:off x="539035" y="171190"/>
            <a:ext cx="904968" cy="655450"/>
          </a:xfrm>
        </p:spPr>
        <p:txBody>
          <a:bodyPr/>
          <a:lstStyle/>
          <a:p>
            <a:r>
              <a:rPr lang="en-US">
                <a:solidFill>
                  <a:srgbClr val="FF0000"/>
                </a:solidFill>
                <a:latin typeface="Palatino Linotype" panose="02040502050505030304" pitchFamily="18" charset="0"/>
              </a:rPr>
              <a:t>03</a:t>
            </a:r>
          </a:p>
        </p:txBody>
      </p:sp>
      <p:sp>
        <p:nvSpPr>
          <p:cNvPr id="26" name="Text Placeholder 25">
            <a:extLst>
              <a:ext uri="{FF2B5EF4-FFF2-40B4-BE49-F238E27FC236}">
                <a16:creationId xmlns:a16="http://schemas.microsoft.com/office/drawing/2014/main" id="{E2DFAEA8-8FBA-68A0-26A9-208042F0F1D3}"/>
              </a:ext>
            </a:extLst>
          </p:cNvPr>
          <p:cNvSpPr>
            <a:spLocks noGrp="1"/>
          </p:cNvSpPr>
          <p:nvPr>
            <p:ph type="body" sz="quarter" idx="11"/>
          </p:nvPr>
        </p:nvSpPr>
        <p:spPr>
          <a:xfrm>
            <a:off x="2894160" y="1397328"/>
            <a:ext cx="2109683" cy="445972"/>
          </a:xfrm>
        </p:spPr>
        <p:txBody>
          <a:bodyPr>
            <a:normAutofit fontScale="92500" lnSpcReduction="10000"/>
          </a:bodyPr>
          <a:lstStyle/>
          <a:p>
            <a:pPr algn="ctr"/>
            <a:r>
              <a:rPr lang="en-US">
                <a:solidFill>
                  <a:schemeClr val="bg1"/>
                </a:solidFill>
                <a:latin typeface="Palatino Linotype" panose="02040502050505030304" pitchFamily="18" charset="0"/>
              </a:rPr>
              <a:t>Tailored Service Segmentation</a:t>
            </a:r>
          </a:p>
        </p:txBody>
      </p:sp>
      <p:sp>
        <p:nvSpPr>
          <p:cNvPr id="15" name="Text Placeholder 14">
            <a:extLst>
              <a:ext uri="{FF2B5EF4-FFF2-40B4-BE49-F238E27FC236}">
                <a16:creationId xmlns:a16="http://schemas.microsoft.com/office/drawing/2014/main" id="{8D1A15EF-B940-7CD1-376A-E752473270C3}"/>
              </a:ext>
            </a:extLst>
          </p:cNvPr>
          <p:cNvSpPr>
            <a:spLocks noGrp="1"/>
          </p:cNvSpPr>
          <p:nvPr>
            <p:ph type="body" sz="quarter" idx="20"/>
          </p:nvPr>
        </p:nvSpPr>
        <p:spPr>
          <a:xfrm>
            <a:off x="812566" y="2080679"/>
            <a:ext cx="2066101" cy="2361965"/>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Complex scenario handling</a:t>
            </a:r>
          </a:p>
          <a:p>
            <a:pPr marL="285750" indent="-285750">
              <a:buFont typeface="Arial" panose="020B0604020202020204" pitchFamily="34" charset="0"/>
              <a:buChar char="•"/>
            </a:pPr>
            <a:r>
              <a:rPr lang="en-US" sz="1400">
                <a:latin typeface="Palatino Linotype" panose="02040502050505030304" pitchFamily="18" charset="0"/>
              </a:rPr>
              <a:t>High accuracy rates assured</a:t>
            </a:r>
          </a:p>
        </p:txBody>
      </p:sp>
      <p:sp>
        <p:nvSpPr>
          <p:cNvPr id="17" name="Text Placeholder 16">
            <a:extLst>
              <a:ext uri="{FF2B5EF4-FFF2-40B4-BE49-F238E27FC236}">
                <a16:creationId xmlns:a16="http://schemas.microsoft.com/office/drawing/2014/main" id="{BB13984A-8956-F0AC-D60A-BCBC419DADCE}"/>
              </a:ext>
            </a:extLst>
          </p:cNvPr>
          <p:cNvSpPr>
            <a:spLocks noGrp="1"/>
          </p:cNvSpPr>
          <p:nvPr>
            <p:ph type="body" sz="quarter" idx="31"/>
          </p:nvPr>
        </p:nvSpPr>
        <p:spPr>
          <a:xfrm>
            <a:off x="2937742" y="2080679"/>
            <a:ext cx="2066101" cy="2361966"/>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Business user enhancements</a:t>
            </a:r>
          </a:p>
          <a:p>
            <a:pPr marL="285750" indent="-285750">
              <a:buFont typeface="Arial" panose="020B0604020202020204" pitchFamily="34" charset="0"/>
              <a:buChar char="•"/>
            </a:pPr>
            <a:r>
              <a:rPr lang="en-US" sz="1400">
                <a:latin typeface="Palatino Linotype" panose="02040502050505030304" pitchFamily="18" charset="0"/>
              </a:rPr>
              <a:t>Personal user simplification</a:t>
            </a:r>
          </a:p>
        </p:txBody>
      </p:sp>
      <p:sp>
        <p:nvSpPr>
          <p:cNvPr id="19" name="Text Placeholder 18">
            <a:extLst>
              <a:ext uri="{FF2B5EF4-FFF2-40B4-BE49-F238E27FC236}">
                <a16:creationId xmlns:a16="http://schemas.microsoft.com/office/drawing/2014/main" id="{D21171D6-F820-1CC1-325C-B2886DC92DF7}"/>
              </a:ext>
            </a:extLst>
          </p:cNvPr>
          <p:cNvSpPr>
            <a:spLocks noGrp="1"/>
          </p:cNvSpPr>
          <p:nvPr>
            <p:ph type="body" sz="quarter" idx="32"/>
          </p:nvPr>
        </p:nvSpPr>
        <p:spPr>
          <a:xfrm>
            <a:off x="5062918" y="2080677"/>
            <a:ext cx="2066101" cy="2361967"/>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Background synchronization management</a:t>
            </a:r>
          </a:p>
          <a:p>
            <a:pPr marL="285750" indent="-285750">
              <a:buFont typeface="Arial" panose="020B0604020202020204" pitchFamily="34" charset="0"/>
              <a:buChar char="•"/>
            </a:pPr>
            <a:r>
              <a:rPr lang="en-US" sz="1400">
                <a:latin typeface="Palatino Linotype" panose="02040502050505030304" pitchFamily="18" charset="0"/>
              </a:rPr>
              <a:t>Smart error handling algorithms</a:t>
            </a:r>
          </a:p>
        </p:txBody>
      </p:sp>
      <p:sp>
        <p:nvSpPr>
          <p:cNvPr id="21" name="Text Placeholder 20">
            <a:extLst>
              <a:ext uri="{FF2B5EF4-FFF2-40B4-BE49-F238E27FC236}">
                <a16:creationId xmlns:a16="http://schemas.microsoft.com/office/drawing/2014/main" id="{2908EA0A-64B5-3B52-2C72-570C48347FE9}"/>
              </a:ext>
            </a:extLst>
          </p:cNvPr>
          <p:cNvSpPr>
            <a:spLocks noGrp="1"/>
          </p:cNvSpPr>
          <p:nvPr>
            <p:ph type="body" sz="quarter" idx="33"/>
          </p:nvPr>
        </p:nvSpPr>
        <p:spPr>
          <a:xfrm>
            <a:off x="7188094" y="2080677"/>
            <a:ext cx="2066101" cy="2361968"/>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Streamlined process application</a:t>
            </a:r>
          </a:p>
          <a:p>
            <a:pPr marL="285750" indent="-285750">
              <a:buFont typeface="Arial" panose="020B0604020202020204" pitchFamily="34" charset="0"/>
              <a:buChar char="•"/>
            </a:pPr>
            <a:r>
              <a:rPr lang="en-US" sz="1400">
                <a:latin typeface="Palatino Linotype" panose="02040502050505030304" pitchFamily="18" charset="0"/>
              </a:rPr>
              <a:t>Six Sigma for quality improvement</a:t>
            </a:r>
          </a:p>
        </p:txBody>
      </p:sp>
      <p:sp>
        <p:nvSpPr>
          <p:cNvPr id="23" name="Text Placeholder 22">
            <a:extLst>
              <a:ext uri="{FF2B5EF4-FFF2-40B4-BE49-F238E27FC236}">
                <a16:creationId xmlns:a16="http://schemas.microsoft.com/office/drawing/2014/main" id="{04684FAE-A943-B26A-FEEF-67C49F789B29}"/>
              </a:ext>
            </a:extLst>
          </p:cNvPr>
          <p:cNvSpPr>
            <a:spLocks noGrp="1"/>
          </p:cNvSpPr>
          <p:nvPr>
            <p:ph type="body" sz="quarter" idx="34"/>
          </p:nvPr>
        </p:nvSpPr>
        <p:spPr>
          <a:xfrm>
            <a:off x="9313268" y="2080675"/>
            <a:ext cx="2066101" cy="2934026"/>
          </a:xfrm>
        </p:spPr>
        <p:txBody>
          <a:bodyPr>
            <a:noAutofit/>
          </a:bodyPr>
          <a:lstStyle/>
          <a:p>
            <a:pPr marL="285750" indent="-285750">
              <a:buFont typeface="Arial" panose="020B0604020202020204" pitchFamily="34" charset="0"/>
              <a:buChar char="•"/>
            </a:pPr>
            <a:r>
              <a:rPr lang="en-US" sz="1400">
                <a:latin typeface="Palatino Linotype" panose="02040502050505030304" pitchFamily="18" charset="0"/>
              </a:rPr>
              <a:t>Set ambitious targets</a:t>
            </a:r>
          </a:p>
          <a:p>
            <a:pPr marL="285750" indent="-285750">
              <a:buFont typeface="Arial" panose="020B0604020202020204" pitchFamily="34" charset="0"/>
              <a:buChar char="•"/>
            </a:pPr>
            <a:r>
              <a:rPr lang="en-US" sz="1400">
                <a:latin typeface="Palatino Linotype" panose="02040502050505030304" pitchFamily="18" charset="0"/>
              </a:rPr>
              <a:t>Apply VLIFT strategies</a:t>
            </a:r>
          </a:p>
          <a:p>
            <a:pPr marL="285750" indent="-285750">
              <a:buFont typeface="Arial" panose="020B0604020202020204" pitchFamily="34" charset="0"/>
              <a:buChar char="•"/>
            </a:pPr>
            <a:r>
              <a:rPr lang="en-US" sz="1400">
                <a:latin typeface="Palatino Linotype" panose="02040502050505030304" pitchFamily="18" charset="0"/>
              </a:rPr>
              <a:t>Enhance value, satisfaction</a:t>
            </a:r>
          </a:p>
          <a:p>
            <a:pPr marL="285750" indent="-285750">
              <a:buFont typeface="Arial" panose="020B0604020202020204" pitchFamily="34" charset="0"/>
              <a:buChar char="•"/>
            </a:pPr>
            <a:r>
              <a:rPr lang="en-US" sz="1400">
                <a:latin typeface="Palatino Linotype" panose="02040502050505030304" pitchFamily="18" charset="0"/>
              </a:rPr>
              <a:t>Address gaps, competitive advantage</a:t>
            </a:r>
          </a:p>
        </p:txBody>
      </p:sp>
      <p:sp>
        <p:nvSpPr>
          <p:cNvPr id="47" name="Text Placeholder 26">
            <a:extLst>
              <a:ext uri="{FF2B5EF4-FFF2-40B4-BE49-F238E27FC236}">
                <a16:creationId xmlns:a16="http://schemas.microsoft.com/office/drawing/2014/main" id="{1BD31F38-C626-EC19-CD7A-FF2E28A28862}"/>
              </a:ext>
            </a:extLst>
          </p:cNvPr>
          <p:cNvSpPr>
            <a:spLocks noGrp="1"/>
          </p:cNvSpPr>
          <p:nvPr>
            <p:ph type="body" sz="quarter" idx="12"/>
          </p:nvPr>
        </p:nvSpPr>
        <p:spPr>
          <a:xfrm>
            <a:off x="5062917" y="1397328"/>
            <a:ext cx="2048524" cy="445972"/>
          </a:xfrm>
        </p:spPr>
        <p:txBody>
          <a:bodyPr>
            <a:normAutofit lnSpcReduction="10000"/>
          </a:bodyPr>
          <a:lstStyle/>
          <a:p>
            <a:pPr algn="ctr"/>
            <a:r>
              <a:rPr lang="en-US">
                <a:solidFill>
                  <a:schemeClr val="bg1"/>
                </a:solidFill>
                <a:latin typeface="Palatino Linotype" panose="02040502050505030304" pitchFamily="18" charset="0"/>
              </a:rPr>
              <a:t>Shift Customer Side Complexity</a:t>
            </a:r>
          </a:p>
        </p:txBody>
      </p:sp>
      <p:sp>
        <p:nvSpPr>
          <p:cNvPr id="48" name="Text Placeholder 27">
            <a:extLst>
              <a:ext uri="{FF2B5EF4-FFF2-40B4-BE49-F238E27FC236}">
                <a16:creationId xmlns:a16="http://schemas.microsoft.com/office/drawing/2014/main" id="{D23ED3E9-A3BE-3684-D80C-624DAFE5F5F8}"/>
              </a:ext>
            </a:extLst>
          </p:cNvPr>
          <p:cNvSpPr>
            <a:spLocks noGrp="1"/>
          </p:cNvSpPr>
          <p:nvPr>
            <p:ph type="body" sz="quarter" idx="13"/>
          </p:nvPr>
        </p:nvSpPr>
        <p:spPr>
          <a:xfrm>
            <a:off x="7370285" y="1397328"/>
            <a:ext cx="1674564" cy="445972"/>
          </a:xfrm>
        </p:spPr>
        <p:txBody>
          <a:bodyPr>
            <a:normAutofit lnSpcReduction="10000"/>
          </a:bodyPr>
          <a:lstStyle/>
          <a:p>
            <a:pPr algn="ctr"/>
            <a:r>
              <a:rPr lang="en-US">
                <a:solidFill>
                  <a:schemeClr val="bg1"/>
                </a:solidFill>
                <a:latin typeface="Palatino Linotype" panose="02040502050505030304" pitchFamily="18" charset="0"/>
              </a:rPr>
              <a:t>Remove Slack Rope</a:t>
            </a:r>
          </a:p>
        </p:txBody>
      </p:sp>
      <p:sp>
        <p:nvSpPr>
          <p:cNvPr id="49" name="Text Placeholder 28">
            <a:extLst>
              <a:ext uri="{FF2B5EF4-FFF2-40B4-BE49-F238E27FC236}">
                <a16:creationId xmlns:a16="http://schemas.microsoft.com/office/drawing/2014/main" id="{2BD50895-3ADF-C733-AB51-A3DC3B08ADBE}"/>
              </a:ext>
            </a:extLst>
          </p:cNvPr>
          <p:cNvSpPr>
            <a:spLocks noGrp="1"/>
          </p:cNvSpPr>
          <p:nvPr>
            <p:ph type="body" sz="quarter" idx="14"/>
          </p:nvPr>
        </p:nvSpPr>
        <p:spPr>
          <a:xfrm>
            <a:off x="9313268" y="1397328"/>
            <a:ext cx="2066101" cy="445972"/>
          </a:xfrm>
        </p:spPr>
        <p:txBody>
          <a:bodyPr>
            <a:normAutofit fontScale="92500" lnSpcReduction="10000"/>
          </a:bodyPr>
          <a:lstStyle/>
          <a:p>
            <a:pPr algn="ctr"/>
            <a:r>
              <a:rPr lang="en-US">
                <a:solidFill>
                  <a:schemeClr val="bg1"/>
                </a:solidFill>
                <a:latin typeface="Palatino Linotype" panose="02040502050505030304" pitchFamily="18" charset="0"/>
              </a:rPr>
              <a:t>Proposed Improvement Rationalization</a:t>
            </a:r>
          </a:p>
        </p:txBody>
      </p:sp>
      <p:sp>
        <p:nvSpPr>
          <p:cNvPr id="59" name="TextBox 58">
            <a:extLst>
              <a:ext uri="{FF2B5EF4-FFF2-40B4-BE49-F238E27FC236}">
                <a16:creationId xmlns:a16="http://schemas.microsoft.com/office/drawing/2014/main" id="{BCBF865A-F1CF-9A2C-5660-FE69FB861B3F}"/>
              </a:ext>
            </a:extLst>
          </p:cNvPr>
          <p:cNvSpPr txBox="1"/>
          <p:nvPr/>
        </p:nvSpPr>
        <p:spPr>
          <a:xfrm>
            <a:off x="2050692" y="5787172"/>
            <a:ext cx="1794195"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Increased accuracy rate (&gt; 98%)</a:t>
            </a:r>
          </a:p>
        </p:txBody>
      </p:sp>
      <p:sp>
        <p:nvSpPr>
          <p:cNvPr id="60" name="TextBox 59">
            <a:extLst>
              <a:ext uri="{FF2B5EF4-FFF2-40B4-BE49-F238E27FC236}">
                <a16:creationId xmlns:a16="http://schemas.microsoft.com/office/drawing/2014/main" id="{3A7E25DF-3F6B-DE23-A842-DBF0BF1FD7D7}"/>
              </a:ext>
            </a:extLst>
          </p:cNvPr>
          <p:cNvSpPr txBox="1"/>
          <p:nvPr/>
        </p:nvSpPr>
        <p:spPr>
          <a:xfrm>
            <a:off x="5486400" y="5787172"/>
            <a:ext cx="2230503"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Real-time updates and alerts</a:t>
            </a:r>
          </a:p>
        </p:txBody>
      </p:sp>
      <p:pic>
        <p:nvPicPr>
          <p:cNvPr id="6146" name="Picture 2" descr="Output Generic Outline Color icon">
            <a:extLst>
              <a:ext uri="{FF2B5EF4-FFF2-40B4-BE49-F238E27FC236}">
                <a16:creationId xmlns:a16="http://schemas.microsoft.com/office/drawing/2014/main" id="{C2BD424A-0DF8-B1AB-73D5-5A6C6CDBF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13" y="5450519"/>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Output Generic Outline Color icon">
            <a:extLst>
              <a:ext uri="{FF2B5EF4-FFF2-40B4-BE49-F238E27FC236}">
                <a16:creationId xmlns:a16="http://schemas.microsoft.com/office/drawing/2014/main" id="{4ACDE580-1B2B-B0DD-7EA5-0315ABE7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728" y="5442092"/>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Output Generic Outline Color icon">
            <a:extLst>
              <a:ext uri="{FF2B5EF4-FFF2-40B4-BE49-F238E27FC236}">
                <a16:creationId xmlns:a16="http://schemas.microsoft.com/office/drawing/2014/main" id="{1DBF4FFB-E5FD-B963-968C-792A96ED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580" y="5460672"/>
            <a:ext cx="1213379" cy="1213379"/>
          </a:xfrm>
          <a:prstGeom prst="rect">
            <a:avLst/>
          </a:prstGeom>
          <a:noFill/>
          <a:extLst>
            <a:ext uri="{909E8E84-426E-40DD-AFC4-6F175D3DCCD1}">
              <a14:hiddenFill xmlns:a14="http://schemas.microsoft.com/office/drawing/2010/main">
                <a:solidFill>
                  <a:srgbClr val="FFFFFF"/>
                </a:solidFill>
              </a14:hiddenFill>
            </a:ext>
          </a:extLst>
        </p:spPr>
      </p:pic>
      <p:sp>
        <p:nvSpPr>
          <p:cNvPr id="192" name="TextBox 191">
            <a:extLst>
              <a:ext uri="{FF2B5EF4-FFF2-40B4-BE49-F238E27FC236}">
                <a16:creationId xmlns:a16="http://schemas.microsoft.com/office/drawing/2014/main" id="{1A959388-83A8-3BA7-B776-8CC94A5758E2}"/>
              </a:ext>
            </a:extLst>
          </p:cNvPr>
          <p:cNvSpPr txBox="1"/>
          <p:nvPr/>
        </p:nvSpPr>
        <p:spPr>
          <a:xfrm>
            <a:off x="9585129" y="5580154"/>
            <a:ext cx="1769557" cy="954107"/>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Seamless integration with major calendar platforms</a:t>
            </a:r>
          </a:p>
        </p:txBody>
      </p:sp>
    </p:spTree>
    <p:extLst>
      <p:ext uri="{BB962C8B-B14F-4D97-AF65-F5344CB8AC3E}">
        <p14:creationId xmlns:p14="http://schemas.microsoft.com/office/powerpoint/2010/main" val="168507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53C08-CEEC-74B7-6336-68169E186C7C}"/>
            </a:ext>
          </a:extLst>
        </p:cNvPr>
        <p:cNvGrpSpPr/>
        <p:nvPr/>
      </p:nvGrpSpPr>
      <p:grpSpPr>
        <a:xfrm>
          <a:off x="0" y="0"/>
          <a:ext cx="0" cy="0"/>
          <a:chOff x="0" y="0"/>
          <a:chExt cx="0" cy="0"/>
        </a:xfrm>
      </p:grpSpPr>
      <p:sp>
        <p:nvSpPr>
          <p:cNvPr id="24" name="Title 23">
            <a:extLst>
              <a:ext uri="{FF2B5EF4-FFF2-40B4-BE49-F238E27FC236}">
                <a16:creationId xmlns:a16="http://schemas.microsoft.com/office/drawing/2014/main" id="{3F30C7AF-A9DA-FE74-BA3B-4EF37B0E72B3}"/>
              </a:ext>
            </a:extLst>
          </p:cNvPr>
          <p:cNvSpPr>
            <a:spLocks noGrp="1"/>
          </p:cNvSpPr>
          <p:nvPr>
            <p:ph type="title"/>
          </p:nvPr>
        </p:nvSpPr>
        <p:spPr>
          <a:xfrm>
            <a:off x="774160" y="330506"/>
            <a:ext cx="10643616" cy="1066822"/>
          </a:xfrm>
        </p:spPr>
        <p:txBody>
          <a:bodyPr>
            <a:normAutofit fontScale="90000"/>
          </a:bodyPr>
          <a:lstStyle/>
          <a:p>
            <a:pPr algn="ctr"/>
            <a:r>
              <a:rPr lang="en-US" sz="4000" b="1">
                <a:solidFill>
                  <a:schemeClr val="bg1"/>
                </a:solidFill>
                <a:latin typeface="Palatino Linotype" panose="02040502050505030304" pitchFamily="18" charset="0"/>
              </a:rPr>
              <a:t>VLIFT PROCESS FOR </a:t>
            </a:r>
            <a:r>
              <a:rPr lang="en-US" sz="4000" b="1">
                <a:solidFill>
                  <a:schemeClr val="accent2">
                    <a:lumMod val="60000"/>
                    <a:lumOff val="40000"/>
                  </a:schemeClr>
                </a:solidFill>
                <a:latin typeface="Palatino Linotype" panose="02040502050505030304" pitchFamily="18" charset="0"/>
              </a:rPr>
              <a:t>VERIFICATION REQUIREMENTS ENHANCEMENT</a:t>
            </a:r>
            <a:br>
              <a:rPr lang="en-US" sz="4000" b="1">
                <a:solidFill>
                  <a:schemeClr val="bg1"/>
                </a:solidFill>
                <a:latin typeface="Palatino Linotype" panose="02040502050505030304" pitchFamily="18" charset="0"/>
              </a:rPr>
            </a:br>
            <a:endParaRPr lang="en-US" sz="4000" b="1">
              <a:solidFill>
                <a:schemeClr val="bg1"/>
              </a:solidFill>
              <a:latin typeface="Palatino Linotype" panose="02040502050505030304" pitchFamily="18" charset="0"/>
            </a:endParaRPr>
          </a:p>
        </p:txBody>
      </p:sp>
      <p:sp>
        <p:nvSpPr>
          <p:cNvPr id="15" name="Text Placeholder 14">
            <a:extLst>
              <a:ext uri="{FF2B5EF4-FFF2-40B4-BE49-F238E27FC236}">
                <a16:creationId xmlns:a16="http://schemas.microsoft.com/office/drawing/2014/main" id="{52B90A03-0C3A-9285-BD64-1705DBA19552}"/>
              </a:ext>
            </a:extLst>
          </p:cNvPr>
          <p:cNvSpPr>
            <a:spLocks noGrp="1"/>
          </p:cNvSpPr>
          <p:nvPr>
            <p:ph type="body" sz="quarter" idx="20"/>
          </p:nvPr>
        </p:nvSpPr>
        <p:spPr>
          <a:xfrm>
            <a:off x="812566" y="2080679"/>
            <a:ext cx="2066101" cy="2361965"/>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AI-based automation tools</a:t>
            </a:r>
          </a:p>
          <a:p>
            <a:pPr marL="285750" indent="-285750">
              <a:buFont typeface="Arial" panose="020B0604020202020204" pitchFamily="34" charset="0"/>
              <a:buChar char="•"/>
            </a:pPr>
            <a:r>
              <a:rPr lang="en-US" sz="1400">
                <a:latin typeface="Palatino Linotype" panose="02040502050505030304" pitchFamily="18" charset="0"/>
              </a:rPr>
              <a:t>Real-time verification integration</a:t>
            </a:r>
          </a:p>
        </p:txBody>
      </p:sp>
      <p:sp>
        <p:nvSpPr>
          <p:cNvPr id="17" name="Text Placeholder 16">
            <a:extLst>
              <a:ext uri="{FF2B5EF4-FFF2-40B4-BE49-F238E27FC236}">
                <a16:creationId xmlns:a16="http://schemas.microsoft.com/office/drawing/2014/main" id="{8811EEF9-4FF2-017D-BD52-E83EDF4F5720}"/>
              </a:ext>
            </a:extLst>
          </p:cNvPr>
          <p:cNvSpPr>
            <a:spLocks noGrp="1"/>
          </p:cNvSpPr>
          <p:nvPr>
            <p:ph type="body" sz="quarter" idx="31"/>
          </p:nvPr>
        </p:nvSpPr>
        <p:spPr>
          <a:xfrm>
            <a:off x="2937742" y="2080679"/>
            <a:ext cx="2066101" cy="2361966"/>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Tailored verification levels</a:t>
            </a:r>
          </a:p>
          <a:p>
            <a:pPr marL="285750" indent="-285750">
              <a:buFont typeface="Arial" panose="020B0604020202020204" pitchFamily="34" charset="0"/>
              <a:buChar char="•"/>
            </a:pPr>
            <a:r>
              <a:rPr lang="en-US" sz="1400">
                <a:latin typeface="Palatino Linotype" panose="02040502050505030304" pitchFamily="18" charset="0"/>
              </a:rPr>
              <a:t>Service type differentiation</a:t>
            </a:r>
          </a:p>
        </p:txBody>
      </p:sp>
      <p:sp>
        <p:nvSpPr>
          <p:cNvPr id="19" name="Text Placeholder 18">
            <a:extLst>
              <a:ext uri="{FF2B5EF4-FFF2-40B4-BE49-F238E27FC236}">
                <a16:creationId xmlns:a16="http://schemas.microsoft.com/office/drawing/2014/main" id="{2AD897A5-66BD-7E1E-19D2-45FB23C0F583}"/>
              </a:ext>
            </a:extLst>
          </p:cNvPr>
          <p:cNvSpPr>
            <a:spLocks noGrp="1"/>
          </p:cNvSpPr>
          <p:nvPr>
            <p:ph type="body" sz="quarter" idx="32"/>
          </p:nvPr>
        </p:nvSpPr>
        <p:spPr>
          <a:xfrm>
            <a:off x="5062918" y="2080677"/>
            <a:ext cx="2066101" cy="2361967"/>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Streamlined document upload</a:t>
            </a:r>
          </a:p>
          <a:p>
            <a:pPr marL="285750" indent="-285750">
              <a:buFont typeface="Arial" panose="020B0604020202020204" pitchFamily="34" charset="0"/>
              <a:buChar char="•"/>
            </a:pPr>
            <a:r>
              <a:rPr lang="en-US" sz="1400">
                <a:latin typeface="Palatino Linotype" panose="02040502050505030304" pitchFamily="18" charset="0"/>
              </a:rPr>
              <a:t>Mobile device scanning</a:t>
            </a:r>
          </a:p>
        </p:txBody>
      </p:sp>
      <p:sp>
        <p:nvSpPr>
          <p:cNvPr id="21" name="Text Placeholder 20">
            <a:extLst>
              <a:ext uri="{FF2B5EF4-FFF2-40B4-BE49-F238E27FC236}">
                <a16:creationId xmlns:a16="http://schemas.microsoft.com/office/drawing/2014/main" id="{CC5D22A7-D3F8-3423-B856-AAA097A6E5FE}"/>
              </a:ext>
            </a:extLst>
          </p:cNvPr>
          <p:cNvSpPr>
            <a:spLocks noGrp="1"/>
          </p:cNvSpPr>
          <p:nvPr>
            <p:ph type="body" sz="quarter" idx="33"/>
          </p:nvPr>
        </p:nvSpPr>
        <p:spPr>
          <a:xfrm>
            <a:off x="7188094" y="2080677"/>
            <a:ext cx="2066101" cy="2361968"/>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Eliminate redundant steps</a:t>
            </a:r>
          </a:p>
          <a:p>
            <a:pPr marL="285750" indent="-285750">
              <a:buFont typeface="Arial" panose="020B0604020202020204" pitchFamily="34" charset="0"/>
              <a:buChar char="•"/>
            </a:pPr>
            <a:r>
              <a:rPr lang="en-US" sz="1400">
                <a:latin typeface="Palatino Linotype" panose="02040502050505030304" pitchFamily="18" charset="0"/>
              </a:rPr>
              <a:t>Six Sigma for variation reduction</a:t>
            </a:r>
          </a:p>
        </p:txBody>
      </p:sp>
      <p:sp>
        <p:nvSpPr>
          <p:cNvPr id="23" name="Text Placeholder 22">
            <a:extLst>
              <a:ext uri="{FF2B5EF4-FFF2-40B4-BE49-F238E27FC236}">
                <a16:creationId xmlns:a16="http://schemas.microsoft.com/office/drawing/2014/main" id="{E96C9514-4982-3733-3D5B-E56C57A4A45A}"/>
              </a:ext>
            </a:extLst>
          </p:cNvPr>
          <p:cNvSpPr>
            <a:spLocks noGrp="1"/>
          </p:cNvSpPr>
          <p:nvPr>
            <p:ph type="body" sz="quarter" idx="34"/>
          </p:nvPr>
        </p:nvSpPr>
        <p:spPr>
          <a:xfrm>
            <a:off x="9313268" y="2080675"/>
            <a:ext cx="2066101" cy="2934026"/>
          </a:xfrm>
        </p:spPr>
        <p:txBody>
          <a:bodyPr>
            <a:noAutofit/>
          </a:bodyPr>
          <a:lstStyle/>
          <a:p>
            <a:pPr marL="285750" indent="-285750">
              <a:buFont typeface="Arial" panose="020B0604020202020204" pitchFamily="34" charset="0"/>
              <a:buChar char="•"/>
            </a:pPr>
            <a:r>
              <a:rPr lang="en-US" sz="1400">
                <a:latin typeface="Palatino Linotype" panose="02040502050505030304" pitchFamily="18" charset="0"/>
              </a:rPr>
              <a:t>Monitor verification metrics</a:t>
            </a:r>
          </a:p>
          <a:p>
            <a:pPr marL="285750" indent="-285750">
              <a:buFont typeface="Arial" panose="020B0604020202020204" pitchFamily="34" charset="0"/>
              <a:buChar char="•"/>
            </a:pPr>
            <a:r>
              <a:rPr lang="en-US" sz="1400">
                <a:latin typeface="Palatino Linotype" panose="02040502050505030304" pitchFamily="18" charset="0"/>
              </a:rPr>
              <a:t>Adapt based on feedback and innovation</a:t>
            </a:r>
          </a:p>
        </p:txBody>
      </p:sp>
      <p:sp>
        <p:nvSpPr>
          <p:cNvPr id="2" name="Text Placeholder 29">
            <a:extLst>
              <a:ext uri="{FF2B5EF4-FFF2-40B4-BE49-F238E27FC236}">
                <a16:creationId xmlns:a16="http://schemas.microsoft.com/office/drawing/2014/main" id="{03DD09E5-53D6-7F10-31F8-02D246B8009A}"/>
              </a:ext>
            </a:extLst>
          </p:cNvPr>
          <p:cNvSpPr txBox="1">
            <a:spLocks/>
          </p:cNvSpPr>
          <p:nvPr/>
        </p:nvSpPr>
        <p:spPr>
          <a:xfrm>
            <a:off x="539035" y="171190"/>
            <a:ext cx="904968" cy="655450"/>
          </a:xfrm>
          <a:prstGeom prst="rect">
            <a:avLst/>
          </a:prstGeom>
          <a:effectLst/>
        </p:spPr>
        <p:txBody>
          <a:bodyPr vert="horz" lIns="91440" tIns="0" rIns="91440" bIns="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5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latin typeface="Palatino Linotype" panose="02040502050505030304" pitchFamily="18" charset="0"/>
              </a:rPr>
              <a:t>04</a:t>
            </a:r>
          </a:p>
        </p:txBody>
      </p:sp>
      <p:sp>
        <p:nvSpPr>
          <p:cNvPr id="13" name="TextBox 12">
            <a:extLst>
              <a:ext uri="{FF2B5EF4-FFF2-40B4-BE49-F238E27FC236}">
                <a16:creationId xmlns:a16="http://schemas.microsoft.com/office/drawing/2014/main" id="{22314338-EF1E-139E-BBDB-F9C4D58D7AA3}"/>
              </a:ext>
            </a:extLst>
          </p:cNvPr>
          <p:cNvSpPr txBox="1"/>
          <p:nvPr/>
        </p:nvSpPr>
        <p:spPr>
          <a:xfrm>
            <a:off x="2059656" y="5787172"/>
            <a:ext cx="1892807" cy="523220"/>
          </a:xfrm>
          <a:prstGeom prst="rect">
            <a:avLst/>
          </a:prstGeom>
          <a:noFill/>
        </p:spPr>
        <p:txBody>
          <a:bodyPr wrap="square" lIns="91440" tIns="45720" rIns="91440" bIns="45720" anchor="t">
            <a:spAutoFit/>
          </a:bodyPr>
          <a:lstStyle/>
          <a:p>
            <a:r>
              <a:rPr lang="en-US" sz="1400" b="0" i="0">
                <a:solidFill>
                  <a:schemeClr val="bg1"/>
                </a:solidFill>
                <a:effectLst/>
                <a:latin typeface="Palatino Linotype"/>
              </a:rPr>
              <a:t>Average verification time </a:t>
            </a:r>
            <a:r>
              <a:rPr lang="en-US" sz="1400">
                <a:solidFill>
                  <a:schemeClr val="bg1"/>
                </a:solidFill>
                <a:latin typeface="Palatino Linotype"/>
              </a:rPr>
              <a:t>reduced</a:t>
            </a:r>
            <a:r>
              <a:rPr lang="en-US" sz="1400" b="0" i="0">
                <a:solidFill>
                  <a:schemeClr val="bg1"/>
                </a:solidFill>
                <a:effectLst/>
                <a:latin typeface="Palatino Linotype"/>
              </a:rPr>
              <a:t> </a:t>
            </a:r>
            <a:r>
              <a:rPr lang="en-US" sz="1400">
                <a:solidFill>
                  <a:schemeClr val="bg1"/>
                </a:solidFill>
                <a:latin typeface="Palatino Linotype"/>
              </a:rPr>
              <a:t>by 90%</a:t>
            </a:r>
            <a:endParaRPr lang="en-US" sz="1400" b="0" i="0">
              <a:solidFill>
                <a:schemeClr val="bg1"/>
              </a:solidFill>
              <a:effectLst/>
              <a:latin typeface="Palatino Linotype"/>
            </a:endParaRPr>
          </a:p>
        </p:txBody>
      </p:sp>
      <p:sp>
        <p:nvSpPr>
          <p:cNvPr id="14" name="TextBox 13">
            <a:extLst>
              <a:ext uri="{FF2B5EF4-FFF2-40B4-BE49-F238E27FC236}">
                <a16:creationId xmlns:a16="http://schemas.microsoft.com/office/drawing/2014/main" id="{1CA73E83-4BB8-4A1A-965A-CF75891C6376}"/>
              </a:ext>
            </a:extLst>
          </p:cNvPr>
          <p:cNvSpPr txBox="1"/>
          <p:nvPr/>
        </p:nvSpPr>
        <p:spPr>
          <a:xfrm>
            <a:off x="5486400" y="5787172"/>
            <a:ext cx="2230503"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Automated processes implementation</a:t>
            </a:r>
          </a:p>
        </p:txBody>
      </p:sp>
      <p:pic>
        <p:nvPicPr>
          <p:cNvPr id="16" name="Picture 2" descr="Output Generic Outline Color icon">
            <a:extLst>
              <a:ext uri="{FF2B5EF4-FFF2-40B4-BE49-F238E27FC236}">
                <a16:creationId xmlns:a16="http://schemas.microsoft.com/office/drawing/2014/main" id="{63F3F862-275A-14CB-2649-983654AFF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13" y="5450519"/>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utput Generic Outline Color icon">
            <a:extLst>
              <a:ext uri="{FF2B5EF4-FFF2-40B4-BE49-F238E27FC236}">
                <a16:creationId xmlns:a16="http://schemas.microsoft.com/office/drawing/2014/main" id="{5CDCE0F2-F912-E29B-BB1D-8BC588A65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728" y="5442092"/>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Output Generic Outline Color icon">
            <a:extLst>
              <a:ext uri="{FF2B5EF4-FFF2-40B4-BE49-F238E27FC236}">
                <a16:creationId xmlns:a16="http://schemas.microsoft.com/office/drawing/2014/main" id="{53CAD534-5BD1-873D-D3A5-E42824670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580" y="5460672"/>
            <a:ext cx="1213379" cy="12133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3B9E5C4-8882-0102-C896-4859CFA69ACF}"/>
              </a:ext>
            </a:extLst>
          </p:cNvPr>
          <p:cNvSpPr txBox="1"/>
          <p:nvPr/>
        </p:nvSpPr>
        <p:spPr>
          <a:xfrm>
            <a:off x="9585129" y="5580154"/>
            <a:ext cx="1769557" cy="738664"/>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Enhanced user convenience and satisfaction</a:t>
            </a:r>
          </a:p>
        </p:txBody>
      </p:sp>
      <p:sp>
        <p:nvSpPr>
          <p:cNvPr id="35" name="Text Placeholder 24">
            <a:extLst>
              <a:ext uri="{FF2B5EF4-FFF2-40B4-BE49-F238E27FC236}">
                <a16:creationId xmlns:a16="http://schemas.microsoft.com/office/drawing/2014/main" id="{01BA986F-BAD3-5504-4A81-DDED638047AD}"/>
              </a:ext>
            </a:extLst>
          </p:cNvPr>
          <p:cNvSpPr>
            <a:spLocks noGrp="1"/>
          </p:cNvSpPr>
          <p:nvPr>
            <p:ph type="body" sz="quarter" idx="10"/>
          </p:nvPr>
        </p:nvSpPr>
        <p:spPr>
          <a:xfrm>
            <a:off x="991519" y="1397328"/>
            <a:ext cx="1674564" cy="445972"/>
          </a:xfrm>
        </p:spPr>
        <p:txBody>
          <a:bodyPr>
            <a:normAutofit lnSpcReduction="10000"/>
          </a:bodyPr>
          <a:lstStyle/>
          <a:p>
            <a:pPr algn="ctr"/>
            <a:r>
              <a:rPr lang="en-US">
                <a:solidFill>
                  <a:schemeClr val="bg1"/>
                </a:solidFill>
                <a:latin typeface="Palatino Linotype" panose="02040502050505030304" pitchFamily="18" charset="0"/>
              </a:rPr>
              <a:t>Address Service Gaps</a:t>
            </a:r>
          </a:p>
        </p:txBody>
      </p:sp>
      <p:sp>
        <p:nvSpPr>
          <p:cNvPr id="36" name="Text Placeholder 25">
            <a:extLst>
              <a:ext uri="{FF2B5EF4-FFF2-40B4-BE49-F238E27FC236}">
                <a16:creationId xmlns:a16="http://schemas.microsoft.com/office/drawing/2014/main" id="{90338143-ADC6-6504-AF33-743587F95A57}"/>
              </a:ext>
            </a:extLst>
          </p:cNvPr>
          <p:cNvSpPr txBox="1">
            <a:spLocks/>
          </p:cNvSpPr>
          <p:nvPr/>
        </p:nvSpPr>
        <p:spPr>
          <a:xfrm>
            <a:off x="2894160" y="1397328"/>
            <a:ext cx="2109683"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Tailored Service Segmentation</a:t>
            </a:r>
          </a:p>
        </p:txBody>
      </p:sp>
      <p:sp>
        <p:nvSpPr>
          <p:cNvPr id="37" name="Text Placeholder 26">
            <a:extLst>
              <a:ext uri="{FF2B5EF4-FFF2-40B4-BE49-F238E27FC236}">
                <a16:creationId xmlns:a16="http://schemas.microsoft.com/office/drawing/2014/main" id="{1DF034FA-513E-C84F-5693-70C7CD87F5F7}"/>
              </a:ext>
            </a:extLst>
          </p:cNvPr>
          <p:cNvSpPr txBox="1">
            <a:spLocks/>
          </p:cNvSpPr>
          <p:nvPr/>
        </p:nvSpPr>
        <p:spPr>
          <a:xfrm>
            <a:off x="5062917" y="1397328"/>
            <a:ext cx="204852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Shift Customer Side Complexity</a:t>
            </a:r>
          </a:p>
        </p:txBody>
      </p:sp>
      <p:sp>
        <p:nvSpPr>
          <p:cNvPr id="38" name="Text Placeholder 27">
            <a:extLst>
              <a:ext uri="{FF2B5EF4-FFF2-40B4-BE49-F238E27FC236}">
                <a16:creationId xmlns:a16="http://schemas.microsoft.com/office/drawing/2014/main" id="{F89792E5-3F89-FE7D-CDF9-CE6B7225716C}"/>
              </a:ext>
            </a:extLst>
          </p:cNvPr>
          <p:cNvSpPr txBox="1">
            <a:spLocks/>
          </p:cNvSpPr>
          <p:nvPr/>
        </p:nvSpPr>
        <p:spPr>
          <a:xfrm>
            <a:off x="7370285" y="1397328"/>
            <a:ext cx="167456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Remove Slack Rope</a:t>
            </a:r>
          </a:p>
        </p:txBody>
      </p:sp>
      <p:sp>
        <p:nvSpPr>
          <p:cNvPr id="39" name="Text Placeholder 28">
            <a:extLst>
              <a:ext uri="{FF2B5EF4-FFF2-40B4-BE49-F238E27FC236}">
                <a16:creationId xmlns:a16="http://schemas.microsoft.com/office/drawing/2014/main" id="{733DCE8D-44B1-042B-DDCF-701FDA711D3B}"/>
              </a:ext>
            </a:extLst>
          </p:cNvPr>
          <p:cNvSpPr txBox="1">
            <a:spLocks/>
          </p:cNvSpPr>
          <p:nvPr/>
        </p:nvSpPr>
        <p:spPr>
          <a:xfrm>
            <a:off x="9313268" y="1397328"/>
            <a:ext cx="2066101"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Proposed Improvement Rationalization</a:t>
            </a:r>
          </a:p>
        </p:txBody>
      </p:sp>
    </p:spTree>
    <p:extLst>
      <p:ext uri="{BB962C8B-B14F-4D97-AF65-F5344CB8AC3E}">
        <p14:creationId xmlns:p14="http://schemas.microsoft.com/office/powerpoint/2010/main" val="35511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78304DF4-9FE7-A4B9-C041-32A4862A36B2}"/>
            </a:ext>
          </a:extLst>
        </p:cNvPr>
        <p:cNvGrpSpPr/>
        <p:nvPr/>
      </p:nvGrpSpPr>
      <p:grpSpPr>
        <a:xfrm>
          <a:off x="0" y="0"/>
          <a:ext cx="0" cy="0"/>
          <a:chOff x="0" y="0"/>
          <a:chExt cx="0" cy="0"/>
        </a:xfrm>
      </p:grpSpPr>
      <p:sp>
        <p:nvSpPr>
          <p:cNvPr id="452" name="Google Shape;452;p45">
            <a:extLst>
              <a:ext uri="{FF2B5EF4-FFF2-40B4-BE49-F238E27FC236}">
                <a16:creationId xmlns:a16="http://schemas.microsoft.com/office/drawing/2014/main" id="{D4DD3E64-B3B0-BC73-4468-CA19BF442B89}"/>
              </a:ext>
            </a:extLst>
          </p:cNvPr>
          <p:cNvSpPr/>
          <p:nvPr/>
        </p:nvSpPr>
        <p:spPr>
          <a:xfrm>
            <a:off x="7921380" y="1322067"/>
            <a:ext cx="470000" cy="1272400"/>
          </a:xfrm>
          <a:prstGeom prst="rect">
            <a:avLst/>
          </a:prstGeom>
          <a:solidFill>
            <a:srgbClr val="00B050">
              <a:alpha val="58430"/>
            </a:srgbClr>
          </a:solidFill>
          <a:ln>
            <a:noFill/>
          </a:ln>
        </p:spPr>
        <p:txBody>
          <a:bodyPr spcFirstLastPara="1" wrap="square" lIns="121900" tIns="121900" rIns="121900" bIns="121900" anchor="ctr" anchorCtr="0">
            <a:noAutofit/>
          </a:bodyPr>
          <a:lstStyle/>
          <a:p>
            <a:pPr defTabSz="1219170">
              <a:buClr>
                <a:srgbClr val="000000"/>
              </a:buClr>
            </a:pPr>
            <a:endParaRPr sz="1400" kern="0">
              <a:solidFill>
                <a:schemeClr val="bg1"/>
              </a:solidFill>
              <a:latin typeface="Palatino Linotype" panose="02040502050505030304" pitchFamily="18" charset="0"/>
              <a:cs typeface="Arial"/>
              <a:sym typeface="Arial"/>
            </a:endParaRPr>
          </a:p>
        </p:txBody>
      </p:sp>
      <p:sp>
        <p:nvSpPr>
          <p:cNvPr id="453" name="Google Shape;453;p45">
            <a:extLst>
              <a:ext uri="{FF2B5EF4-FFF2-40B4-BE49-F238E27FC236}">
                <a16:creationId xmlns:a16="http://schemas.microsoft.com/office/drawing/2014/main" id="{C1EA4236-03C1-CACB-AAD6-8C56E9CF4652}"/>
              </a:ext>
            </a:extLst>
          </p:cNvPr>
          <p:cNvSpPr/>
          <p:nvPr/>
        </p:nvSpPr>
        <p:spPr>
          <a:xfrm>
            <a:off x="4009780" y="1322067"/>
            <a:ext cx="470000" cy="1272400"/>
          </a:xfrm>
          <a:prstGeom prst="rect">
            <a:avLst/>
          </a:prstGeom>
          <a:solidFill>
            <a:srgbClr val="00B050">
              <a:alpha val="58430"/>
            </a:srgbClr>
          </a:solidFill>
          <a:ln>
            <a:noFill/>
          </a:ln>
        </p:spPr>
        <p:txBody>
          <a:bodyPr spcFirstLastPara="1" wrap="square" lIns="121900" tIns="121900" rIns="121900" bIns="121900" anchor="ctr" anchorCtr="0">
            <a:noAutofit/>
          </a:bodyPr>
          <a:lstStyle/>
          <a:p>
            <a:pPr defTabSz="1219170">
              <a:buClr>
                <a:srgbClr val="000000"/>
              </a:buClr>
            </a:pPr>
            <a:endParaRPr sz="1400" kern="0">
              <a:solidFill>
                <a:schemeClr val="bg1"/>
              </a:solidFill>
              <a:latin typeface="Palatino Linotype" panose="02040502050505030304" pitchFamily="18" charset="0"/>
              <a:cs typeface="Arial"/>
              <a:sym typeface="Arial"/>
            </a:endParaRPr>
          </a:p>
        </p:txBody>
      </p:sp>
      <p:sp>
        <p:nvSpPr>
          <p:cNvPr id="454" name="Google Shape;454;p45">
            <a:extLst>
              <a:ext uri="{FF2B5EF4-FFF2-40B4-BE49-F238E27FC236}">
                <a16:creationId xmlns:a16="http://schemas.microsoft.com/office/drawing/2014/main" id="{B39C4956-EB0B-403F-C783-FC571882EF39}"/>
              </a:ext>
            </a:extLst>
          </p:cNvPr>
          <p:cNvSpPr/>
          <p:nvPr/>
        </p:nvSpPr>
        <p:spPr>
          <a:xfrm>
            <a:off x="5847032" y="4848413"/>
            <a:ext cx="470000" cy="1272400"/>
          </a:xfrm>
          <a:prstGeom prst="rect">
            <a:avLst/>
          </a:prstGeom>
          <a:solidFill>
            <a:srgbClr val="00B050">
              <a:alpha val="58430"/>
            </a:srgbClr>
          </a:solidFill>
          <a:ln>
            <a:noFill/>
          </a:ln>
        </p:spPr>
        <p:txBody>
          <a:bodyPr spcFirstLastPara="1" wrap="square" lIns="121900" tIns="121900" rIns="121900" bIns="121900" anchor="ctr" anchorCtr="0">
            <a:noAutofit/>
          </a:bodyPr>
          <a:lstStyle/>
          <a:p>
            <a:pPr defTabSz="1219170">
              <a:buClr>
                <a:srgbClr val="000000"/>
              </a:buClr>
            </a:pPr>
            <a:endParaRPr sz="1400" kern="0">
              <a:solidFill>
                <a:schemeClr val="bg1"/>
              </a:solidFill>
              <a:latin typeface="Palatino Linotype" panose="02040502050505030304" pitchFamily="18" charset="0"/>
              <a:cs typeface="Arial"/>
              <a:sym typeface="Arial"/>
            </a:endParaRPr>
          </a:p>
        </p:txBody>
      </p:sp>
      <p:sp>
        <p:nvSpPr>
          <p:cNvPr id="456" name="Google Shape;456;p45">
            <a:extLst>
              <a:ext uri="{FF2B5EF4-FFF2-40B4-BE49-F238E27FC236}">
                <a16:creationId xmlns:a16="http://schemas.microsoft.com/office/drawing/2014/main" id="{E8375D98-C393-8B91-0220-31D82AB00960}"/>
              </a:ext>
            </a:extLst>
          </p:cNvPr>
          <p:cNvSpPr/>
          <p:nvPr/>
        </p:nvSpPr>
        <p:spPr>
          <a:xfrm>
            <a:off x="1918481" y="4848413"/>
            <a:ext cx="470000" cy="1272400"/>
          </a:xfrm>
          <a:prstGeom prst="rect">
            <a:avLst/>
          </a:prstGeom>
          <a:solidFill>
            <a:srgbClr val="00B050">
              <a:alpha val="58430"/>
            </a:srgbClr>
          </a:solidFill>
          <a:ln>
            <a:noFill/>
          </a:ln>
        </p:spPr>
        <p:txBody>
          <a:bodyPr spcFirstLastPara="1" wrap="square" lIns="121900" tIns="121900" rIns="121900" bIns="121900" anchor="ctr" anchorCtr="0">
            <a:noAutofit/>
          </a:bodyPr>
          <a:lstStyle/>
          <a:p>
            <a:pPr defTabSz="1219170">
              <a:buClr>
                <a:srgbClr val="000000"/>
              </a:buClr>
            </a:pPr>
            <a:endParaRPr sz="1400" kern="0">
              <a:solidFill>
                <a:schemeClr val="bg1"/>
              </a:solidFill>
              <a:latin typeface="Palatino Linotype" panose="02040502050505030304" pitchFamily="18" charset="0"/>
              <a:cs typeface="Arial"/>
              <a:sym typeface="Arial"/>
            </a:endParaRPr>
          </a:p>
        </p:txBody>
      </p:sp>
      <p:cxnSp>
        <p:nvCxnSpPr>
          <p:cNvPr id="457" name="Google Shape;457;p45">
            <a:extLst>
              <a:ext uri="{FF2B5EF4-FFF2-40B4-BE49-F238E27FC236}">
                <a16:creationId xmlns:a16="http://schemas.microsoft.com/office/drawing/2014/main" id="{C28F2B2F-8825-F347-1ECD-1F801A1359F8}"/>
              </a:ext>
            </a:extLst>
          </p:cNvPr>
          <p:cNvCxnSpPr>
            <a:cxnSpLocks/>
          </p:cNvCxnSpPr>
          <p:nvPr/>
        </p:nvCxnSpPr>
        <p:spPr>
          <a:xfrm rot="10800000">
            <a:off x="4009781" y="682813"/>
            <a:ext cx="0" cy="2794000"/>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cxnSp>
        <p:nvCxnSpPr>
          <p:cNvPr id="458" name="Google Shape;458;p45">
            <a:extLst>
              <a:ext uri="{FF2B5EF4-FFF2-40B4-BE49-F238E27FC236}">
                <a16:creationId xmlns:a16="http://schemas.microsoft.com/office/drawing/2014/main" id="{FE201426-7C52-6866-84E3-2EBC29AEB2BD}"/>
              </a:ext>
            </a:extLst>
          </p:cNvPr>
          <p:cNvCxnSpPr>
            <a:cxnSpLocks/>
          </p:cNvCxnSpPr>
          <p:nvPr/>
        </p:nvCxnSpPr>
        <p:spPr>
          <a:xfrm rot="10800000">
            <a:off x="7895981" y="682813"/>
            <a:ext cx="0" cy="2794000"/>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
        <p:nvSpPr>
          <p:cNvPr id="459" name="Google Shape;459;p45">
            <a:extLst>
              <a:ext uri="{FF2B5EF4-FFF2-40B4-BE49-F238E27FC236}">
                <a16:creationId xmlns:a16="http://schemas.microsoft.com/office/drawing/2014/main" id="{76EB1FA0-64C5-6727-0473-0942FA7B19BE}"/>
              </a:ext>
            </a:extLst>
          </p:cNvPr>
          <p:cNvSpPr txBox="1">
            <a:spLocks noGrp="1"/>
          </p:cNvSpPr>
          <p:nvPr>
            <p:ph type="ctrTitle"/>
          </p:nvPr>
        </p:nvSpPr>
        <p:spPr>
          <a:xfrm rot="5400000">
            <a:off x="6019697" y="-5407682"/>
            <a:ext cx="563600" cy="11553297"/>
          </a:xfrm>
          <a:prstGeom prst="rect">
            <a:avLst/>
          </a:prstGeom>
        </p:spPr>
        <p:txBody>
          <a:bodyPr spcFirstLastPara="1" vert="vert270" wrap="square" lIns="121900" tIns="121900" rIns="121900" bIns="121900" anchor="t" anchorCtr="0">
            <a:noAutofit/>
          </a:bodyPr>
          <a:lstStyle/>
          <a:p>
            <a:pPr algn="ctr"/>
            <a:r>
              <a:rPr lang="en-US">
                <a:latin typeface="Palatino Linotype" panose="02040502050505030304" pitchFamily="18" charset="0"/>
              </a:rPr>
              <a:t>MAXIMIZING SERVICE THROUGH VLIFT STRATEGIES</a:t>
            </a:r>
          </a:p>
        </p:txBody>
      </p:sp>
      <p:sp>
        <p:nvSpPr>
          <p:cNvPr id="460" name="Google Shape;460;p45">
            <a:extLst>
              <a:ext uri="{FF2B5EF4-FFF2-40B4-BE49-F238E27FC236}">
                <a16:creationId xmlns:a16="http://schemas.microsoft.com/office/drawing/2014/main" id="{2DF8C386-020A-9FB8-20AC-0C800AA538A1}"/>
              </a:ext>
            </a:extLst>
          </p:cNvPr>
          <p:cNvSpPr txBox="1"/>
          <p:nvPr/>
        </p:nvSpPr>
        <p:spPr>
          <a:xfrm>
            <a:off x="4513980" y="1449567"/>
            <a:ext cx="3107493" cy="906000"/>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&lt; 5% Variance from initial price</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Real-time Calculators</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Clear Breakdowns Provided</a:t>
            </a:r>
            <a:endParaRPr sz="1400" kern="0">
              <a:solidFill>
                <a:schemeClr val="bg1"/>
              </a:solidFill>
              <a:latin typeface="Palatino Linotype" panose="02040502050505030304" pitchFamily="18" charset="0"/>
              <a:ea typeface="Catamaran Light"/>
              <a:cs typeface="Catamaran Light"/>
              <a:sym typeface="Catamaran Light"/>
            </a:endParaRPr>
          </a:p>
        </p:txBody>
      </p:sp>
      <p:sp>
        <p:nvSpPr>
          <p:cNvPr id="461" name="Google Shape;461;p45">
            <a:extLst>
              <a:ext uri="{FF2B5EF4-FFF2-40B4-BE49-F238E27FC236}">
                <a16:creationId xmlns:a16="http://schemas.microsoft.com/office/drawing/2014/main" id="{ECE3DCE8-CF1A-C302-CD39-05985ED2A41B}"/>
              </a:ext>
            </a:extLst>
          </p:cNvPr>
          <p:cNvSpPr txBox="1"/>
          <p:nvPr/>
        </p:nvSpPr>
        <p:spPr>
          <a:xfrm>
            <a:off x="4392047" y="630935"/>
            <a:ext cx="3645497" cy="5972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pPr>
            <a:r>
              <a:rPr lang="en-US" b="1">
                <a:solidFill>
                  <a:schemeClr val="accent4">
                    <a:lumMod val="60000"/>
                    <a:lumOff val="40000"/>
                  </a:schemeClr>
                </a:solidFill>
                <a:latin typeface="Palatino Linotype" panose="02040502050505030304" pitchFamily="18" charset="0"/>
                <a:sym typeface="Livvic"/>
              </a:rPr>
              <a:t>PRICING TRANSPARENCY</a:t>
            </a:r>
          </a:p>
        </p:txBody>
      </p:sp>
      <p:grpSp>
        <p:nvGrpSpPr>
          <p:cNvPr id="462" name="Google Shape;462;p45">
            <a:extLst>
              <a:ext uri="{FF2B5EF4-FFF2-40B4-BE49-F238E27FC236}">
                <a16:creationId xmlns:a16="http://schemas.microsoft.com/office/drawing/2014/main" id="{68D0D522-CDC5-2DA6-E050-B7CAAD49AAFB}"/>
              </a:ext>
            </a:extLst>
          </p:cNvPr>
          <p:cNvGrpSpPr/>
          <p:nvPr/>
        </p:nvGrpSpPr>
        <p:grpSpPr>
          <a:xfrm>
            <a:off x="1918481" y="3265812"/>
            <a:ext cx="6119063" cy="296401"/>
            <a:chOff x="1464850" y="436376"/>
            <a:chExt cx="4589297" cy="222301"/>
          </a:xfrm>
          <a:solidFill>
            <a:schemeClr val="accent2"/>
          </a:solidFill>
        </p:grpSpPr>
        <p:sp>
          <p:nvSpPr>
            <p:cNvPr id="463" name="Google Shape;463;p45">
              <a:extLst>
                <a:ext uri="{FF2B5EF4-FFF2-40B4-BE49-F238E27FC236}">
                  <a16:creationId xmlns:a16="http://schemas.microsoft.com/office/drawing/2014/main" id="{B3A44F07-5071-CBF7-A898-07FC0A3246FB}"/>
                </a:ext>
              </a:extLst>
            </p:cNvPr>
            <p:cNvSpPr/>
            <p:nvPr/>
          </p:nvSpPr>
          <p:spPr>
            <a:xfrm>
              <a:off x="1464850" y="436376"/>
              <a:ext cx="222300" cy="222300"/>
            </a:xfrm>
            <a:prstGeom prst="diamond">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bg1"/>
                </a:solidFill>
                <a:latin typeface="Palatino Linotype" panose="02040502050505030304" pitchFamily="18" charset="0"/>
                <a:cs typeface="Arial"/>
                <a:sym typeface="Arial"/>
              </a:endParaRPr>
            </a:p>
          </p:txBody>
        </p:sp>
        <p:sp>
          <p:nvSpPr>
            <p:cNvPr id="464" name="Google Shape;464;p45">
              <a:extLst>
                <a:ext uri="{FF2B5EF4-FFF2-40B4-BE49-F238E27FC236}">
                  <a16:creationId xmlns:a16="http://schemas.microsoft.com/office/drawing/2014/main" id="{F468C97B-79DC-A1F3-E0E3-FC7A79F165C8}"/>
                </a:ext>
              </a:extLst>
            </p:cNvPr>
            <p:cNvSpPr/>
            <p:nvPr/>
          </p:nvSpPr>
          <p:spPr>
            <a:xfrm>
              <a:off x="4410215" y="436376"/>
              <a:ext cx="222300" cy="222300"/>
            </a:xfrm>
            <a:prstGeom prst="diamond">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bg1"/>
                </a:solidFill>
                <a:latin typeface="Palatino Linotype" panose="02040502050505030304" pitchFamily="18" charset="0"/>
                <a:cs typeface="Arial"/>
                <a:sym typeface="Arial"/>
              </a:endParaRPr>
            </a:p>
          </p:txBody>
        </p:sp>
        <p:sp>
          <p:nvSpPr>
            <p:cNvPr id="466" name="Google Shape;466;p45">
              <a:extLst>
                <a:ext uri="{FF2B5EF4-FFF2-40B4-BE49-F238E27FC236}">
                  <a16:creationId xmlns:a16="http://schemas.microsoft.com/office/drawing/2014/main" id="{C0EDEA0E-8FC5-E1B3-A08B-BA8360A9DF76}"/>
                </a:ext>
              </a:extLst>
            </p:cNvPr>
            <p:cNvSpPr/>
            <p:nvPr/>
          </p:nvSpPr>
          <p:spPr>
            <a:xfrm>
              <a:off x="2920366" y="436376"/>
              <a:ext cx="222300" cy="222300"/>
            </a:xfrm>
            <a:prstGeom prst="diamond">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bg1"/>
                </a:solidFill>
                <a:latin typeface="Palatino Linotype" panose="02040502050505030304" pitchFamily="18" charset="0"/>
                <a:cs typeface="Arial"/>
                <a:sym typeface="Arial"/>
              </a:endParaRPr>
            </a:p>
          </p:txBody>
        </p:sp>
        <p:sp>
          <p:nvSpPr>
            <p:cNvPr id="467" name="Google Shape;467;p45">
              <a:extLst>
                <a:ext uri="{FF2B5EF4-FFF2-40B4-BE49-F238E27FC236}">
                  <a16:creationId xmlns:a16="http://schemas.microsoft.com/office/drawing/2014/main" id="{C9559739-2841-8492-9837-DB2128F781F5}"/>
                </a:ext>
              </a:extLst>
            </p:cNvPr>
            <p:cNvSpPr/>
            <p:nvPr/>
          </p:nvSpPr>
          <p:spPr>
            <a:xfrm>
              <a:off x="5831847" y="436377"/>
              <a:ext cx="222300" cy="222300"/>
            </a:xfrm>
            <a:prstGeom prst="diamond">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chemeClr val="bg1"/>
                </a:solidFill>
                <a:latin typeface="Palatino Linotype" panose="02040502050505030304" pitchFamily="18" charset="0"/>
                <a:cs typeface="Arial"/>
                <a:sym typeface="Arial"/>
              </a:endParaRPr>
            </a:p>
          </p:txBody>
        </p:sp>
        <p:cxnSp>
          <p:nvCxnSpPr>
            <p:cNvPr id="468" name="Google Shape;468;p45">
              <a:extLst>
                <a:ext uri="{FF2B5EF4-FFF2-40B4-BE49-F238E27FC236}">
                  <a16:creationId xmlns:a16="http://schemas.microsoft.com/office/drawing/2014/main" id="{DDE6B386-9159-BD3B-61C2-A8F333C6C14E}"/>
                </a:ext>
              </a:extLst>
            </p:cNvPr>
            <p:cNvCxnSpPr/>
            <p:nvPr/>
          </p:nvCxnSpPr>
          <p:spPr>
            <a:xfrm>
              <a:off x="1798637" y="547513"/>
              <a:ext cx="988200" cy="0"/>
            </a:xfrm>
            <a:prstGeom prst="straightConnector1">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69" name="Google Shape;469;p45">
              <a:extLst>
                <a:ext uri="{FF2B5EF4-FFF2-40B4-BE49-F238E27FC236}">
                  <a16:creationId xmlns:a16="http://schemas.microsoft.com/office/drawing/2014/main" id="{0B8F7891-8485-4B13-5980-095D4441F4AC}"/>
                </a:ext>
              </a:extLst>
            </p:cNvPr>
            <p:cNvCxnSpPr/>
            <p:nvPr/>
          </p:nvCxnSpPr>
          <p:spPr>
            <a:xfrm>
              <a:off x="3276248" y="547513"/>
              <a:ext cx="988200" cy="0"/>
            </a:xfrm>
            <a:prstGeom prst="straightConnector1">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70" name="Google Shape;470;p45">
              <a:extLst>
                <a:ext uri="{FF2B5EF4-FFF2-40B4-BE49-F238E27FC236}">
                  <a16:creationId xmlns:a16="http://schemas.microsoft.com/office/drawing/2014/main" id="{E39872C3-C2C2-2260-140D-D33BF5B957DE}"/>
                </a:ext>
              </a:extLst>
            </p:cNvPr>
            <p:cNvCxnSpPr/>
            <p:nvPr/>
          </p:nvCxnSpPr>
          <p:spPr>
            <a:xfrm>
              <a:off x="4753898" y="547513"/>
              <a:ext cx="988200" cy="0"/>
            </a:xfrm>
            <a:prstGeom prst="straightConnector1">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grpSp>
      <p:sp>
        <p:nvSpPr>
          <p:cNvPr id="472" name="Google Shape;472;p45">
            <a:extLst>
              <a:ext uri="{FF2B5EF4-FFF2-40B4-BE49-F238E27FC236}">
                <a16:creationId xmlns:a16="http://schemas.microsoft.com/office/drawing/2014/main" id="{018D4436-C146-9132-A4DF-88328861E06D}"/>
              </a:ext>
            </a:extLst>
          </p:cNvPr>
          <p:cNvSpPr txBox="1"/>
          <p:nvPr/>
        </p:nvSpPr>
        <p:spPr>
          <a:xfrm>
            <a:off x="8537697" y="1389391"/>
            <a:ext cx="2969976" cy="906000"/>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90% Instant Booking</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Real-time Integration</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Peak Time Prioritization</a:t>
            </a:r>
            <a:endParaRPr sz="1400" kern="0">
              <a:solidFill>
                <a:schemeClr val="bg1"/>
              </a:solidFill>
              <a:latin typeface="Palatino Linotype" panose="02040502050505030304" pitchFamily="18" charset="0"/>
              <a:ea typeface="Catamaran Light"/>
              <a:cs typeface="Catamaran Light"/>
              <a:sym typeface="Catamaran Light"/>
            </a:endParaRPr>
          </a:p>
        </p:txBody>
      </p:sp>
      <p:sp>
        <p:nvSpPr>
          <p:cNvPr id="473" name="Google Shape;473;p45">
            <a:extLst>
              <a:ext uri="{FF2B5EF4-FFF2-40B4-BE49-F238E27FC236}">
                <a16:creationId xmlns:a16="http://schemas.microsoft.com/office/drawing/2014/main" id="{C305B5FA-C90D-E56A-B257-03A00706FED9}"/>
              </a:ext>
            </a:extLst>
          </p:cNvPr>
          <p:cNvSpPr txBox="1"/>
          <p:nvPr/>
        </p:nvSpPr>
        <p:spPr>
          <a:xfrm>
            <a:off x="8537697" y="422879"/>
            <a:ext cx="3766094" cy="5972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pPr>
            <a:r>
              <a:rPr lang="en-US" b="1">
                <a:solidFill>
                  <a:schemeClr val="accent4">
                    <a:lumMod val="60000"/>
                    <a:lumOff val="40000"/>
                  </a:schemeClr>
                </a:solidFill>
                <a:latin typeface="Palatino Linotype" panose="02040502050505030304" pitchFamily="18" charset="0"/>
                <a:sym typeface="Livvic"/>
              </a:rPr>
              <a:t>INSTANT BOOKING RESPONSE RATE</a:t>
            </a:r>
          </a:p>
        </p:txBody>
      </p:sp>
      <p:cxnSp>
        <p:nvCxnSpPr>
          <p:cNvPr id="474" name="Google Shape;474;p45">
            <a:extLst>
              <a:ext uri="{FF2B5EF4-FFF2-40B4-BE49-F238E27FC236}">
                <a16:creationId xmlns:a16="http://schemas.microsoft.com/office/drawing/2014/main" id="{B3D981F0-F669-E7FF-41AA-4DF40FB998D3}"/>
              </a:ext>
            </a:extLst>
          </p:cNvPr>
          <p:cNvCxnSpPr>
            <a:cxnSpLocks/>
          </p:cNvCxnSpPr>
          <p:nvPr/>
        </p:nvCxnSpPr>
        <p:spPr>
          <a:xfrm rot="10800000">
            <a:off x="5978281" y="3414013"/>
            <a:ext cx="0" cy="2704400"/>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
        <p:nvSpPr>
          <p:cNvPr id="475" name="Google Shape;475;p45">
            <a:extLst>
              <a:ext uri="{FF2B5EF4-FFF2-40B4-BE49-F238E27FC236}">
                <a16:creationId xmlns:a16="http://schemas.microsoft.com/office/drawing/2014/main" id="{41EBB790-AE2A-C26B-AC00-D94685FDAE7F}"/>
              </a:ext>
            </a:extLst>
          </p:cNvPr>
          <p:cNvSpPr txBox="1"/>
          <p:nvPr/>
        </p:nvSpPr>
        <p:spPr>
          <a:xfrm>
            <a:off x="6347294" y="4845872"/>
            <a:ext cx="3264533" cy="1427535"/>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Font typeface="Arial" panose="020B0604020202020204" pitchFamily="34" charset="0"/>
              <a:buChar char="•"/>
            </a:pPr>
            <a:r>
              <a:rPr lang="en-US" sz="1400" kern="0">
                <a:solidFill>
                  <a:schemeClr val="bg1"/>
                </a:solidFill>
                <a:latin typeface="Palatino Linotype"/>
                <a:ea typeface="Catamaran Light"/>
                <a:cs typeface="Catamaran Light"/>
              </a:rPr>
              <a:t>Reduce Verification Time by 90%</a:t>
            </a:r>
            <a:endParaRPr lang="en-US" sz="1400" kern="0">
              <a:solidFill>
                <a:schemeClr val="bg1"/>
              </a:solidFill>
              <a:latin typeface="Palatino Linotype"/>
              <a:ea typeface="Catamaran Light"/>
              <a:cs typeface="Catamaran Light"/>
              <a:sym typeface="Catamaran Light"/>
            </a:endParaRPr>
          </a:p>
          <a:p>
            <a:pPr marL="285750" indent="-285750" defTabSz="1219170">
              <a:buClr>
                <a:srgbClr val="000000"/>
              </a:buClr>
              <a:buFont typeface="Arial" panose="020B0604020202020204" pitchFamily="34" charset="0"/>
              <a:buChar char="•"/>
            </a:pPr>
            <a:r>
              <a:rPr lang="en-US" sz="1400" kern="0">
                <a:solidFill>
                  <a:schemeClr val="bg1"/>
                </a:solidFill>
                <a:latin typeface="Palatino Linotype"/>
                <a:ea typeface="Catamaran Light"/>
                <a:cs typeface="Catamaran Light"/>
                <a:sym typeface="Catamaran Light"/>
              </a:rPr>
              <a:t>Automated Verification using ML</a:t>
            </a:r>
            <a:endParaRPr lang="en-US">
              <a:solidFill>
                <a:schemeClr val="bg1"/>
              </a:solidFill>
              <a:latin typeface="Palatino Linotype"/>
            </a:endParaRPr>
          </a:p>
          <a:p>
            <a:pPr marL="285750" indent="-285750" defTabSz="1219170">
              <a:buClr>
                <a:srgbClr val="000000"/>
              </a:buClr>
              <a:buFont typeface="Arial" panose="020B0604020202020204" pitchFamily="34" charset="0"/>
              <a:buChar char="•"/>
            </a:pPr>
            <a:r>
              <a:rPr lang="en-US" sz="1400" kern="0">
                <a:solidFill>
                  <a:schemeClr val="bg1"/>
                </a:solidFill>
                <a:latin typeface="Palatino Linotype"/>
                <a:ea typeface="Catamaran Light"/>
                <a:cs typeface="Catamaran Light"/>
                <a:sym typeface="Catamaran Light"/>
              </a:rPr>
              <a:t>Streamlined Re-verification</a:t>
            </a:r>
            <a:endParaRPr sz="1400" kern="0">
              <a:solidFill>
                <a:schemeClr val="bg1"/>
              </a:solidFill>
              <a:latin typeface="Palatino Linotype"/>
              <a:ea typeface="Catamaran Light"/>
              <a:cs typeface="Catamaran Light"/>
              <a:sym typeface="Catamaran Light"/>
            </a:endParaRPr>
          </a:p>
        </p:txBody>
      </p:sp>
      <p:sp>
        <p:nvSpPr>
          <p:cNvPr id="476" name="Google Shape;476;p45">
            <a:extLst>
              <a:ext uri="{FF2B5EF4-FFF2-40B4-BE49-F238E27FC236}">
                <a16:creationId xmlns:a16="http://schemas.microsoft.com/office/drawing/2014/main" id="{43A187F1-19D9-19C1-1B63-D0B0A13D1B36}"/>
              </a:ext>
            </a:extLst>
          </p:cNvPr>
          <p:cNvSpPr txBox="1"/>
          <p:nvPr/>
        </p:nvSpPr>
        <p:spPr>
          <a:xfrm>
            <a:off x="5931010" y="3849777"/>
            <a:ext cx="4784585" cy="588237"/>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pPr>
            <a:r>
              <a:rPr lang="en-US" b="1">
                <a:solidFill>
                  <a:schemeClr val="accent4">
                    <a:lumMod val="60000"/>
                    <a:lumOff val="40000"/>
                  </a:schemeClr>
                </a:solidFill>
                <a:latin typeface="Palatino Linotype" panose="02040502050505030304" pitchFamily="18" charset="0"/>
                <a:sym typeface="Livvic"/>
              </a:rPr>
              <a:t>VERIFICATION PROCESS EFFICIENCY</a:t>
            </a:r>
          </a:p>
        </p:txBody>
      </p:sp>
      <p:cxnSp>
        <p:nvCxnSpPr>
          <p:cNvPr id="477" name="Google Shape;477;p45">
            <a:extLst>
              <a:ext uri="{FF2B5EF4-FFF2-40B4-BE49-F238E27FC236}">
                <a16:creationId xmlns:a16="http://schemas.microsoft.com/office/drawing/2014/main" id="{078B8CB8-C574-9925-5326-D4F2B963AC65}"/>
              </a:ext>
            </a:extLst>
          </p:cNvPr>
          <p:cNvCxnSpPr>
            <a:cxnSpLocks/>
          </p:cNvCxnSpPr>
          <p:nvPr/>
        </p:nvCxnSpPr>
        <p:spPr>
          <a:xfrm rot="10800000">
            <a:off x="2053981" y="3414013"/>
            <a:ext cx="0" cy="2704400"/>
          </a:xfrm>
          <a:prstGeom prst="straightConnector1">
            <a:avLst/>
          </a:prstGeom>
          <a:noFill/>
          <a:ln w="19050" cap="flat" cmpd="sng">
            <a:solidFill>
              <a:schemeClr val="accent2">
                <a:lumMod val="60000"/>
                <a:lumOff val="40000"/>
              </a:schemeClr>
            </a:solidFill>
            <a:prstDash val="solid"/>
            <a:round/>
            <a:headEnd type="none" w="med" len="med"/>
            <a:tailEnd type="none" w="med" len="med"/>
          </a:ln>
        </p:spPr>
      </p:cxnSp>
      <p:sp>
        <p:nvSpPr>
          <p:cNvPr id="478" name="Google Shape;478;p45">
            <a:extLst>
              <a:ext uri="{FF2B5EF4-FFF2-40B4-BE49-F238E27FC236}">
                <a16:creationId xmlns:a16="http://schemas.microsoft.com/office/drawing/2014/main" id="{99447E21-3A85-23B7-AD84-8A63E8B133D7}"/>
              </a:ext>
            </a:extLst>
          </p:cNvPr>
          <p:cNvSpPr txBox="1"/>
          <p:nvPr/>
        </p:nvSpPr>
        <p:spPr>
          <a:xfrm>
            <a:off x="2474330" y="4848414"/>
            <a:ext cx="3170151" cy="1211400"/>
          </a:xfrm>
          <a:prstGeom prst="rect">
            <a:avLst/>
          </a:prstGeom>
          <a:noFill/>
          <a:ln>
            <a:noFill/>
          </a:ln>
        </p:spPr>
        <p:txBody>
          <a:bodyPr spcFirstLastPara="1" wrap="square" lIns="121900" tIns="121900" rIns="121900" bIns="121900" anchor="t" anchorCtr="0">
            <a:noAutofit/>
          </a:bodyPr>
          <a:lstStyle/>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90% Accuracy between platforms</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Real-time Updates</a:t>
            </a:r>
          </a:p>
          <a:p>
            <a:pPr marL="285750" indent="-285750" defTabSz="1219170">
              <a:buClr>
                <a:srgbClr val="000000"/>
              </a:buClr>
              <a:buFont typeface="Arial" panose="020B0604020202020204" pitchFamily="34" charset="0"/>
              <a:buChar char="•"/>
            </a:pPr>
            <a:r>
              <a:rPr lang="en-US" sz="1400" kern="0">
                <a:solidFill>
                  <a:schemeClr val="bg1"/>
                </a:solidFill>
                <a:latin typeface="Palatino Linotype" panose="02040502050505030304" pitchFamily="18" charset="0"/>
                <a:ea typeface="Catamaran Light"/>
                <a:cs typeface="Catamaran Light"/>
                <a:sym typeface="Catamaran Light"/>
              </a:rPr>
              <a:t>Major Platform Integration</a:t>
            </a:r>
            <a:endParaRPr sz="1400" kern="0">
              <a:solidFill>
                <a:schemeClr val="bg1"/>
              </a:solidFill>
              <a:latin typeface="Palatino Linotype" panose="02040502050505030304" pitchFamily="18" charset="0"/>
              <a:ea typeface="Catamaran Light"/>
              <a:cs typeface="Catamaran Light"/>
              <a:sym typeface="Catamaran Light"/>
            </a:endParaRPr>
          </a:p>
        </p:txBody>
      </p:sp>
      <p:sp>
        <p:nvSpPr>
          <p:cNvPr id="479" name="Google Shape;479;p45">
            <a:extLst>
              <a:ext uri="{FF2B5EF4-FFF2-40B4-BE49-F238E27FC236}">
                <a16:creationId xmlns:a16="http://schemas.microsoft.com/office/drawing/2014/main" id="{261AAC22-753E-296F-2105-860F4532BDC8}"/>
              </a:ext>
            </a:extLst>
          </p:cNvPr>
          <p:cNvSpPr txBox="1"/>
          <p:nvPr/>
        </p:nvSpPr>
        <p:spPr>
          <a:xfrm>
            <a:off x="2363530" y="3846639"/>
            <a:ext cx="2298699" cy="699874"/>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pPr>
            <a:r>
              <a:rPr lang="en-US" b="1">
                <a:solidFill>
                  <a:schemeClr val="accent4">
                    <a:lumMod val="60000"/>
                    <a:lumOff val="40000"/>
                  </a:schemeClr>
                </a:solidFill>
                <a:latin typeface="Palatino Linotype" panose="02040502050505030304" pitchFamily="18" charset="0"/>
              </a:rPr>
              <a:t>CALENDAR SYNC</a:t>
            </a:r>
          </a:p>
        </p:txBody>
      </p:sp>
      <p:sp>
        <p:nvSpPr>
          <p:cNvPr id="3" name="TextBox 2">
            <a:extLst>
              <a:ext uri="{FF2B5EF4-FFF2-40B4-BE49-F238E27FC236}">
                <a16:creationId xmlns:a16="http://schemas.microsoft.com/office/drawing/2014/main" id="{C34F8BEF-FC05-D3C5-8C08-BA5B6C7337AA}"/>
              </a:ext>
            </a:extLst>
          </p:cNvPr>
          <p:cNvSpPr txBox="1"/>
          <p:nvPr/>
        </p:nvSpPr>
        <p:spPr>
          <a:xfrm>
            <a:off x="110265" y="1468996"/>
            <a:ext cx="3274979" cy="738664"/>
          </a:xfrm>
          <a:prstGeom prst="rect">
            <a:avLst/>
          </a:prstGeom>
          <a:noFill/>
        </p:spPr>
        <p:txBody>
          <a:bodyPr wrap="square">
            <a:spAutoFit/>
          </a:bodyPr>
          <a:lstStyle/>
          <a:p>
            <a:pPr marL="285750" indent="-285750" algn="l">
              <a:buFont typeface="Arial" panose="020B0604020202020204" pitchFamily="34" charset="0"/>
              <a:buChar char="•"/>
            </a:pPr>
            <a:r>
              <a:rPr lang="en-US" sz="1400" b="0" i="0">
                <a:solidFill>
                  <a:schemeClr val="accent3">
                    <a:lumMod val="40000"/>
                    <a:lumOff val="60000"/>
                  </a:schemeClr>
                </a:solidFill>
                <a:effectLst/>
                <a:latin typeface="Palatino Linotype" panose="02040502050505030304" pitchFamily="18" charset="0"/>
              </a:rPr>
              <a:t>Enhances service value.</a:t>
            </a:r>
          </a:p>
          <a:p>
            <a:pPr marL="285750" indent="-285750" algn="l">
              <a:buFont typeface="Arial" panose="020B0604020202020204" pitchFamily="34" charset="0"/>
              <a:buChar char="•"/>
            </a:pPr>
            <a:r>
              <a:rPr lang="en-US" sz="1400" b="0" i="0">
                <a:solidFill>
                  <a:schemeClr val="accent3">
                    <a:lumMod val="40000"/>
                    <a:lumOff val="60000"/>
                  </a:schemeClr>
                </a:solidFill>
                <a:effectLst/>
                <a:latin typeface="Palatino Linotype" panose="02040502050505030304" pitchFamily="18" charset="0"/>
              </a:rPr>
              <a:t>Addresses customer dissatisfaction.</a:t>
            </a:r>
          </a:p>
          <a:p>
            <a:pPr marL="285750" indent="-285750" algn="l">
              <a:buFont typeface="Arial" panose="020B0604020202020204" pitchFamily="34" charset="0"/>
              <a:buChar char="•"/>
            </a:pPr>
            <a:r>
              <a:rPr lang="en-US" sz="1400" b="0" i="0">
                <a:solidFill>
                  <a:schemeClr val="accent3">
                    <a:lumMod val="40000"/>
                    <a:lumOff val="60000"/>
                  </a:schemeClr>
                </a:solidFill>
                <a:effectLst/>
                <a:latin typeface="Palatino Linotype" panose="02040502050505030304" pitchFamily="18" charset="0"/>
              </a:rPr>
              <a:t>Improves Airbnb experience.</a:t>
            </a:r>
          </a:p>
        </p:txBody>
      </p:sp>
      <p:sp>
        <p:nvSpPr>
          <p:cNvPr id="5" name="TextBox 4">
            <a:extLst>
              <a:ext uri="{FF2B5EF4-FFF2-40B4-BE49-F238E27FC236}">
                <a16:creationId xmlns:a16="http://schemas.microsoft.com/office/drawing/2014/main" id="{B4748F01-10B5-30F5-6B8F-A78987BD688D}"/>
              </a:ext>
            </a:extLst>
          </p:cNvPr>
          <p:cNvSpPr txBox="1"/>
          <p:nvPr/>
        </p:nvSpPr>
        <p:spPr>
          <a:xfrm>
            <a:off x="110265" y="742619"/>
            <a:ext cx="2761931" cy="707886"/>
          </a:xfrm>
          <a:prstGeom prst="rect">
            <a:avLst/>
          </a:prstGeom>
          <a:noFill/>
        </p:spPr>
        <p:txBody>
          <a:bodyPr wrap="square">
            <a:spAutoFit/>
          </a:bodyPr>
          <a:lstStyle/>
          <a:p>
            <a:pPr algn="ctr"/>
            <a:r>
              <a:rPr lang="en-US" sz="2000" b="1" i="0">
                <a:solidFill>
                  <a:schemeClr val="accent4"/>
                </a:solidFill>
                <a:effectLst/>
                <a:latin typeface="Palatino Linotype" panose="02040502050505030304" pitchFamily="18" charset="0"/>
              </a:rPr>
              <a:t>VLIFT METHODOLOGY</a:t>
            </a:r>
          </a:p>
        </p:txBody>
      </p:sp>
    </p:spTree>
    <p:extLst>
      <p:ext uri="{BB962C8B-B14F-4D97-AF65-F5344CB8AC3E}">
        <p14:creationId xmlns:p14="http://schemas.microsoft.com/office/powerpoint/2010/main" val="1132413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6FE2F-4B00-8B7F-A2CC-C69E5FD8767E}"/>
              </a:ext>
            </a:extLst>
          </p:cNvPr>
          <p:cNvSpPr>
            <a:spLocks noGrp="1"/>
          </p:cNvSpPr>
          <p:nvPr>
            <p:ph type="title"/>
          </p:nvPr>
        </p:nvSpPr>
        <p:spPr>
          <a:xfrm>
            <a:off x="841248" y="256032"/>
            <a:ext cx="10506456" cy="1014984"/>
          </a:xfrm>
        </p:spPr>
        <p:txBody>
          <a:bodyPr anchor="b">
            <a:normAutofit/>
          </a:bodyPr>
          <a:lstStyle/>
          <a:p>
            <a:r>
              <a:rPr lang="en-US" sz="3100" b="1">
                <a:solidFill>
                  <a:schemeClr val="bg1"/>
                </a:solidFill>
                <a:latin typeface="Palatino Linotype" panose="02040502050505030304" pitchFamily="18" charset="0"/>
              </a:rPr>
              <a:t>AIRBNB FINANCE AND VLIFT IMPLEMENTATION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9351306-76D0-F84A-EBDB-D6945D43B8B7}"/>
              </a:ext>
            </a:extLst>
          </p:cNvPr>
          <p:cNvGraphicFramePr>
            <a:graphicFrameLocks noGrp="1"/>
          </p:cNvGraphicFramePr>
          <p:nvPr>
            <p:ph idx="1"/>
            <p:extLst>
              <p:ext uri="{D42A27DB-BD31-4B8C-83A1-F6EECF244321}">
                <p14:modId xmlns:p14="http://schemas.microsoft.com/office/powerpoint/2010/main" val="285864264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99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01" name="Shape 4349">
            <a:extLst>
              <a:ext uri="{FF2B5EF4-FFF2-40B4-BE49-F238E27FC236}">
                <a16:creationId xmlns:a16="http://schemas.microsoft.com/office/drawing/2014/main" id="{5D4C6C17-312B-42D6-B7C3-270243000AD7}"/>
              </a:ext>
            </a:extLst>
          </p:cNvPr>
          <p:cNvSpPr/>
          <p:nvPr/>
        </p:nvSpPr>
        <p:spPr>
          <a:xfrm>
            <a:off x="2294713" y="2080691"/>
            <a:ext cx="7416422" cy="2309024"/>
          </a:xfrm>
          <a:custGeom>
            <a:avLst/>
            <a:gdLst/>
            <a:ahLst/>
            <a:cxnLst/>
            <a:rect l="0" t="0" r="0" b="0"/>
            <a:pathLst>
              <a:path w="120000" h="120000" extrusionOk="0">
                <a:moveTo>
                  <a:pt x="117362" y="0"/>
                </a:moveTo>
                <a:lnTo>
                  <a:pt x="120000" y="6977"/>
                </a:lnTo>
                <a:lnTo>
                  <a:pt x="86958" y="109641"/>
                </a:lnTo>
                <a:lnTo>
                  <a:pt x="69585" y="52827"/>
                </a:lnTo>
                <a:lnTo>
                  <a:pt x="49419" y="116619"/>
                </a:lnTo>
                <a:lnTo>
                  <a:pt x="25995" y="40368"/>
                </a:lnTo>
                <a:lnTo>
                  <a:pt x="424" y="120000"/>
                </a:lnTo>
                <a:lnTo>
                  <a:pt x="0" y="120000"/>
                </a:lnTo>
                <a:lnTo>
                  <a:pt x="25840" y="35882"/>
                </a:lnTo>
                <a:lnTo>
                  <a:pt x="49419" y="110638"/>
                </a:lnTo>
                <a:lnTo>
                  <a:pt x="69585" y="44853"/>
                </a:lnTo>
                <a:lnTo>
                  <a:pt x="86803" y="99674"/>
                </a:lnTo>
                <a:close/>
              </a:path>
            </a:pathLst>
          </a:custGeom>
          <a:solidFill>
            <a:schemeClr val="bg1">
              <a:alpha val="40000"/>
            </a:schemeClr>
          </a:solidFill>
          <a:ln>
            <a:noFill/>
          </a:ln>
        </p:spPr>
        <p:txBody>
          <a:bodyPr lIns="243775" tIns="121875" rIns="243775" bIns="121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endParaRPr sz="3600">
              <a:solidFill>
                <a:schemeClr val="lt1"/>
              </a:solidFill>
              <a:latin typeface="Palatino Linotype" panose="02040502050505030304" pitchFamily="18" charset="0"/>
              <a:ea typeface="Source Sans Pro"/>
              <a:cs typeface="Source Sans Pro"/>
              <a:sym typeface="Source Sans Pro"/>
            </a:endParaRPr>
          </a:p>
        </p:txBody>
      </p:sp>
      <p:sp>
        <p:nvSpPr>
          <p:cNvPr id="128" name="Shape 4376">
            <a:extLst>
              <a:ext uri="{FF2B5EF4-FFF2-40B4-BE49-F238E27FC236}">
                <a16:creationId xmlns:a16="http://schemas.microsoft.com/office/drawing/2014/main" id="{7B7BECAB-7218-413E-9D69-C078FAA4A536}"/>
              </a:ext>
            </a:extLst>
          </p:cNvPr>
          <p:cNvSpPr/>
          <p:nvPr/>
        </p:nvSpPr>
        <p:spPr>
          <a:xfrm>
            <a:off x="2023665" y="3737938"/>
            <a:ext cx="914400" cy="914400"/>
          </a:xfrm>
          <a:prstGeom prst="ellipse">
            <a:avLst/>
          </a:prstGeom>
          <a:solidFill>
            <a:srgbClr val="0070C0"/>
          </a:solid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r>
              <a:rPr lang="en-US" sz="3600" b="1">
                <a:solidFill>
                  <a:schemeClr val="lt1"/>
                </a:solidFill>
                <a:latin typeface="Palatino Linotype" panose="02040502050505030304" pitchFamily="18" charset="0"/>
                <a:ea typeface="Source Sans Pro"/>
                <a:cs typeface="Source Sans Pro"/>
                <a:sym typeface="Source Sans Pro"/>
              </a:rPr>
              <a:t>01</a:t>
            </a:r>
            <a:endParaRPr sz="3600" b="1">
              <a:solidFill>
                <a:schemeClr val="lt1"/>
              </a:solidFill>
              <a:latin typeface="Palatino Linotype" panose="02040502050505030304" pitchFamily="18" charset="0"/>
              <a:ea typeface="Source Sans Pro"/>
              <a:cs typeface="Source Sans Pro"/>
              <a:sym typeface="Source Sans Pro"/>
            </a:endParaRPr>
          </a:p>
        </p:txBody>
      </p:sp>
      <p:sp>
        <p:nvSpPr>
          <p:cNvPr id="129" name="Shape 4377">
            <a:extLst>
              <a:ext uri="{FF2B5EF4-FFF2-40B4-BE49-F238E27FC236}">
                <a16:creationId xmlns:a16="http://schemas.microsoft.com/office/drawing/2014/main" id="{DFA82D76-5D8A-4B80-B93F-68489A1D7054}"/>
              </a:ext>
            </a:extLst>
          </p:cNvPr>
          <p:cNvSpPr/>
          <p:nvPr/>
        </p:nvSpPr>
        <p:spPr>
          <a:xfrm>
            <a:off x="3437788" y="2406348"/>
            <a:ext cx="914400" cy="914400"/>
          </a:xfrm>
          <a:prstGeom prst="ellipse">
            <a:avLst/>
          </a:prstGeom>
          <a:solidFill>
            <a:schemeClr val="accent2"/>
          </a:solid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r>
              <a:rPr lang="en-US" sz="3600" b="1">
                <a:solidFill>
                  <a:schemeClr val="lt1"/>
                </a:solidFill>
                <a:latin typeface="Palatino Linotype" panose="02040502050505030304" pitchFamily="18" charset="0"/>
                <a:ea typeface="Source Sans Pro"/>
                <a:cs typeface="Source Sans Pro"/>
                <a:sym typeface="Source Sans Pro"/>
              </a:rPr>
              <a:t>02</a:t>
            </a:r>
            <a:endParaRPr sz="3600" b="1">
              <a:solidFill>
                <a:schemeClr val="lt1"/>
              </a:solidFill>
              <a:latin typeface="Palatino Linotype" panose="02040502050505030304" pitchFamily="18" charset="0"/>
              <a:ea typeface="Source Sans Pro"/>
              <a:cs typeface="Source Sans Pro"/>
              <a:sym typeface="Source Sans Pro"/>
            </a:endParaRPr>
          </a:p>
        </p:txBody>
      </p:sp>
      <p:sp>
        <p:nvSpPr>
          <p:cNvPr id="131" name="Shape 4379">
            <a:extLst>
              <a:ext uri="{FF2B5EF4-FFF2-40B4-BE49-F238E27FC236}">
                <a16:creationId xmlns:a16="http://schemas.microsoft.com/office/drawing/2014/main" id="{36E4177C-4B3C-4182-9B99-A852776AF8EE}"/>
              </a:ext>
            </a:extLst>
          </p:cNvPr>
          <p:cNvSpPr/>
          <p:nvPr/>
        </p:nvSpPr>
        <p:spPr>
          <a:xfrm>
            <a:off x="4889621" y="3737938"/>
            <a:ext cx="914400" cy="914400"/>
          </a:xfrm>
          <a:prstGeom prst="ellipse">
            <a:avLst/>
          </a:prstGeom>
          <a:solidFill>
            <a:srgbClr val="00B0F0"/>
          </a:solid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r>
              <a:rPr lang="en-US" sz="3600" b="1">
                <a:solidFill>
                  <a:schemeClr val="lt1"/>
                </a:solidFill>
                <a:latin typeface="Palatino Linotype" panose="02040502050505030304" pitchFamily="18" charset="0"/>
                <a:ea typeface="Source Sans Pro"/>
                <a:cs typeface="Source Sans Pro"/>
                <a:sym typeface="Source Sans Pro"/>
              </a:rPr>
              <a:t>03</a:t>
            </a:r>
            <a:endParaRPr sz="3600" b="1">
              <a:solidFill>
                <a:schemeClr val="lt1"/>
              </a:solidFill>
              <a:latin typeface="Palatino Linotype" panose="02040502050505030304" pitchFamily="18" charset="0"/>
              <a:ea typeface="Source Sans Pro"/>
              <a:cs typeface="Source Sans Pro"/>
              <a:sym typeface="Source Sans Pro"/>
            </a:endParaRPr>
          </a:p>
        </p:txBody>
      </p:sp>
      <p:sp>
        <p:nvSpPr>
          <p:cNvPr id="132" name="Shape 4380">
            <a:extLst>
              <a:ext uri="{FF2B5EF4-FFF2-40B4-BE49-F238E27FC236}">
                <a16:creationId xmlns:a16="http://schemas.microsoft.com/office/drawing/2014/main" id="{E0DFED5E-5A01-48B4-B42D-CB96AF549B03}"/>
              </a:ext>
            </a:extLst>
          </p:cNvPr>
          <p:cNvSpPr/>
          <p:nvPr/>
        </p:nvSpPr>
        <p:spPr>
          <a:xfrm>
            <a:off x="6117261" y="2568010"/>
            <a:ext cx="914400" cy="914400"/>
          </a:xfrm>
          <a:prstGeom prst="ellipse">
            <a:avLst/>
          </a:prstGeom>
          <a:solidFill>
            <a:schemeClr val="accent6"/>
          </a:solid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spcBef>
                <a:spcPts val="0"/>
              </a:spcBef>
              <a:buNone/>
            </a:pPr>
            <a:r>
              <a:rPr lang="en-US" sz="3600" b="1">
                <a:solidFill>
                  <a:schemeClr val="tx1">
                    <a:lumMod val="75000"/>
                    <a:lumOff val="25000"/>
                  </a:schemeClr>
                </a:solidFill>
                <a:latin typeface="Palatino Linotype" panose="02040502050505030304" pitchFamily="18" charset="0"/>
                <a:ea typeface="Source Sans Pro"/>
                <a:cs typeface="Source Sans Pro"/>
                <a:sym typeface="Source Sans Pro"/>
              </a:rPr>
              <a:t>04</a:t>
            </a:r>
            <a:endParaRPr sz="3600" b="1">
              <a:solidFill>
                <a:schemeClr val="tx1">
                  <a:lumMod val="75000"/>
                  <a:lumOff val="25000"/>
                </a:schemeClr>
              </a:solidFill>
              <a:latin typeface="Palatino Linotype" panose="02040502050505030304" pitchFamily="18" charset="0"/>
              <a:ea typeface="Source Sans Pro"/>
              <a:cs typeface="Source Sans Pro"/>
              <a:sym typeface="Source Sans Pro"/>
            </a:endParaRPr>
          </a:p>
        </p:txBody>
      </p:sp>
      <p:grpSp>
        <p:nvGrpSpPr>
          <p:cNvPr id="3" name="Group 2">
            <a:extLst>
              <a:ext uri="{FF2B5EF4-FFF2-40B4-BE49-F238E27FC236}">
                <a16:creationId xmlns:a16="http://schemas.microsoft.com/office/drawing/2014/main" id="{9F7891B3-7298-7D22-4EDE-7D7FE3D7A0A7}"/>
              </a:ext>
            </a:extLst>
          </p:cNvPr>
          <p:cNvGrpSpPr/>
          <p:nvPr/>
        </p:nvGrpSpPr>
        <p:grpSpPr>
          <a:xfrm>
            <a:off x="8796734" y="296624"/>
            <a:ext cx="2679474" cy="2685804"/>
            <a:chOff x="8889845" y="236220"/>
            <a:chExt cx="2679474" cy="2685804"/>
          </a:xfrm>
        </p:grpSpPr>
        <p:grpSp>
          <p:nvGrpSpPr>
            <p:cNvPr id="4" name="Group 3">
              <a:extLst>
                <a:ext uri="{FF2B5EF4-FFF2-40B4-BE49-F238E27FC236}">
                  <a16:creationId xmlns:a16="http://schemas.microsoft.com/office/drawing/2014/main" id="{EA032ABF-821D-0CF9-4149-AEB702B74FB3}"/>
                </a:ext>
              </a:extLst>
            </p:cNvPr>
            <p:cNvGrpSpPr/>
            <p:nvPr/>
          </p:nvGrpSpPr>
          <p:grpSpPr>
            <a:xfrm>
              <a:off x="9047308" y="1978247"/>
              <a:ext cx="784203" cy="786351"/>
              <a:chOff x="9047308" y="1978247"/>
              <a:chExt cx="784203" cy="786351"/>
            </a:xfrm>
          </p:grpSpPr>
          <p:sp>
            <p:nvSpPr>
              <p:cNvPr id="27" name="Freeform: Shape 26">
                <a:extLst>
                  <a:ext uri="{FF2B5EF4-FFF2-40B4-BE49-F238E27FC236}">
                    <a16:creationId xmlns:a16="http://schemas.microsoft.com/office/drawing/2014/main" id="{732562F0-22F3-72F4-27C6-3BC123FBEE49}"/>
                  </a:ext>
                </a:extLst>
              </p:cNvPr>
              <p:cNvSpPr/>
              <p:nvPr/>
            </p:nvSpPr>
            <p:spPr>
              <a:xfrm>
                <a:off x="9074618" y="1978247"/>
                <a:ext cx="756893" cy="761990"/>
              </a:xfrm>
              <a:custGeom>
                <a:avLst/>
                <a:gdLst>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310212 w 756893"/>
                  <a:gd name="connsiteY14" fmla="*/ 148424 h 761990"/>
                  <a:gd name="connsiteX15" fmla="*/ 300034 w 756893"/>
                  <a:gd name="connsiteY15" fmla="*/ 159359 h 761990"/>
                  <a:gd name="connsiteX16" fmla="*/ 227557 w 756893"/>
                  <a:gd name="connsiteY16" fmla="*/ 306677 h 761990"/>
                  <a:gd name="connsiteX17" fmla="*/ 227886 w 756893"/>
                  <a:gd name="connsiteY17" fmla="*/ 306411 h 761990"/>
                  <a:gd name="connsiteX18" fmla="*/ 260468 w 756893"/>
                  <a:gd name="connsiteY18" fmla="*/ 222971 h 761990"/>
                  <a:gd name="connsiteX19" fmla="*/ 300275 w 756893"/>
                  <a:gd name="connsiteY19" fmla="*/ 159115 h 761990"/>
                  <a:gd name="connsiteX20" fmla="*/ 407923 w 756893"/>
                  <a:gd name="connsiteY20" fmla="*/ 0 h 761990"/>
                  <a:gd name="connsiteX21" fmla="*/ 666710 w 756893"/>
                  <a:gd name="connsiteY21" fmla="*/ 94362 h 761990"/>
                  <a:gd name="connsiteX22" fmla="*/ 756893 w 756893"/>
                  <a:gd name="connsiteY22" fmla="*/ 345995 h 761990"/>
                  <a:gd name="connsiteX23" fmla="*/ 349108 w 756893"/>
                  <a:gd name="connsiteY23" fmla="*/ 754897 h 761990"/>
                  <a:gd name="connsiteX24" fmla="*/ 439291 w 756893"/>
                  <a:gd name="connsiteY24" fmla="*/ 625149 h 761990"/>
                  <a:gd name="connsiteX25" fmla="*/ 4059 w 756893"/>
                  <a:gd name="connsiteY25" fmla="*/ 758829 h 761990"/>
                  <a:gd name="connsiteX26" fmla="*/ 133452 w 756893"/>
                  <a:gd name="connsiteY26" fmla="*/ 318472 h 761990"/>
                  <a:gd name="connsiteX27" fmla="*/ 4059 w 756893"/>
                  <a:gd name="connsiteY27" fmla="*/ 404971 h 761990"/>
                  <a:gd name="connsiteX28" fmla="*/ 407923 w 756893"/>
                  <a:gd name="connsiteY28"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310212 w 756893"/>
                  <a:gd name="connsiteY14" fmla="*/ 148424 h 761990"/>
                  <a:gd name="connsiteX15" fmla="*/ 300034 w 756893"/>
                  <a:gd name="connsiteY15" fmla="*/ 159359 h 761990"/>
                  <a:gd name="connsiteX16" fmla="*/ 227557 w 756893"/>
                  <a:gd name="connsiteY16" fmla="*/ 306677 h 761990"/>
                  <a:gd name="connsiteX17" fmla="*/ 260468 w 756893"/>
                  <a:gd name="connsiteY17" fmla="*/ 222971 h 761990"/>
                  <a:gd name="connsiteX18" fmla="*/ 300275 w 756893"/>
                  <a:gd name="connsiteY18" fmla="*/ 159115 h 761990"/>
                  <a:gd name="connsiteX19" fmla="*/ 310212 w 756893"/>
                  <a:gd name="connsiteY19" fmla="*/ 148424 h 761990"/>
                  <a:gd name="connsiteX20" fmla="*/ 407923 w 756893"/>
                  <a:gd name="connsiteY20" fmla="*/ 0 h 761990"/>
                  <a:gd name="connsiteX21" fmla="*/ 666710 w 756893"/>
                  <a:gd name="connsiteY21" fmla="*/ 94362 h 761990"/>
                  <a:gd name="connsiteX22" fmla="*/ 756893 w 756893"/>
                  <a:gd name="connsiteY22" fmla="*/ 345995 h 761990"/>
                  <a:gd name="connsiteX23" fmla="*/ 349108 w 756893"/>
                  <a:gd name="connsiteY23" fmla="*/ 754897 h 761990"/>
                  <a:gd name="connsiteX24" fmla="*/ 439291 w 756893"/>
                  <a:gd name="connsiteY24" fmla="*/ 625149 h 761990"/>
                  <a:gd name="connsiteX25" fmla="*/ 4059 w 756893"/>
                  <a:gd name="connsiteY25" fmla="*/ 758829 h 761990"/>
                  <a:gd name="connsiteX26" fmla="*/ 133452 w 756893"/>
                  <a:gd name="connsiteY26" fmla="*/ 318472 h 761990"/>
                  <a:gd name="connsiteX27" fmla="*/ 4059 w 756893"/>
                  <a:gd name="connsiteY27" fmla="*/ 404971 h 761990"/>
                  <a:gd name="connsiteX28" fmla="*/ 407923 w 756893"/>
                  <a:gd name="connsiteY28"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310212 w 756893"/>
                  <a:gd name="connsiteY14" fmla="*/ 148424 h 761990"/>
                  <a:gd name="connsiteX15" fmla="*/ 300034 w 756893"/>
                  <a:gd name="connsiteY15" fmla="*/ 159359 h 761990"/>
                  <a:gd name="connsiteX16" fmla="*/ 260468 w 756893"/>
                  <a:gd name="connsiteY16" fmla="*/ 222971 h 761990"/>
                  <a:gd name="connsiteX17" fmla="*/ 300275 w 756893"/>
                  <a:gd name="connsiteY17" fmla="*/ 159115 h 761990"/>
                  <a:gd name="connsiteX18" fmla="*/ 310212 w 756893"/>
                  <a:gd name="connsiteY18" fmla="*/ 148424 h 761990"/>
                  <a:gd name="connsiteX19" fmla="*/ 407923 w 756893"/>
                  <a:gd name="connsiteY19" fmla="*/ 0 h 761990"/>
                  <a:gd name="connsiteX20" fmla="*/ 666710 w 756893"/>
                  <a:gd name="connsiteY20" fmla="*/ 94362 h 761990"/>
                  <a:gd name="connsiteX21" fmla="*/ 756893 w 756893"/>
                  <a:gd name="connsiteY21" fmla="*/ 345995 h 761990"/>
                  <a:gd name="connsiteX22" fmla="*/ 349108 w 756893"/>
                  <a:gd name="connsiteY22" fmla="*/ 754897 h 761990"/>
                  <a:gd name="connsiteX23" fmla="*/ 439291 w 756893"/>
                  <a:gd name="connsiteY23" fmla="*/ 625149 h 761990"/>
                  <a:gd name="connsiteX24" fmla="*/ 4059 w 756893"/>
                  <a:gd name="connsiteY24" fmla="*/ 758829 h 761990"/>
                  <a:gd name="connsiteX25" fmla="*/ 133452 w 756893"/>
                  <a:gd name="connsiteY25" fmla="*/ 318472 h 761990"/>
                  <a:gd name="connsiteX26" fmla="*/ 4059 w 756893"/>
                  <a:gd name="connsiteY26" fmla="*/ 404971 h 761990"/>
                  <a:gd name="connsiteX27" fmla="*/ 407923 w 756893"/>
                  <a:gd name="connsiteY27"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310212 w 756893"/>
                  <a:gd name="connsiteY14" fmla="*/ 148424 h 761990"/>
                  <a:gd name="connsiteX15" fmla="*/ 300034 w 756893"/>
                  <a:gd name="connsiteY15" fmla="*/ 159359 h 761990"/>
                  <a:gd name="connsiteX16" fmla="*/ 300275 w 756893"/>
                  <a:gd name="connsiteY16" fmla="*/ 159115 h 761990"/>
                  <a:gd name="connsiteX17" fmla="*/ 310212 w 756893"/>
                  <a:gd name="connsiteY17" fmla="*/ 148424 h 761990"/>
                  <a:gd name="connsiteX18" fmla="*/ 407923 w 756893"/>
                  <a:gd name="connsiteY18" fmla="*/ 0 h 761990"/>
                  <a:gd name="connsiteX19" fmla="*/ 666710 w 756893"/>
                  <a:gd name="connsiteY19" fmla="*/ 94362 h 761990"/>
                  <a:gd name="connsiteX20" fmla="*/ 756893 w 756893"/>
                  <a:gd name="connsiteY20" fmla="*/ 345995 h 761990"/>
                  <a:gd name="connsiteX21" fmla="*/ 349108 w 756893"/>
                  <a:gd name="connsiteY21" fmla="*/ 754897 h 761990"/>
                  <a:gd name="connsiteX22" fmla="*/ 439291 w 756893"/>
                  <a:gd name="connsiteY22" fmla="*/ 625149 h 761990"/>
                  <a:gd name="connsiteX23" fmla="*/ 4059 w 756893"/>
                  <a:gd name="connsiteY23" fmla="*/ 758829 h 761990"/>
                  <a:gd name="connsiteX24" fmla="*/ 133452 w 756893"/>
                  <a:gd name="connsiteY24" fmla="*/ 318472 h 761990"/>
                  <a:gd name="connsiteX25" fmla="*/ 4059 w 756893"/>
                  <a:gd name="connsiteY25" fmla="*/ 404971 h 761990"/>
                  <a:gd name="connsiteX26" fmla="*/ 407923 w 756893"/>
                  <a:gd name="connsiteY26"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300275 w 756893"/>
                  <a:gd name="connsiteY14" fmla="*/ 159115 h 761990"/>
                  <a:gd name="connsiteX15" fmla="*/ 300034 w 756893"/>
                  <a:gd name="connsiteY15" fmla="*/ 159359 h 761990"/>
                  <a:gd name="connsiteX16" fmla="*/ 300275 w 756893"/>
                  <a:gd name="connsiteY16" fmla="*/ 159115 h 761990"/>
                  <a:gd name="connsiteX17" fmla="*/ 407923 w 756893"/>
                  <a:gd name="connsiteY17" fmla="*/ 0 h 761990"/>
                  <a:gd name="connsiteX18" fmla="*/ 666710 w 756893"/>
                  <a:gd name="connsiteY18" fmla="*/ 94362 h 761990"/>
                  <a:gd name="connsiteX19" fmla="*/ 756893 w 756893"/>
                  <a:gd name="connsiteY19" fmla="*/ 345995 h 761990"/>
                  <a:gd name="connsiteX20" fmla="*/ 349108 w 756893"/>
                  <a:gd name="connsiteY20" fmla="*/ 754897 h 761990"/>
                  <a:gd name="connsiteX21" fmla="*/ 439291 w 756893"/>
                  <a:gd name="connsiteY21" fmla="*/ 625149 h 761990"/>
                  <a:gd name="connsiteX22" fmla="*/ 4059 w 756893"/>
                  <a:gd name="connsiteY22" fmla="*/ 758829 h 761990"/>
                  <a:gd name="connsiteX23" fmla="*/ 133452 w 756893"/>
                  <a:gd name="connsiteY23" fmla="*/ 318472 h 761990"/>
                  <a:gd name="connsiteX24" fmla="*/ 4059 w 756893"/>
                  <a:gd name="connsiteY24" fmla="*/ 404971 h 761990"/>
                  <a:gd name="connsiteX25" fmla="*/ 407923 w 756893"/>
                  <a:gd name="connsiteY25"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7761 w 756893"/>
                  <a:gd name="connsiteY11" fmla="*/ 534723 h 761990"/>
                  <a:gd name="connsiteX12" fmla="*/ 224568 w 756893"/>
                  <a:gd name="connsiteY12" fmla="*/ 487847 h 761990"/>
                  <a:gd name="connsiteX13" fmla="*/ 310143 w 756893"/>
                  <a:gd name="connsiteY13" fmla="*/ 251538 h 761990"/>
                  <a:gd name="connsiteX14" fmla="*/ 407923 w 756893"/>
                  <a:gd name="connsiteY14" fmla="*/ 0 h 761990"/>
                  <a:gd name="connsiteX15" fmla="*/ 666710 w 756893"/>
                  <a:gd name="connsiteY15" fmla="*/ 94362 h 761990"/>
                  <a:gd name="connsiteX16" fmla="*/ 756893 w 756893"/>
                  <a:gd name="connsiteY16" fmla="*/ 345995 h 761990"/>
                  <a:gd name="connsiteX17" fmla="*/ 349108 w 756893"/>
                  <a:gd name="connsiteY17" fmla="*/ 754897 h 761990"/>
                  <a:gd name="connsiteX18" fmla="*/ 439291 w 756893"/>
                  <a:gd name="connsiteY18" fmla="*/ 625149 h 761990"/>
                  <a:gd name="connsiteX19" fmla="*/ 4059 w 756893"/>
                  <a:gd name="connsiteY19" fmla="*/ 758829 h 761990"/>
                  <a:gd name="connsiteX20" fmla="*/ 133452 w 756893"/>
                  <a:gd name="connsiteY20" fmla="*/ 318472 h 761990"/>
                  <a:gd name="connsiteX21" fmla="*/ 4059 w 756893"/>
                  <a:gd name="connsiteY21" fmla="*/ 404971 h 761990"/>
                  <a:gd name="connsiteX22" fmla="*/ 407923 w 756893"/>
                  <a:gd name="connsiteY22"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7557 w 756893"/>
                  <a:gd name="connsiteY10" fmla="*/ 534719 h 761990"/>
                  <a:gd name="connsiteX11" fmla="*/ 224568 w 756893"/>
                  <a:gd name="connsiteY11" fmla="*/ 487847 h 761990"/>
                  <a:gd name="connsiteX12" fmla="*/ 310143 w 756893"/>
                  <a:gd name="connsiteY12" fmla="*/ 251538 h 761990"/>
                  <a:gd name="connsiteX13" fmla="*/ 407923 w 756893"/>
                  <a:gd name="connsiteY13" fmla="*/ 0 h 761990"/>
                  <a:gd name="connsiteX14" fmla="*/ 666710 w 756893"/>
                  <a:gd name="connsiteY14" fmla="*/ 94362 h 761990"/>
                  <a:gd name="connsiteX15" fmla="*/ 756893 w 756893"/>
                  <a:gd name="connsiteY15" fmla="*/ 345995 h 761990"/>
                  <a:gd name="connsiteX16" fmla="*/ 349108 w 756893"/>
                  <a:gd name="connsiteY16" fmla="*/ 754897 h 761990"/>
                  <a:gd name="connsiteX17" fmla="*/ 439291 w 756893"/>
                  <a:gd name="connsiteY17" fmla="*/ 625149 h 761990"/>
                  <a:gd name="connsiteX18" fmla="*/ 4059 w 756893"/>
                  <a:gd name="connsiteY18" fmla="*/ 758829 h 761990"/>
                  <a:gd name="connsiteX19" fmla="*/ 133452 w 756893"/>
                  <a:gd name="connsiteY19" fmla="*/ 318472 h 761990"/>
                  <a:gd name="connsiteX20" fmla="*/ 4059 w 756893"/>
                  <a:gd name="connsiteY20" fmla="*/ 404971 h 761990"/>
                  <a:gd name="connsiteX21" fmla="*/ 407923 w 756893"/>
                  <a:gd name="connsiteY21"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224568 w 756893"/>
                  <a:gd name="connsiteY10" fmla="*/ 487847 h 761990"/>
                  <a:gd name="connsiteX11" fmla="*/ 310143 w 756893"/>
                  <a:gd name="connsiteY11" fmla="*/ 251538 h 761990"/>
                  <a:gd name="connsiteX12" fmla="*/ 407923 w 756893"/>
                  <a:gd name="connsiteY12" fmla="*/ 0 h 761990"/>
                  <a:gd name="connsiteX13" fmla="*/ 666710 w 756893"/>
                  <a:gd name="connsiteY13" fmla="*/ 94362 h 761990"/>
                  <a:gd name="connsiteX14" fmla="*/ 756893 w 756893"/>
                  <a:gd name="connsiteY14" fmla="*/ 345995 h 761990"/>
                  <a:gd name="connsiteX15" fmla="*/ 349108 w 756893"/>
                  <a:gd name="connsiteY15" fmla="*/ 754897 h 761990"/>
                  <a:gd name="connsiteX16" fmla="*/ 439291 w 756893"/>
                  <a:gd name="connsiteY16" fmla="*/ 625149 h 761990"/>
                  <a:gd name="connsiteX17" fmla="*/ 4059 w 756893"/>
                  <a:gd name="connsiteY17" fmla="*/ 758829 h 761990"/>
                  <a:gd name="connsiteX18" fmla="*/ 133452 w 756893"/>
                  <a:gd name="connsiteY18" fmla="*/ 318472 h 761990"/>
                  <a:gd name="connsiteX19" fmla="*/ 4059 w 756893"/>
                  <a:gd name="connsiteY19" fmla="*/ 404971 h 761990"/>
                  <a:gd name="connsiteX20" fmla="*/ 407923 w 756893"/>
                  <a:gd name="connsiteY20"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10143 w 756893"/>
                  <a:gd name="connsiteY7" fmla="*/ 251538 h 761990"/>
                  <a:gd name="connsiteX8" fmla="*/ 309859 w 756893"/>
                  <a:gd name="connsiteY8" fmla="*/ 251695 h 761990"/>
                  <a:gd name="connsiteX9" fmla="*/ 305395 w 756893"/>
                  <a:gd name="connsiteY9" fmla="*/ 258797 h 761990"/>
                  <a:gd name="connsiteX10" fmla="*/ 310143 w 756893"/>
                  <a:gd name="connsiteY10" fmla="*/ 251538 h 761990"/>
                  <a:gd name="connsiteX11" fmla="*/ 407923 w 756893"/>
                  <a:gd name="connsiteY11" fmla="*/ 0 h 761990"/>
                  <a:gd name="connsiteX12" fmla="*/ 666710 w 756893"/>
                  <a:gd name="connsiteY12" fmla="*/ 94362 h 761990"/>
                  <a:gd name="connsiteX13" fmla="*/ 756893 w 756893"/>
                  <a:gd name="connsiteY13" fmla="*/ 345995 h 761990"/>
                  <a:gd name="connsiteX14" fmla="*/ 349108 w 756893"/>
                  <a:gd name="connsiteY14" fmla="*/ 754897 h 761990"/>
                  <a:gd name="connsiteX15" fmla="*/ 439291 w 756893"/>
                  <a:gd name="connsiteY15" fmla="*/ 625149 h 761990"/>
                  <a:gd name="connsiteX16" fmla="*/ 4059 w 756893"/>
                  <a:gd name="connsiteY16" fmla="*/ 758829 h 761990"/>
                  <a:gd name="connsiteX17" fmla="*/ 133452 w 756893"/>
                  <a:gd name="connsiteY17" fmla="*/ 318472 h 761990"/>
                  <a:gd name="connsiteX18" fmla="*/ 4059 w 756893"/>
                  <a:gd name="connsiteY18" fmla="*/ 404971 h 761990"/>
                  <a:gd name="connsiteX19" fmla="*/ 407923 w 756893"/>
                  <a:gd name="connsiteY19"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305395 w 756893"/>
                  <a:gd name="connsiteY7" fmla="*/ 258797 h 761990"/>
                  <a:gd name="connsiteX8" fmla="*/ 309859 w 756893"/>
                  <a:gd name="connsiteY8" fmla="*/ 251695 h 761990"/>
                  <a:gd name="connsiteX9" fmla="*/ 305395 w 756893"/>
                  <a:gd name="connsiteY9" fmla="*/ 258797 h 761990"/>
                  <a:gd name="connsiteX10" fmla="*/ 407923 w 756893"/>
                  <a:gd name="connsiteY10" fmla="*/ 0 h 761990"/>
                  <a:gd name="connsiteX11" fmla="*/ 666710 w 756893"/>
                  <a:gd name="connsiteY11" fmla="*/ 94362 h 761990"/>
                  <a:gd name="connsiteX12" fmla="*/ 756893 w 756893"/>
                  <a:gd name="connsiteY12" fmla="*/ 345995 h 761990"/>
                  <a:gd name="connsiteX13" fmla="*/ 349108 w 756893"/>
                  <a:gd name="connsiteY13" fmla="*/ 754897 h 761990"/>
                  <a:gd name="connsiteX14" fmla="*/ 439291 w 756893"/>
                  <a:gd name="connsiteY14" fmla="*/ 625149 h 761990"/>
                  <a:gd name="connsiteX15" fmla="*/ 4059 w 756893"/>
                  <a:gd name="connsiteY15" fmla="*/ 758829 h 761990"/>
                  <a:gd name="connsiteX16" fmla="*/ 133452 w 756893"/>
                  <a:gd name="connsiteY16" fmla="*/ 318472 h 761990"/>
                  <a:gd name="connsiteX17" fmla="*/ 4059 w 756893"/>
                  <a:gd name="connsiteY17" fmla="*/ 404971 h 761990"/>
                  <a:gd name="connsiteX18" fmla="*/ 407923 w 756893"/>
                  <a:gd name="connsiteY18"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457757 w 756893"/>
                  <a:gd name="connsiteY5" fmla="*/ 523203 h 761990"/>
                  <a:gd name="connsiteX6" fmla="*/ 510153 w 756893"/>
                  <a:gd name="connsiteY6" fmla="*/ 448440 h 761990"/>
                  <a:gd name="connsiteX7" fmla="*/ 407923 w 756893"/>
                  <a:gd name="connsiteY7" fmla="*/ 0 h 761990"/>
                  <a:gd name="connsiteX8" fmla="*/ 666710 w 756893"/>
                  <a:gd name="connsiteY8" fmla="*/ 94362 h 761990"/>
                  <a:gd name="connsiteX9" fmla="*/ 756893 w 756893"/>
                  <a:gd name="connsiteY9" fmla="*/ 345995 h 761990"/>
                  <a:gd name="connsiteX10" fmla="*/ 349108 w 756893"/>
                  <a:gd name="connsiteY10" fmla="*/ 754897 h 761990"/>
                  <a:gd name="connsiteX11" fmla="*/ 439291 w 756893"/>
                  <a:gd name="connsiteY11" fmla="*/ 625149 h 761990"/>
                  <a:gd name="connsiteX12" fmla="*/ 4059 w 756893"/>
                  <a:gd name="connsiteY12" fmla="*/ 758829 h 761990"/>
                  <a:gd name="connsiteX13" fmla="*/ 133452 w 756893"/>
                  <a:gd name="connsiteY13" fmla="*/ 318472 h 761990"/>
                  <a:gd name="connsiteX14" fmla="*/ 4059 w 756893"/>
                  <a:gd name="connsiteY14" fmla="*/ 404971 h 761990"/>
                  <a:gd name="connsiteX15" fmla="*/ 407923 w 756893"/>
                  <a:gd name="connsiteY15"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451869 w 756893"/>
                  <a:gd name="connsiteY4" fmla="*/ 530467 h 761990"/>
                  <a:gd name="connsiteX5" fmla="*/ 510153 w 756893"/>
                  <a:gd name="connsiteY5" fmla="*/ 448440 h 761990"/>
                  <a:gd name="connsiteX6" fmla="*/ 407923 w 756893"/>
                  <a:gd name="connsiteY6" fmla="*/ 0 h 761990"/>
                  <a:gd name="connsiteX7" fmla="*/ 666710 w 756893"/>
                  <a:gd name="connsiteY7" fmla="*/ 94362 h 761990"/>
                  <a:gd name="connsiteX8" fmla="*/ 756893 w 756893"/>
                  <a:gd name="connsiteY8" fmla="*/ 345995 h 761990"/>
                  <a:gd name="connsiteX9" fmla="*/ 349108 w 756893"/>
                  <a:gd name="connsiteY9" fmla="*/ 754897 h 761990"/>
                  <a:gd name="connsiteX10" fmla="*/ 439291 w 756893"/>
                  <a:gd name="connsiteY10" fmla="*/ 625149 h 761990"/>
                  <a:gd name="connsiteX11" fmla="*/ 4059 w 756893"/>
                  <a:gd name="connsiteY11" fmla="*/ 758829 h 761990"/>
                  <a:gd name="connsiteX12" fmla="*/ 133452 w 756893"/>
                  <a:gd name="connsiteY12" fmla="*/ 318472 h 761990"/>
                  <a:gd name="connsiteX13" fmla="*/ 4059 w 756893"/>
                  <a:gd name="connsiteY13" fmla="*/ 404971 h 761990"/>
                  <a:gd name="connsiteX14" fmla="*/ 407923 w 756893"/>
                  <a:gd name="connsiteY14"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451054 w 756893"/>
                  <a:gd name="connsiteY3" fmla="*/ 530787 h 761990"/>
                  <a:gd name="connsiteX4" fmla="*/ 510153 w 756893"/>
                  <a:gd name="connsiteY4" fmla="*/ 448440 h 761990"/>
                  <a:gd name="connsiteX5" fmla="*/ 407923 w 756893"/>
                  <a:gd name="connsiteY5" fmla="*/ 0 h 761990"/>
                  <a:gd name="connsiteX6" fmla="*/ 666710 w 756893"/>
                  <a:gd name="connsiteY6" fmla="*/ 94362 h 761990"/>
                  <a:gd name="connsiteX7" fmla="*/ 756893 w 756893"/>
                  <a:gd name="connsiteY7" fmla="*/ 345995 h 761990"/>
                  <a:gd name="connsiteX8" fmla="*/ 349108 w 756893"/>
                  <a:gd name="connsiteY8" fmla="*/ 754897 h 761990"/>
                  <a:gd name="connsiteX9" fmla="*/ 439291 w 756893"/>
                  <a:gd name="connsiteY9" fmla="*/ 625149 h 761990"/>
                  <a:gd name="connsiteX10" fmla="*/ 4059 w 756893"/>
                  <a:gd name="connsiteY10" fmla="*/ 758829 h 761990"/>
                  <a:gd name="connsiteX11" fmla="*/ 133452 w 756893"/>
                  <a:gd name="connsiteY11" fmla="*/ 318472 h 761990"/>
                  <a:gd name="connsiteX12" fmla="*/ 4059 w 756893"/>
                  <a:gd name="connsiteY12" fmla="*/ 404971 h 761990"/>
                  <a:gd name="connsiteX13" fmla="*/ 407923 w 756893"/>
                  <a:gd name="connsiteY13" fmla="*/ 0 h 761990"/>
                  <a:gd name="connsiteX0" fmla="*/ 510153 w 756893"/>
                  <a:gd name="connsiteY0" fmla="*/ 448440 h 761990"/>
                  <a:gd name="connsiteX1" fmla="*/ 509440 w 756893"/>
                  <a:gd name="connsiteY1" fmla="*/ 448857 h 761990"/>
                  <a:gd name="connsiteX2" fmla="*/ 473110 w 756893"/>
                  <a:gd name="connsiteY2" fmla="*/ 502773 h 761990"/>
                  <a:gd name="connsiteX3" fmla="*/ 510153 w 756893"/>
                  <a:gd name="connsiteY3" fmla="*/ 448440 h 761990"/>
                  <a:gd name="connsiteX4" fmla="*/ 407923 w 756893"/>
                  <a:gd name="connsiteY4" fmla="*/ 0 h 761990"/>
                  <a:gd name="connsiteX5" fmla="*/ 666710 w 756893"/>
                  <a:gd name="connsiteY5" fmla="*/ 94362 h 761990"/>
                  <a:gd name="connsiteX6" fmla="*/ 756893 w 756893"/>
                  <a:gd name="connsiteY6" fmla="*/ 345995 h 761990"/>
                  <a:gd name="connsiteX7" fmla="*/ 349108 w 756893"/>
                  <a:gd name="connsiteY7" fmla="*/ 754897 h 761990"/>
                  <a:gd name="connsiteX8" fmla="*/ 439291 w 756893"/>
                  <a:gd name="connsiteY8" fmla="*/ 625149 h 761990"/>
                  <a:gd name="connsiteX9" fmla="*/ 4059 w 756893"/>
                  <a:gd name="connsiteY9" fmla="*/ 758829 h 761990"/>
                  <a:gd name="connsiteX10" fmla="*/ 133452 w 756893"/>
                  <a:gd name="connsiteY10" fmla="*/ 318472 h 761990"/>
                  <a:gd name="connsiteX11" fmla="*/ 4059 w 756893"/>
                  <a:gd name="connsiteY11" fmla="*/ 404971 h 761990"/>
                  <a:gd name="connsiteX12" fmla="*/ 407923 w 756893"/>
                  <a:gd name="connsiteY12" fmla="*/ 0 h 761990"/>
                  <a:gd name="connsiteX0" fmla="*/ 510153 w 756893"/>
                  <a:gd name="connsiteY0" fmla="*/ 448440 h 761990"/>
                  <a:gd name="connsiteX1" fmla="*/ 509440 w 756893"/>
                  <a:gd name="connsiteY1" fmla="*/ 448857 h 761990"/>
                  <a:gd name="connsiteX2" fmla="*/ 510153 w 756893"/>
                  <a:gd name="connsiteY2" fmla="*/ 448440 h 761990"/>
                  <a:gd name="connsiteX3" fmla="*/ 407923 w 756893"/>
                  <a:gd name="connsiteY3" fmla="*/ 0 h 761990"/>
                  <a:gd name="connsiteX4" fmla="*/ 666710 w 756893"/>
                  <a:gd name="connsiteY4" fmla="*/ 94362 h 761990"/>
                  <a:gd name="connsiteX5" fmla="*/ 756893 w 756893"/>
                  <a:gd name="connsiteY5" fmla="*/ 345995 h 761990"/>
                  <a:gd name="connsiteX6" fmla="*/ 349108 w 756893"/>
                  <a:gd name="connsiteY6" fmla="*/ 754897 h 761990"/>
                  <a:gd name="connsiteX7" fmla="*/ 439291 w 756893"/>
                  <a:gd name="connsiteY7" fmla="*/ 625149 h 761990"/>
                  <a:gd name="connsiteX8" fmla="*/ 4059 w 756893"/>
                  <a:gd name="connsiteY8" fmla="*/ 758829 h 761990"/>
                  <a:gd name="connsiteX9" fmla="*/ 133452 w 756893"/>
                  <a:gd name="connsiteY9" fmla="*/ 318472 h 761990"/>
                  <a:gd name="connsiteX10" fmla="*/ 4059 w 756893"/>
                  <a:gd name="connsiteY10" fmla="*/ 404971 h 761990"/>
                  <a:gd name="connsiteX11" fmla="*/ 407923 w 756893"/>
                  <a:gd name="connsiteY11" fmla="*/ 0 h 761990"/>
                  <a:gd name="connsiteX0" fmla="*/ 407923 w 756893"/>
                  <a:gd name="connsiteY0" fmla="*/ 0 h 761990"/>
                  <a:gd name="connsiteX1" fmla="*/ 666710 w 756893"/>
                  <a:gd name="connsiteY1" fmla="*/ 94362 h 761990"/>
                  <a:gd name="connsiteX2" fmla="*/ 756893 w 756893"/>
                  <a:gd name="connsiteY2" fmla="*/ 345995 h 761990"/>
                  <a:gd name="connsiteX3" fmla="*/ 349108 w 756893"/>
                  <a:gd name="connsiteY3" fmla="*/ 754897 h 761990"/>
                  <a:gd name="connsiteX4" fmla="*/ 439291 w 756893"/>
                  <a:gd name="connsiteY4" fmla="*/ 625149 h 761990"/>
                  <a:gd name="connsiteX5" fmla="*/ 4059 w 756893"/>
                  <a:gd name="connsiteY5" fmla="*/ 758829 h 761990"/>
                  <a:gd name="connsiteX6" fmla="*/ 133452 w 756893"/>
                  <a:gd name="connsiteY6" fmla="*/ 318472 h 761990"/>
                  <a:gd name="connsiteX7" fmla="*/ 4059 w 756893"/>
                  <a:gd name="connsiteY7" fmla="*/ 404971 h 761990"/>
                  <a:gd name="connsiteX8" fmla="*/ 407923 w 756893"/>
                  <a:gd name="connsiteY8" fmla="*/ 0 h 761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893" h="761990">
                    <a:moveTo>
                      <a:pt x="407923" y="0"/>
                    </a:moveTo>
                    <a:lnTo>
                      <a:pt x="666710" y="94362"/>
                    </a:lnTo>
                    <a:lnTo>
                      <a:pt x="756893" y="345995"/>
                    </a:lnTo>
                    <a:cubicBezTo>
                      <a:pt x="756893" y="345995"/>
                      <a:pt x="737288" y="636944"/>
                      <a:pt x="349108" y="754897"/>
                    </a:cubicBezTo>
                    <a:cubicBezTo>
                      <a:pt x="349108" y="754897"/>
                      <a:pt x="415765" y="680194"/>
                      <a:pt x="439291" y="625149"/>
                    </a:cubicBezTo>
                    <a:cubicBezTo>
                      <a:pt x="439291" y="625149"/>
                      <a:pt x="184426" y="786351"/>
                      <a:pt x="4059" y="758829"/>
                    </a:cubicBezTo>
                    <a:cubicBezTo>
                      <a:pt x="-27309" y="574036"/>
                      <a:pt x="133452" y="318472"/>
                      <a:pt x="133452" y="318472"/>
                    </a:cubicBezTo>
                    <a:cubicBezTo>
                      <a:pt x="78558" y="342063"/>
                      <a:pt x="4059" y="404971"/>
                      <a:pt x="4059" y="404971"/>
                    </a:cubicBezTo>
                    <a:cubicBezTo>
                      <a:pt x="121689" y="15727"/>
                      <a:pt x="407923" y="0"/>
                      <a:pt x="407923" y="0"/>
                    </a:cubicBezTo>
                    <a:close/>
                  </a:path>
                </a:pathLst>
              </a:custGeom>
              <a:solidFill>
                <a:schemeClr val="accent4"/>
              </a:solid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buNone/>
                </a:pPr>
                <a:endParaRPr sz="3600">
                  <a:solidFill>
                    <a:schemeClr val="dk1"/>
                  </a:solidFill>
                  <a:latin typeface="Palatino Linotype" panose="02040502050505030304" pitchFamily="18" charset="0"/>
                  <a:ea typeface="Source Sans Pro"/>
                  <a:cs typeface="Source Sans Pro"/>
                  <a:sym typeface="Source Sans Pro"/>
                </a:endParaRPr>
              </a:p>
            </p:txBody>
          </p:sp>
          <p:sp>
            <p:nvSpPr>
              <p:cNvPr id="28" name="Shape 4351">
                <a:extLst>
                  <a:ext uri="{FF2B5EF4-FFF2-40B4-BE49-F238E27FC236}">
                    <a16:creationId xmlns:a16="http://schemas.microsoft.com/office/drawing/2014/main" id="{EB26F072-3BF3-B34B-F525-5CBF2D8181FF}"/>
                  </a:ext>
                </a:extLst>
              </p:cNvPr>
              <p:cNvSpPr/>
              <p:nvPr/>
            </p:nvSpPr>
            <p:spPr>
              <a:xfrm>
                <a:off x="9047308" y="1978247"/>
                <a:ext cx="784202" cy="786351"/>
              </a:xfrm>
              <a:custGeom>
                <a:avLst/>
                <a:gdLst/>
                <a:ahLst/>
                <a:cxnLst/>
                <a:rect l="0" t="0" r="0" b="0"/>
                <a:pathLst>
                  <a:path w="120000" h="120000" extrusionOk="0">
                    <a:moveTo>
                      <a:pt x="120000" y="52800"/>
                    </a:moveTo>
                    <a:cubicBezTo>
                      <a:pt x="106200" y="14400"/>
                      <a:pt x="106200" y="14400"/>
                      <a:pt x="106200" y="14400"/>
                    </a:cubicBezTo>
                    <a:cubicBezTo>
                      <a:pt x="66600" y="0"/>
                      <a:pt x="66600" y="0"/>
                      <a:pt x="66600" y="0"/>
                    </a:cubicBezTo>
                    <a:cubicBezTo>
                      <a:pt x="66600" y="0"/>
                      <a:pt x="22800" y="2400"/>
                      <a:pt x="4800" y="61800"/>
                    </a:cubicBezTo>
                    <a:cubicBezTo>
                      <a:pt x="4800" y="61800"/>
                      <a:pt x="16200" y="52200"/>
                      <a:pt x="24600" y="48600"/>
                    </a:cubicBezTo>
                    <a:cubicBezTo>
                      <a:pt x="24600" y="48600"/>
                      <a:pt x="0" y="87600"/>
                      <a:pt x="4800" y="115800"/>
                    </a:cubicBezTo>
                    <a:cubicBezTo>
                      <a:pt x="32400" y="120000"/>
                      <a:pt x="71400" y="95400"/>
                      <a:pt x="71400" y="95400"/>
                    </a:cubicBezTo>
                    <a:cubicBezTo>
                      <a:pt x="67800" y="103800"/>
                      <a:pt x="57600" y="115200"/>
                      <a:pt x="57600" y="115200"/>
                    </a:cubicBezTo>
                    <a:cubicBezTo>
                      <a:pt x="117000" y="97200"/>
                      <a:pt x="120000" y="52800"/>
                      <a:pt x="120000" y="52800"/>
                    </a:cubicBezTo>
                    <a:moveTo>
                      <a:pt x="73200" y="81000"/>
                    </a:moveTo>
                    <a:cubicBezTo>
                      <a:pt x="73200" y="81000"/>
                      <a:pt x="79200" y="73800"/>
                      <a:pt x="82200" y="68400"/>
                    </a:cubicBezTo>
                    <a:cubicBezTo>
                      <a:pt x="82200" y="68400"/>
                      <a:pt x="56400" y="84000"/>
                      <a:pt x="39000" y="81600"/>
                    </a:cubicBezTo>
                    <a:cubicBezTo>
                      <a:pt x="35400" y="63000"/>
                      <a:pt x="51600" y="38400"/>
                      <a:pt x="51600" y="38400"/>
                    </a:cubicBezTo>
                    <a:cubicBezTo>
                      <a:pt x="46200" y="40800"/>
                      <a:pt x="39000" y="46800"/>
                      <a:pt x="39000" y="46800"/>
                    </a:cubicBezTo>
                    <a:cubicBezTo>
                      <a:pt x="50400" y="8400"/>
                      <a:pt x="79200" y="6600"/>
                      <a:pt x="79200" y="6600"/>
                    </a:cubicBezTo>
                    <a:cubicBezTo>
                      <a:pt x="104400" y="16200"/>
                      <a:pt x="104400" y="16200"/>
                      <a:pt x="104400" y="16200"/>
                    </a:cubicBezTo>
                    <a:cubicBezTo>
                      <a:pt x="113400" y="40800"/>
                      <a:pt x="113400" y="40800"/>
                      <a:pt x="113400" y="40800"/>
                    </a:cubicBezTo>
                    <a:cubicBezTo>
                      <a:pt x="113400" y="40800"/>
                      <a:pt x="111600" y="69600"/>
                      <a:pt x="73200" y="81000"/>
                    </a:cubicBezTo>
                  </a:path>
                </a:pathLst>
              </a:custGeom>
              <a:solidFill>
                <a:schemeClr val="accent4"/>
              </a:solid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buNone/>
                </a:pPr>
                <a:endParaRPr sz="3600">
                  <a:solidFill>
                    <a:schemeClr val="dk1"/>
                  </a:solidFill>
                  <a:latin typeface="Palatino Linotype" panose="02040502050505030304" pitchFamily="18" charset="0"/>
                  <a:ea typeface="Source Sans Pro"/>
                  <a:cs typeface="Source Sans Pro"/>
                  <a:sym typeface="Source Sans Pro"/>
                </a:endParaRPr>
              </a:p>
            </p:txBody>
          </p:sp>
          <p:sp>
            <p:nvSpPr>
              <p:cNvPr id="29" name="Shape 4352">
                <a:extLst>
                  <a:ext uri="{FF2B5EF4-FFF2-40B4-BE49-F238E27FC236}">
                    <a16:creationId xmlns:a16="http://schemas.microsoft.com/office/drawing/2014/main" id="{284D7ACA-F7E0-E57A-0A59-9FD6C95E42B5}"/>
                  </a:ext>
                </a:extLst>
              </p:cNvPr>
              <p:cNvSpPr/>
              <p:nvPr/>
            </p:nvSpPr>
            <p:spPr>
              <a:xfrm>
                <a:off x="9278873" y="2021068"/>
                <a:ext cx="509829" cy="508013"/>
              </a:xfrm>
              <a:custGeom>
                <a:avLst/>
                <a:gdLst/>
                <a:ahLst/>
                <a:cxnLst/>
                <a:rect l="0" t="0" r="0" b="0"/>
                <a:pathLst>
                  <a:path w="120000" h="120000" extrusionOk="0">
                    <a:moveTo>
                      <a:pt x="106153" y="14883"/>
                    </a:moveTo>
                    <a:cubicBezTo>
                      <a:pt x="67384" y="0"/>
                      <a:pt x="67384" y="0"/>
                      <a:pt x="67384" y="0"/>
                    </a:cubicBezTo>
                    <a:cubicBezTo>
                      <a:pt x="67384" y="0"/>
                      <a:pt x="23076" y="2790"/>
                      <a:pt x="5538" y="62325"/>
                    </a:cubicBezTo>
                    <a:cubicBezTo>
                      <a:pt x="5538" y="62325"/>
                      <a:pt x="16615" y="53023"/>
                      <a:pt x="24923" y="49302"/>
                    </a:cubicBezTo>
                    <a:cubicBezTo>
                      <a:pt x="24923" y="49302"/>
                      <a:pt x="0" y="87441"/>
                      <a:pt x="5538" y="116279"/>
                    </a:cubicBezTo>
                    <a:cubicBezTo>
                      <a:pt x="32307" y="120000"/>
                      <a:pt x="72000" y="95813"/>
                      <a:pt x="72000" y="95813"/>
                    </a:cubicBezTo>
                    <a:cubicBezTo>
                      <a:pt x="67384" y="104186"/>
                      <a:pt x="58153" y="115348"/>
                      <a:pt x="58153" y="115348"/>
                    </a:cubicBezTo>
                    <a:cubicBezTo>
                      <a:pt x="117230" y="97674"/>
                      <a:pt x="120000" y="53023"/>
                      <a:pt x="120000" y="53023"/>
                    </a:cubicBezTo>
                    <a:cubicBezTo>
                      <a:pt x="106153" y="14883"/>
                      <a:pt x="106153" y="14883"/>
                      <a:pt x="106153" y="14883"/>
                    </a:cubicBezTo>
                  </a:path>
                </a:pathLst>
              </a:custGeom>
              <a:solidFill>
                <a:schemeClr val="accent2"/>
              </a:solid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buNone/>
                </a:pPr>
                <a:endParaRPr sz="3600">
                  <a:solidFill>
                    <a:schemeClr val="dk1"/>
                  </a:solidFill>
                  <a:latin typeface="Palatino Linotype" panose="02040502050505030304" pitchFamily="18" charset="0"/>
                  <a:ea typeface="Source Sans Pro"/>
                  <a:cs typeface="Source Sans Pro"/>
                  <a:sym typeface="Source Sans Pro"/>
                </a:endParaRPr>
              </a:p>
            </p:txBody>
          </p:sp>
          <p:sp>
            <p:nvSpPr>
              <p:cNvPr id="30" name="Shape 4367">
                <a:extLst>
                  <a:ext uri="{FF2B5EF4-FFF2-40B4-BE49-F238E27FC236}">
                    <a16:creationId xmlns:a16="http://schemas.microsoft.com/office/drawing/2014/main" id="{40489CA7-8010-C231-C866-DF53415DF693}"/>
                  </a:ext>
                </a:extLst>
              </p:cNvPr>
              <p:cNvSpPr/>
              <p:nvPr/>
            </p:nvSpPr>
            <p:spPr>
              <a:xfrm>
                <a:off x="9808162" y="2340280"/>
                <a:ext cx="19459" cy="7785"/>
              </a:xfrm>
              <a:custGeom>
                <a:avLst/>
                <a:gdLst/>
                <a:ahLst/>
                <a:cxnLst/>
                <a:rect l="0" t="0" r="0" b="0"/>
                <a:pathLst>
                  <a:path w="120000" h="120000" extrusionOk="0">
                    <a:moveTo>
                      <a:pt x="0" y="0"/>
                    </a:moveTo>
                    <a:cubicBezTo>
                      <a:pt x="120000" y="120000"/>
                      <a:pt x="120000" y="120000"/>
                      <a:pt x="120000" y="120000"/>
                    </a:cubicBezTo>
                    <a:cubicBezTo>
                      <a:pt x="120000" y="120000"/>
                      <a:pt x="120000" y="120000"/>
                      <a:pt x="120000" y="120000"/>
                    </a:cubicBezTo>
                    <a:cubicBezTo>
                      <a:pt x="96000" y="60000"/>
                      <a:pt x="72000" y="60000"/>
                      <a:pt x="0" y="0"/>
                    </a:cubicBezTo>
                  </a:path>
                </a:pathLst>
              </a:custGeom>
              <a:solidFill>
                <a:srgbClr val="E5C062"/>
              </a:solid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buNone/>
                </a:pPr>
                <a:endParaRPr sz="3600">
                  <a:solidFill>
                    <a:schemeClr val="dk1"/>
                  </a:solidFill>
                  <a:latin typeface="Palatino Linotype" panose="02040502050505030304" pitchFamily="18" charset="0"/>
                  <a:ea typeface="Source Sans Pro"/>
                  <a:cs typeface="Source Sans Pro"/>
                  <a:sym typeface="Source Sans Pro"/>
                </a:endParaRPr>
              </a:p>
            </p:txBody>
          </p:sp>
        </p:grpSp>
        <p:grpSp>
          <p:nvGrpSpPr>
            <p:cNvPr id="8" name="Group 7">
              <a:extLst>
                <a:ext uri="{FF2B5EF4-FFF2-40B4-BE49-F238E27FC236}">
                  <a16:creationId xmlns:a16="http://schemas.microsoft.com/office/drawing/2014/main" id="{3BA49C90-6C4F-BFC4-8B4E-48224F481E3B}"/>
                </a:ext>
              </a:extLst>
            </p:cNvPr>
            <p:cNvGrpSpPr/>
            <p:nvPr/>
          </p:nvGrpSpPr>
          <p:grpSpPr>
            <a:xfrm>
              <a:off x="8889845" y="236220"/>
              <a:ext cx="2679474" cy="2685804"/>
              <a:chOff x="14262099" y="10921999"/>
              <a:chExt cx="3500530" cy="3508799"/>
            </a:xfrm>
          </p:grpSpPr>
          <p:sp>
            <p:nvSpPr>
              <p:cNvPr id="9" name="Shape">
                <a:extLst>
                  <a:ext uri="{FF2B5EF4-FFF2-40B4-BE49-F238E27FC236}">
                    <a16:creationId xmlns:a16="http://schemas.microsoft.com/office/drawing/2014/main" id="{AC12DB56-A866-573F-7877-AFA159FF20A4}"/>
                  </a:ext>
                </a:extLst>
              </p:cNvPr>
              <p:cNvSpPr/>
              <p:nvPr/>
            </p:nvSpPr>
            <p:spPr>
              <a:xfrm>
                <a:off x="14262100" y="10921999"/>
                <a:ext cx="3495745" cy="3502742"/>
              </a:xfrm>
              <a:custGeom>
                <a:avLst/>
                <a:gdLst/>
                <a:ahLst/>
                <a:cxnLst>
                  <a:cxn ang="0">
                    <a:pos x="wd2" y="hd2"/>
                  </a:cxn>
                  <a:cxn ang="5400000">
                    <a:pos x="wd2" y="hd2"/>
                  </a:cxn>
                  <a:cxn ang="10800000">
                    <a:pos x="wd2" y="hd2"/>
                  </a:cxn>
                  <a:cxn ang="16200000">
                    <a:pos x="wd2" y="hd2"/>
                  </a:cxn>
                </a:cxnLst>
                <a:rect l="0" t="0" r="r" b="b"/>
                <a:pathLst>
                  <a:path w="21171" h="21172" extrusionOk="0">
                    <a:moveTo>
                      <a:pt x="10192" y="18055"/>
                    </a:moveTo>
                    <a:cubicBezTo>
                      <a:pt x="10762" y="17022"/>
                      <a:pt x="10849" y="16189"/>
                      <a:pt x="10799" y="15624"/>
                    </a:cubicBezTo>
                    <a:cubicBezTo>
                      <a:pt x="10776" y="15367"/>
                      <a:pt x="10675" y="15131"/>
                      <a:pt x="10518" y="14937"/>
                    </a:cubicBezTo>
                    <a:lnTo>
                      <a:pt x="11482" y="14103"/>
                    </a:lnTo>
                    <a:cubicBezTo>
                      <a:pt x="11586" y="14000"/>
                      <a:pt x="11454" y="13679"/>
                      <a:pt x="11158" y="13243"/>
                    </a:cubicBezTo>
                    <a:cubicBezTo>
                      <a:pt x="11158" y="13236"/>
                      <a:pt x="11159" y="13231"/>
                      <a:pt x="11159" y="13225"/>
                    </a:cubicBezTo>
                    <a:cubicBezTo>
                      <a:pt x="11315" y="13184"/>
                      <a:pt x="11467" y="13112"/>
                      <a:pt x="11599" y="13003"/>
                    </a:cubicBezTo>
                    <a:cubicBezTo>
                      <a:pt x="12187" y="12517"/>
                      <a:pt x="13101" y="11728"/>
                      <a:pt x="14150" y="10704"/>
                    </a:cubicBezTo>
                    <a:cubicBezTo>
                      <a:pt x="14376" y="10483"/>
                      <a:pt x="14608" y="10252"/>
                      <a:pt x="14845" y="10009"/>
                    </a:cubicBezTo>
                    <a:cubicBezTo>
                      <a:pt x="15447" y="9394"/>
                      <a:pt x="16077" y="8712"/>
                      <a:pt x="16703" y="7975"/>
                    </a:cubicBezTo>
                    <a:cubicBezTo>
                      <a:pt x="17692" y="6812"/>
                      <a:pt x="18605" y="5609"/>
                      <a:pt x="19344" y="4501"/>
                    </a:cubicBezTo>
                    <a:cubicBezTo>
                      <a:pt x="20741" y="2407"/>
                      <a:pt x="21519" y="653"/>
                      <a:pt x="21018" y="153"/>
                    </a:cubicBezTo>
                    <a:cubicBezTo>
                      <a:pt x="20518" y="-347"/>
                      <a:pt x="18760" y="428"/>
                      <a:pt x="16661" y="1824"/>
                    </a:cubicBezTo>
                    <a:cubicBezTo>
                      <a:pt x="15551" y="2562"/>
                      <a:pt x="14347" y="3472"/>
                      <a:pt x="13181" y="4459"/>
                    </a:cubicBezTo>
                    <a:cubicBezTo>
                      <a:pt x="12442" y="5084"/>
                      <a:pt x="11759" y="5714"/>
                      <a:pt x="11142" y="6314"/>
                    </a:cubicBezTo>
                    <a:cubicBezTo>
                      <a:pt x="10900" y="6550"/>
                      <a:pt x="10668" y="6782"/>
                      <a:pt x="10446" y="7008"/>
                    </a:cubicBezTo>
                    <a:cubicBezTo>
                      <a:pt x="9420" y="8054"/>
                      <a:pt x="8630" y="8967"/>
                      <a:pt x="8144" y="9553"/>
                    </a:cubicBezTo>
                    <a:cubicBezTo>
                      <a:pt x="8034" y="9685"/>
                      <a:pt x="7963" y="9836"/>
                      <a:pt x="7921" y="9993"/>
                    </a:cubicBezTo>
                    <a:cubicBezTo>
                      <a:pt x="7915" y="9993"/>
                      <a:pt x="7909" y="9993"/>
                      <a:pt x="7904" y="9994"/>
                    </a:cubicBezTo>
                    <a:cubicBezTo>
                      <a:pt x="7466" y="9698"/>
                      <a:pt x="7145" y="9566"/>
                      <a:pt x="7041" y="9670"/>
                    </a:cubicBezTo>
                    <a:lnTo>
                      <a:pt x="6203" y="10636"/>
                    </a:lnTo>
                    <a:cubicBezTo>
                      <a:pt x="6017" y="10500"/>
                      <a:pt x="5796" y="10412"/>
                      <a:pt x="5558" y="10392"/>
                    </a:cubicBezTo>
                    <a:cubicBezTo>
                      <a:pt x="4992" y="10342"/>
                      <a:pt x="4157" y="10428"/>
                      <a:pt x="3122" y="10998"/>
                    </a:cubicBezTo>
                    <a:cubicBezTo>
                      <a:pt x="1567" y="11853"/>
                      <a:pt x="427" y="13736"/>
                      <a:pt x="14" y="15178"/>
                    </a:cubicBezTo>
                    <a:cubicBezTo>
                      <a:pt x="-81" y="15506"/>
                      <a:pt x="323" y="15745"/>
                      <a:pt x="567" y="15506"/>
                    </a:cubicBezTo>
                    <a:cubicBezTo>
                      <a:pt x="1128" y="14957"/>
                      <a:pt x="1943" y="14300"/>
                      <a:pt x="2759" y="14134"/>
                    </a:cubicBezTo>
                    <a:cubicBezTo>
                      <a:pt x="2699" y="14283"/>
                      <a:pt x="2648" y="14429"/>
                      <a:pt x="2608" y="14568"/>
                    </a:cubicBezTo>
                    <a:cubicBezTo>
                      <a:pt x="2545" y="14788"/>
                      <a:pt x="2815" y="14948"/>
                      <a:pt x="2979" y="14788"/>
                    </a:cubicBezTo>
                    <a:cubicBezTo>
                      <a:pt x="3263" y="14509"/>
                      <a:pt x="3646" y="14188"/>
                      <a:pt x="4053" y="14001"/>
                    </a:cubicBezTo>
                    <a:cubicBezTo>
                      <a:pt x="4333" y="14443"/>
                      <a:pt x="4838" y="15052"/>
                      <a:pt x="5466" y="15678"/>
                    </a:cubicBezTo>
                    <a:cubicBezTo>
                      <a:pt x="6115" y="16325"/>
                      <a:pt x="6746" y="16843"/>
                      <a:pt x="7191" y="17115"/>
                    </a:cubicBezTo>
                    <a:cubicBezTo>
                      <a:pt x="7004" y="17525"/>
                      <a:pt x="6679" y="17912"/>
                      <a:pt x="6397" y="18199"/>
                    </a:cubicBezTo>
                    <a:cubicBezTo>
                      <a:pt x="6236" y="18363"/>
                      <a:pt x="6396" y="18632"/>
                      <a:pt x="6617" y="18569"/>
                    </a:cubicBezTo>
                    <a:cubicBezTo>
                      <a:pt x="6757" y="18529"/>
                      <a:pt x="6903" y="18478"/>
                      <a:pt x="7052" y="18419"/>
                    </a:cubicBezTo>
                    <a:cubicBezTo>
                      <a:pt x="6885" y="19232"/>
                      <a:pt x="6228" y="20046"/>
                      <a:pt x="5678" y="20606"/>
                    </a:cubicBezTo>
                    <a:cubicBezTo>
                      <a:pt x="5438" y="20850"/>
                      <a:pt x="5677" y="21253"/>
                      <a:pt x="6006" y="21159"/>
                    </a:cubicBezTo>
                    <a:cubicBezTo>
                      <a:pt x="7448" y="20743"/>
                      <a:pt x="9335" y="19607"/>
                      <a:pt x="10192" y="18055"/>
                    </a:cubicBezTo>
                    <a:close/>
                  </a:path>
                </a:pathLst>
              </a:custGeom>
              <a:solidFill>
                <a:srgbClr val="C4C5C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0" name="Shape">
                <a:extLst>
                  <a:ext uri="{FF2B5EF4-FFF2-40B4-BE49-F238E27FC236}">
                    <a16:creationId xmlns:a16="http://schemas.microsoft.com/office/drawing/2014/main" id="{01E7A78D-3490-E4F9-CF60-06D92BA0BEF9}"/>
                  </a:ext>
                </a:extLst>
              </p:cNvPr>
              <p:cNvSpPr/>
              <p:nvPr/>
            </p:nvSpPr>
            <p:spPr>
              <a:xfrm>
                <a:off x="15303499" y="13258800"/>
                <a:ext cx="578268" cy="733195"/>
              </a:xfrm>
              <a:custGeom>
                <a:avLst/>
                <a:gdLst/>
                <a:ahLst/>
                <a:cxnLst>
                  <a:cxn ang="0">
                    <a:pos x="wd2" y="hd2"/>
                  </a:cxn>
                  <a:cxn ang="5400000">
                    <a:pos x="wd2" y="hd2"/>
                  </a:cxn>
                  <a:cxn ang="10800000">
                    <a:pos x="wd2" y="hd2"/>
                  </a:cxn>
                  <a:cxn ang="16200000">
                    <a:pos x="wd2" y="hd2"/>
                  </a:cxn>
                </a:cxnLst>
                <a:rect l="0" t="0" r="r" b="b"/>
                <a:pathLst>
                  <a:path w="20881" h="21342" extrusionOk="0">
                    <a:moveTo>
                      <a:pt x="7842" y="6835"/>
                    </a:moveTo>
                    <a:lnTo>
                      <a:pt x="17674" y="0"/>
                    </a:lnTo>
                    <a:lnTo>
                      <a:pt x="17674" y="0"/>
                    </a:lnTo>
                    <a:cubicBezTo>
                      <a:pt x="19430" y="606"/>
                      <a:pt x="20669" y="1930"/>
                      <a:pt x="20834" y="3468"/>
                    </a:cubicBezTo>
                    <a:cubicBezTo>
                      <a:pt x="21031" y="5290"/>
                      <a:pt x="20687" y="7970"/>
                      <a:pt x="18408" y="11301"/>
                    </a:cubicBezTo>
                    <a:cubicBezTo>
                      <a:pt x="14991" y="16303"/>
                      <a:pt x="7466" y="19962"/>
                      <a:pt x="1701" y="21297"/>
                    </a:cubicBezTo>
                    <a:cubicBezTo>
                      <a:pt x="385" y="21600"/>
                      <a:pt x="-569" y="20302"/>
                      <a:pt x="389" y="19515"/>
                    </a:cubicBezTo>
                    <a:cubicBezTo>
                      <a:pt x="2650" y="17656"/>
                      <a:pt x="5388" y="14924"/>
                      <a:pt x="5943" y="12225"/>
                    </a:cubicBezTo>
                    <a:lnTo>
                      <a:pt x="6727" y="8421"/>
                    </a:lnTo>
                    <a:cubicBezTo>
                      <a:pt x="6865" y="7808"/>
                      <a:pt x="7255" y="7246"/>
                      <a:pt x="7842" y="6835"/>
                    </a:cubicBezTo>
                    <a:close/>
                  </a:path>
                </a:pathLst>
              </a:custGeom>
              <a:solidFill>
                <a:srgbClr val="5C5C5B"/>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1" name="Shape">
                <a:extLst>
                  <a:ext uri="{FF2B5EF4-FFF2-40B4-BE49-F238E27FC236}">
                    <a16:creationId xmlns:a16="http://schemas.microsoft.com/office/drawing/2014/main" id="{8A259583-E114-5CEE-6BEE-BAC945A71A9F}"/>
                  </a:ext>
                </a:extLst>
              </p:cNvPr>
              <p:cNvSpPr/>
              <p:nvPr/>
            </p:nvSpPr>
            <p:spPr>
              <a:xfrm>
                <a:off x="14693899" y="12801600"/>
                <a:ext cx="733196" cy="578266"/>
              </a:xfrm>
              <a:custGeom>
                <a:avLst/>
                <a:gdLst/>
                <a:ahLst/>
                <a:cxnLst>
                  <a:cxn ang="0">
                    <a:pos x="wd2" y="hd2"/>
                  </a:cxn>
                  <a:cxn ang="5400000">
                    <a:pos x="wd2" y="hd2"/>
                  </a:cxn>
                  <a:cxn ang="10800000">
                    <a:pos x="wd2" y="hd2"/>
                  </a:cxn>
                  <a:cxn ang="16200000">
                    <a:pos x="wd2" y="hd2"/>
                  </a:cxn>
                </a:cxnLst>
                <a:rect l="0" t="0" r="r" b="b"/>
                <a:pathLst>
                  <a:path w="21342" h="20881" extrusionOk="0">
                    <a:moveTo>
                      <a:pt x="14507" y="13039"/>
                    </a:moveTo>
                    <a:lnTo>
                      <a:pt x="21342" y="3207"/>
                    </a:lnTo>
                    <a:lnTo>
                      <a:pt x="21342" y="3207"/>
                    </a:lnTo>
                    <a:cubicBezTo>
                      <a:pt x="20736" y="1451"/>
                      <a:pt x="19412" y="212"/>
                      <a:pt x="17874" y="47"/>
                    </a:cubicBezTo>
                    <a:cubicBezTo>
                      <a:pt x="16052" y="-150"/>
                      <a:pt x="13372" y="194"/>
                      <a:pt x="10041" y="2473"/>
                    </a:cubicBezTo>
                    <a:cubicBezTo>
                      <a:pt x="5039" y="5890"/>
                      <a:pt x="1380" y="13415"/>
                      <a:pt x="45" y="19180"/>
                    </a:cubicBezTo>
                    <a:cubicBezTo>
                      <a:pt x="-258" y="20496"/>
                      <a:pt x="1040" y="21450"/>
                      <a:pt x="1827" y="20492"/>
                    </a:cubicBezTo>
                    <a:cubicBezTo>
                      <a:pt x="3686" y="18231"/>
                      <a:pt x="6418" y="15493"/>
                      <a:pt x="9117" y="14938"/>
                    </a:cubicBezTo>
                    <a:lnTo>
                      <a:pt x="12921" y="14154"/>
                    </a:lnTo>
                    <a:cubicBezTo>
                      <a:pt x="13538" y="14016"/>
                      <a:pt x="14100" y="13626"/>
                      <a:pt x="14507" y="13039"/>
                    </a:cubicBezTo>
                    <a:close/>
                  </a:path>
                </a:pathLst>
              </a:custGeom>
              <a:solidFill>
                <a:srgbClr val="5C5C5B"/>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2" name="Shape">
                <a:extLst>
                  <a:ext uri="{FF2B5EF4-FFF2-40B4-BE49-F238E27FC236}">
                    <a16:creationId xmlns:a16="http://schemas.microsoft.com/office/drawing/2014/main" id="{A4D78A33-0360-01EE-2949-81F9A542AC2B}"/>
                  </a:ext>
                </a:extLst>
              </p:cNvPr>
              <p:cNvSpPr/>
              <p:nvPr/>
            </p:nvSpPr>
            <p:spPr>
              <a:xfrm>
                <a:off x="14897099" y="12522199"/>
                <a:ext cx="1272658" cy="1272625"/>
              </a:xfrm>
              <a:custGeom>
                <a:avLst/>
                <a:gdLst/>
                <a:ahLst/>
                <a:cxnLst>
                  <a:cxn ang="0">
                    <a:pos x="wd2" y="hd2"/>
                  </a:cxn>
                  <a:cxn ang="5400000">
                    <a:pos x="wd2" y="hd2"/>
                  </a:cxn>
                  <a:cxn ang="10800000">
                    <a:pos x="wd2" y="hd2"/>
                  </a:cxn>
                  <a:cxn ang="16200000">
                    <a:pos x="wd2" y="hd2"/>
                  </a:cxn>
                </a:cxnLst>
                <a:rect l="0" t="0" r="r" b="b"/>
                <a:pathLst>
                  <a:path w="20672" h="20673" extrusionOk="0">
                    <a:moveTo>
                      <a:pt x="15682" y="4990"/>
                    </a:moveTo>
                    <a:cubicBezTo>
                      <a:pt x="12392" y="1700"/>
                      <a:pt x="9250" y="-491"/>
                      <a:pt x="8664" y="95"/>
                    </a:cubicBezTo>
                    <a:lnTo>
                      <a:pt x="85" y="10002"/>
                    </a:lnTo>
                    <a:cubicBezTo>
                      <a:pt x="-437" y="10524"/>
                      <a:pt x="1512" y="13315"/>
                      <a:pt x="4435" y="16238"/>
                    </a:cubicBezTo>
                    <a:cubicBezTo>
                      <a:pt x="7358" y="19162"/>
                      <a:pt x="10152" y="21109"/>
                      <a:pt x="10671" y="20589"/>
                    </a:cubicBezTo>
                    <a:lnTo>
                      <a:pt x="20577" y="12009"/>
                    </a:lnTo>
                    <a:cubicBezTo>
                      <a:pt x="21163" y="11423"/>
                      <a:pt x="18972" y="8281"/>
                      <a:pt x="15682" y="4990"/>
                    </a:cubicBezTo>
                    <a:close/>
                  </a:path>
                </a:pathLst>
              </a:custGeom>
              <a:solidFill>
                <a:srgbClr val="C4C5C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3" name="Shape">
                <a:extLst>
                  <a:ext uri="{FF2B5EF4-FFF2-40B4-BE49-F238E27FC236}">
                    <a16:creationId xmlns:a16="http://schemas.microsoft.com/office/drawing/2014/main" id="{B218844B-A5D1-4077-F481-CDDA633B4834}"/>
                  </a:ext>
                </a:extLst>
              </p:cNvPr>
              <p:cNvSpPr/>
              <p:nvPr/>
            </p:nvSpPr>
            <p:spPr>
              <a:xfrm>
                <a:off x="15532099" y="12573000"/>
                <a:ext cx="574490" cy="574489"/>
              </a:xfrm>
              <a:custGeom>
                <a:avLst/>
                <a:gdLst/>
                <a:ahLst/>
                <a:cxnLst>
                  <a:cxn ang="0">
                    <a:pos x="wd2" y="hd2"/>
                  </a:cxn>
                  <a:cxn ang="5400000">
                    <a:pos x="wd2" y="hd2"/>
                  </a:cxn>
                  <a:cxn ang="10800000">
                    <a:pos x="wd2" y="hd2"/>
                  </a:cxn>
                  <a:cxn ang="16200000">
                    <a:pos x="wd2" y="hd2"/>
                  </a:cxn>
                </a:cxnLst>
                <a:rect l="0" t="0" r="r" b="b"/>
                <a:pathLst>
                  <a:path w="19462" h="19462" extrusionOk="0">
                    <a:moveTo>
                      <a:pt x="346" y="346"/>
                    </a:moveTo>
                    <a:cubicBezTo>
                      <a:pt x="1760" y="-1069"/>
                      <a:pt x="7109" y="1986"/>
                      <a:pt x="12293" y="7169"/>
                    </a:cubicBezTo>
                    <a:cubicBezTo>
                      <a:pt x="17476" y="12353"/>
                      <a:pt x="20531" y="17702"/>
                      <a:pt x="19116" y="19116"/>
                    </a:cubicBezTo>
                    <a:cubicBezTo>
                      <a:pt x="17702" y="20531"/>
                      <a:pt x="12353" y="17476"/>
                      <a:pt x="7169" y="12293"/>
                    </a:cubicBezTo>
                    <a:cubicBezTo>
                      <a:pt x="1986" y="7109"/>
                      <a:pt x="-1069" y="1760"/>
                      <a:pt x="346" y="346"/>
                    </a:cubicBezTo>
                    <a:close/>
                  </a:path>
                </a:pathLst>
              </a:custGeom>
              <a:solidFill>
                <a:srgbClr val="7D7673"/>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4" name="Shape">
                <a:extLst>
                  <a:ext uri="{FF2B5EF4-FFF2-40B4-BE49-F238E27FC236}">
                    <a16:creationId xmlns:a16="http://schemas.microsoft.com/office/drawing/2014/main" id="{72AF6BB5-8180-5A9A-4051-6FA089D796DF}"/>
                  </a:ext>
                </a:extLst>
              </p:cNvPr>
              <p:cNvSpPr/>
              <p:nvPr/>
            </p:nvSpPr>
            <p:spPr>
              <a:xfrm>
                <a:off x="15570200" y="12077699"/>
                <a:ext cx="1035627" cy="1035626"/>
              </a:xfrm>
              <a:custGeom>
                <a:avLst/>
                <a:gdLst/>
                <a:ahLst/>
                <a:cxnLst>
                  <a:cxn ang="0">
                    <a:pos x="wd2" y="hd2"/>
                  </a:cxn>
                  <a:cxn ang="5400000">
                    <a:pos x="wd2" y="hd2"/>
                  </a:cxn>
                  <a:cxn ang="10800000">
                    <a:pos x="wd2" y="hd2"/>
                  </a:cxn>
                  <a:cxn ang="16200000">
                    <a:pos x="wd2" y="hd2"/>
                  </a:cxn>
                </a:cxnLst>
                <a:rect l="0" t="0" r="r" b="b"/>
                <a:pathLst>
                  <a:path w="21304" h="21304" extrusionOk="0">
                    <a:moveTo>
                      <a:pt x="8722" y="0"/>
                    </a:moveTo>
                    <a:cubicBezTo>
                      <a:pt x="5237" y="3561"/>
                      <a:pt x="2552" y="6667"/>
                      <a:pt x="901" y="8663"/>
                    </a:cubicBezTo>
                    <a:cubicBezTo>
                      <a:pt x="-291" y="10100"/>
                      <a:pt x="-296" y="12172"/>
                      <a:pt x="864" y="13635"/>
                    </a:cubicBezTo>
                    <a:cubicBezTo>
                      <a:pt x="2559" y="15774"/>
                      <a:pt x="4137" y="17167"/>
                      <a:pt x="4137" y="17167"/>
                    </a:cubicBezTo>
                    <a:cubicBezTo>
                      <a:pt x="4137" y="17167"/>
                      <a:pt x="5530" y="18745"/>
                      <a:pt x="7669" y="20440"/>
                    </a:cubicBezTo>
                    <a:cubicBezTo>
                      <a:pt x="9132" y="21600"/>
                      <a:pt x="11202" y="21595"/>
                      <a:pt x="12641" y="20403"/>
                    </a:cubicBezTo>
                    <a:cubicBezTo>
                      <a:pt x="14637" y="18750"/>
                      <a:pt x="17743" y="16064"/>
                      <a:pt x="21304" y="12579"/>
                    </a:cubicBezTo>
                    <a:cubicBezTo>
                      <a:pt x="20134" y="11048"/>
                      <a:pt x="17944" y="8616"/>
                      <a:pt x="15316" y="5990"/>
                    </a:cubicBezTo>
                    <a:cubicBezTo>
                      <a:pt x="12685" y="3360"/>
                      <a:pt x="10253" y="1170"/>
                      <a:pt x="8722" y="0"/>
                    </a:cubicBezTo>
                    <a:close/>
                  </a:path>
                </a:pathLst>
              </a:custGeom>
              <a:solidFill>
                <a:srgbClr val="C4C5C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5" name="Shape">
                <a:extLst>
                  <a:ext uri="{FF2B5EF4-FFF2-40B4-BE49-F238E27FC236}">
                    <a16:creationId xmlns:a16="http://schemas.microsoft.com/office/drawing/2014/main" id="{B02AF301-4911-5C93-F5F3-D0163299547A}"/>
                  </a:ext>
                </a:extLst>
              </p:cNvPr>
              <p:cNvSpPr/>
              <p:nvPr/>
            </p:nvSpPr>
            <p:spPr>
              <a:xfrm>
                <a:off x="17017999" y="10922000"/>
                <a:ext cx="744630" cy="744642"/>
              </a:xfrm>
              <a:custGeom>
                <a:avLst/>
                <a:gdLst/>
                <a:ahLst/>
                <a:cxnLst>
                  <a:cxn ang="0">
                    <a:pos x="wd2" y="hd2"/>
                  </a:cxn>
                  <a:cxn ang="5400000">
                    <a:pos x="wd2" y="hd2"/>
                  </a:cxn>
                  <a:cxn ang="10800000">
                    <a:pos x="wd2" y="hd2"/>
                  </a:cxn>
                  <a:cxn ang="16200000">
                    <a:pos x="wd2" y="hd2"/>
                  </a:cxn>
                </a:cxnLst>
                <a:rect l="0" t="0" r="r" b="b"/>
                <a:pathLst>
                  <a:path w="20052" h="20052" extrusionOk="0">
                    <a:moveTo>
                      <a:pt x="11929" y="20052"/>
                    </a:moveTo>
                    <a:cubicBezTo>
                      <a:pt x="18143" y="10719"/>
                      <a:pt x="21600" y="2908"/>
                      <a:pt x="19374" y="678"/>
                    </a:cubicBezTo>
                    <a:cubicBezTo>
                      <a:pt x="17147" y="-1548"/>
                      <a:pt x="9333" y="1906"/>
                      <a:pt x="0" y="8123"/>
                    </a:cubicBezTo>
                    <a:cubicBezTo>
                      <a:pt x="1884" y="9556"/>
                      <a:pt x="4080" y="11485"/>
                      <a:pt x="6323" y="13729"/>
                    </a:cubicBezTo>
                    <a:cubicBezTo>
                      <a:pt x="8567" y="15972"/>
                      <a:pt x="10496" y="18168"/>
                      <a:pt x="11929" y="20052"/>
                    </a:cubicBezTo>
                    <a:close/>
                  </a:path>
                </a:pathLst>
              </a:custGeom>
              <a:solidFill>
                <a:srgbClr val="DD4E41"/>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6" name="Shape">
                <a:extLst>
                  <a:ext uri="{FF2B5EF4-FFF2-40B4-BE49-F238E27FC236}">
                    <a16:creationId xmlns:a16="http://schemas.microsoft.com/office/drawing/2014/main" id="{6280C973-7861-6D1D-EED1-9987F46A1CC5}"/>
                  </a:ext>
                </a:extLst>
              </p:cNvPr>
              <p:cNvSpPr/>
              <p:nvPr/>
            </p:nvSpPr>
            <p:spPr>
              <a:xfrm>
                <a:off x="17043400" y="10998200"/>
                <a:ext cx="637425" cy="637412"/>
              </a:xfrm>
              <a:custGeom>
                <a:avLst/>
                <a:gdLst/>
                <a:ahLst/>
                <a:cxnLst>
                  <a:cxn ang="0">
                    <a:pos x="wd2" y="hd2"/>
                  </a:cxn>
                  <a:cxn ang="5400000">
                    <a:pos x="wd2" y="hd2"/>
                  </a:cxn>
                  <a:cxn ang="10800000">
                    <a:pos x="wd2" y="hd2"/>
                  </a:cxn>
                  <a:cxn ang="16200000">
                    <a:pos x="wd2" y="hd2"/>
                  </a:cxn>
                </a:cxnLst>
                <a:rect l="0" t="0" r="r" b="b"/>
                <a:pathLst>
                  <a:path w="20050" h="20050" extrusionOk="0">
                    <a:moveTo>
                      <a:pt x="11929" y="20050"/>
                    </a:moveTo>
                    <a:cubicBezTo>
                      <a:pt x="18145" y="10718"/>
                      <a:pt x="21600" y="2904"/>
                      <a:pt x="19371" y="679"/>
                    </a:cubicBezTo>
                    <a:cubicBezTo>
                      <a:pt x="17142" y="-1550"/>
                      <a:pt x="9328" y="1910"/>
                      <a:pt x="0" y="8121"/>
                    </a:cubicBezTo>
                    <a:cubicBezTo>
                      <a:pt x="1882" y="9556"/>
                      <a:pt x="4079" y="11481"/>
                      <a:pt x="6324" y="13726"/>
                    </a:cubicBezTo>
                    <a:cubicBezTo>
                      <a:pt x="8569" y="15971"/>
                      <a:pt x="10494" y="18168"/>
                      <a:pt x="11929" y="20050"/>
                    </a:cubicBezTo>
                    <a:close/>
                  </a:path>
                </a:pathLst>
              </a:custGeom>
              <a:solidFill>
                <a:srgbClr val="E87257"/>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7" name="Shape">
                <a:extLst>
                  <a:ext uri="{FF2B5EF4-FFF2-40B4-BE49-F238E27FC236}">
                    <a16:creationId xmlns:a16="http://schemas.microsoft.com/office/drawing/2014/main" id="{CBF996B4-6E1D-8989-4CF9-EB1ADC2DC03E}"/>
                  </a:ext>
                </a:extLst>
              </p:cNvPr>
              <p:cNvSpPr/>
              <p:nvPr/>
            </p:nvSpPr>
            <p:spPr>
              <a:xfrm>
                <a:off x="16103600" y="11226800"/>
                <a:ext cx="1354202" cy="1354200"/>
              </a:xfrm>
              <a:custGeom>
                <a:avLst/>
                <a:gdLst/>
                <a:ahLst/>
                <a:cxnLst>
                  <a:cxn ang="0">
                    <a:pos x="wd2" y="hd2"/>
                  </a:cxn>
                  <a:cxn ang="5400000">
                    <a:pos x="wd2" y="hd2"/>
                  </a:cxn>
                  <a:cxn ang="10800000">
                    <a:pos x="wd2" y="hd2"/>
                  </a:cxn>
                  <a:cxn ang="16200000">
                    <a:pos x="wd2" y="hd2"/>
                  </a:cxn>
                </a:cxnLst>
                <a:rect l="0" t="0" r="r" b="b"/>
                <a:pathLst>
                  <a:path w="21600" h="21600" extrusionOk="0">
                    <a:moveTo>
                      <a:pt x="21600" y="7066"/>
                    </a:moveTo>
                    <a:cubicBezTo>
                      <a:pt x="20751" y="5949"/>
                      <a:pt x="19609" y="4649"/>
                      <a:pt x="18280" y="3320"/>
                    </a:cubicBezTo>
                    <a:cubicBezTo>
                      <a:pt x="16951" y="1991"/>
                      <a:pt x="15649" y="849"/>
                      <a:pt x="14534" y="0"/>
                    </a:cubicBezTo>
                    <a:cubicBezTo>
                      <a:pt x="11611" y="1947"/>
                      <a:pt x="8439" y="4349"/>
                      <a:pt x="5368" y="6954"/>
                    </a:cubicBezTo>
                    <a:cubicBezTo>
                      <a:pt x="3423" y="8603"/>
                      <a:pt x="1625" y="10264"/>
                      <a:pt x="0" y="11848"/>
                    </a:cubicBezTo>
                    <a:cubicBezTo>
                      <a:pt x="1189" y="12756"/>
                      <a:pt x="3073" y="14453"/>
                      <a:pt x="5109" y="16491"/>
                    </a:cubicBezTo>
                    <a:cubicBezTo>
                      <a:pt x="7145" y="18527"/>
                      <a:pt x="8844" y="20411"/>
                      <a:pt x="9752" y="21600"/>
                    </a:cubicBezTo>
                    <a:cubicBezTo>
                      <a:pt x="11338" y="19975"/>
                      <a:pt x="12997" y="18177"/>
                      <a:pt x="14646" y="16232"/>
                    </a:cubicBezTo>
                    <a:cubicBezTo>
                      <a:pt x="17251" y="13161"/>
                      <a:pt x="19653" y="9989"/>
                      <a:pt x="21600" y="7066"/>
                    </a:cubicBezTo>
                    <a:close/>
                  </a:path>
                </a:pathLst>
              </a:custGeom>
              <a:solidFill>
                <a:srgbClr val="C4C5C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8" name="Shape">
                <a:extLst>
                  <a:ext uri="{FF2B5EF4-FFF2-40B4-BE49-F238E27FC236}">
                    <a16:creationId xmlns:a16="http://schemas.microsoft.com/office/drawing/2014/main" id="{93B0A9AF-F425-D0B9-50D9-8193C9A2BAAA}"/>
                  </a:ext>
                </a:extLst>
              </p:cNvPr>
              <p:cNvSpPr/>
              <p:nvPr/>
            </p:nvSpPr>
            <p:spPr>
              <a:xfrm>
                <a:off x="15189200" y="13334999"/>
                <a:ext cx="864158" cy="1095799"/>
              </a:xfrm>
              <a:custGeom>
                <a:avLst/>
                <a:gdLst/>
                <a:ahLst/>
                <a:cxnLst>
                  <a:cxn ang="0">
                    <a:pos x="wd2" y="hd2"/>
                  </a:cxn>
                  <a:cxn ang="5400000">
                    <a:pos x="wd2" y="hd2"/>
                  </a:cxn>
                  <a:cxn ang="10800000">
                    <a:pos x="wd2" y="hd2"/>
                  </a:cxn>
                  <a:cxn ang="16200000">
                    <a:pos x="wd2" y="hd2"/>
                  </a:cxn>
                </a:cxnLst>
                <a:rect l="0" t="0" r="r" b="b"/>
                <a:pathLst>
                  <a:path w="20880" h="21341" extrusionOk="0">
                    <a:moveTo>
                      <a:pt x="7839" y="6836"/>
                    </a:moveTo>
                    <a:lnTo>
                      <a:pt x="17671" y="0"/>
                    </a:lnTo>
                    <a:lnTo>
                      <a:pt x="17671" y="0"/>
                    </a:lnTo>
                    <a:cubicBezTo>
                      <a:pt x="19429" y="608"/>
                      <a:pt x="20666" y="1932"/>
                      <a:pt x="20832" y="3468"/>
                    </a:cubicBezTo>
                    <a:cubicBezTo>
                      <a:pt x="21031" y="5288"/>
                      <a:pt x="20684" y="7972"/>
                      <a:pt x="18407" y="11301"/>
                    </a:cubicBezTo>
                    <a:cubicBezTo>
                      <a:pt x="14989" y="16302"/>
                      <a:pt x="7462" y="19965"/>
                      <a:pt x="1699" y="21296"/>
                    </a:cubicBezTo>
                    <a:cubicBezTo>
                      <a:pt x="385" y="21600"/>
                      <a:pt x="-569" y="20301"/>
                      <a:pt x="388" y="19515"/>
                    </a:cubicBezTo>
                    <a:cubicBezTo>
                      <a:pt x="2650" y="17657"/>
                      <a:pt x="5387" y="14924"/>
                      <a:pt x="5946" y="12226"/>
                    </a:cubicBezTo>
                    <a:lnTo>
                      <a:pt x="6731" y="8422"/>
                    </a:lnTo>
                    <a:cubicBezTo>
                      <a:pt x="6863" y="7806"/>
                      <a:pt x="7253" y="7245"/>
                      <a:pt x="7839" y="6836"/>
                    </a:cubicBezTo>
                    <a:close/>
                  </a:path>
                </a:pathLst>
              </a:custGeom>
              <a:solidFill>
                <a:srgbClr val="989795"/>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19" name="Shape">
                <a:extLst>
                  <a:ext uri="{FF2B5EF4-FFF2-40B4-BE49-F238E27FC236}">
                    <a16:creationId xmlns:a16="http://schemas.microsoft.com/office/drawing/2014/main" id="{D32B7780-1024-A793-5E64-851833AFB277}"/>
                  </a:ext>
                </a:extLst>
              </p:cNvPr>
              <p:cNvSpPr/>
              <p:nvPr/>
            </p:nvSpPr>
            <p:spPr>
              <a:xfrm>
                <a:off x="14262099" y="12636500"/>
                <a:ext cx="1095799" cy="864158"/>
              </a:xfrm>
              <a:custGeom>
                <a:avLst/>
                <a:gdLst/>
                <a:ahLst/>
                <a:cxnLst>
                  <a:cxn ang="0">
                    <a:pos x="wd2" y="hd2"/>
                  </a:cxn>
                  <a:cxn ang="5400000">
                    <a:pos x="wd2" y="hd2"/>
                  </a:cxn>
                  <a:cxn ang="10800000">
                    <a:pos x="wd2" y="hd2"/>
                  </a:cxn>
                  <a:cxn ang="16200000">
                    <a:pos x="wd2" y="hd2"/>
                  </a:cxn>
                </a:cxnLst>
                <a:rect l="0" t="0" r="r" b="b"/>
                <a:pathLst>
                  <a:path w="21341" h="20880" extrusionOk="0">
                    <a:moveTo>
                      <a:pt x="14505" y="13041"/>
                    </a:moveTo>
                    <a:lnTo>
                      <a:pt x="21341" y="3209"/>
                    </a:lnTo>
                    <a:lnTo>
                      <a:pt x="21341" y="3209"/>
                    </a:lnTo>
                    <a:cubicBezTo>
                      <a:pt x="20733" y="1451"/>
                      <a:pt x="19409" y="214"/>
                      <a:pt x="17873" y="48"/>
                    </a:cubicBezTo>
                    <a:cubicBezTo>
                      <a:pt x="16053" y="-151"/>
                      <a:pt x="13369" y="196"/>
                      <a:pt x="10040" y="2473"/>
                    </a:cubicBezTo>
                    <a:cubicBezTo>
                      <a:pt x="5039" y="5891"/>
                      <a:pt x="1376" y="13418"/>
                      <a:pt x="45" y="19181"/>
                    </a:cubicBezTo>
                    <a:cubicBezTo>
                      <a:pt x="-259" y="20495"/>
                      <a:pt x="1040" y="21449"/>
                      <a:pt x="1826" y="20492"/>
                    </a:cubicBezTo>
                    <a:cubicBezTo>
                      <a:pt x="3684" y="18230"/>
                      <a:pt x="6417" y="15493"/>
                      <a:pt x="9115" y="14934"/>
                    </a:cubicBezTo>
                    <a:lnTo>
                      <a:pt x="12919" y="14149"/>
                    </a:lnTo>
                    <a:cubicBezTo>
                      <a:pt x="13535" y="14020"/>
                      <a:pt x="14096" y="13627"/>
                      <a:pt x="14505" y="13041"/>
                    </a:cubicBezTo>
                    <a:close/>
                  </a:path>
                </a:pathLst>
              </a:custGeom>
              <a:solidFill>
                <a:srgbClr val="989795"/>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0" name="Shape">
                <a:extLst>
                  <a:ext uri="{FF2B5EF4-FFF2-40B4-BE49-F238E27FC236}">
                    <a16:creationId xmlns:a16="http://schemas.microsoft.com/office/drawing/2014/main" id="{A296BDFE-E862-915C-ECFC-788849725F77}"/>
                  </a:ext>
                </a:extLst>
              </p:cNvPr>
              <p:cNvSpPr/>
              <p:nvPr/>
            </p:nvSpPr>
            <p:spPr>
              <a:xfrm>
                <a:off x="15722600" y="11455400"/>
                <a:ext cx="1443419" cy="1443419"/>
              </a:xfrm>
              <a:custGeom>
                <a:avLst/>
                <a:gdLst/>
                <a:ahLst/>
                <a:cxnLst>
                  <a:cxn ang="0">
                    <a:pos x="wd2" y="hd2"/>
                  </a:cxn>
                  <a:cxn ang="5400000">
                    <a:pos x="wd2" y="hd2"/>
                  </a:cxn>
                  <a:cxn ang="10800000">
                    <a:pos x="wd2" y="hd2"/>
                  </a:cxn>
                  <a:cxn ang="16200000">
                    <a:pos x="wd2" y="hd2"/>
                  </a:cxn>
                </a:cxnLst>
                <a:rect l="0" t="0" r="r" b="b"/>
                <a:pathLst>
                  <a:path w="21554" h="21554" extrusionOk="0">
                    <a:moveTo>
                      <a:pt x="70" y="21484"/>
                    </a:moveTo>
                    <a:cubicBezTo>
                      <a:pt x="-23" y="21391"/>
                      <a:pt x="-23" y="21239"/>
                      <a:pt x="70" y="21147"/>
                    </a:cubicBezTo>
                    <a:lnTo>
                      <a:pt x="21147" y="70"/>
                    </a:lnTo>
                    <a:cubicBezTo>
                      <a:pt x="21239" y="-23"/>
                      <a:pt x="21391" y="-23"/>
                      <a:pt x="21484" y="70"/>
                    </a:cubicBezTo>
                    <a:cubicBezTo>
                      <a:pt x="21577" y="163"/>
                      <a:pt x="21577" y="315"/>
                      <a:pt x="21484" y="407"/>
                    </a:cubicBezTo>
                    <a:lnTo>
                      <a:pt x="407" y="21484"/>
                    </a:lnTo>
                    <a:cubicBezTo>
                      <a:pt x="315" y="21577"/>
                      <a:pt x="163" y="21577"/>
                      <a:pt x="70" y="21484"/>
                    </a:cubicBezTo>
                    <a:close/>
                  </a:path>
                </a:pathLst>
              </a:custGeom>
              <a:solidFill>
                <a:srgbClr val="52535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1" name="Shape">
                <a:extLst>
                  <a:ext uri="{FF2B5EF4-FFF2-40B4-BE49-F238E27FC236}">
                    <a16:creationId xmlns:a16="http://schemas.microsoft.com/office/drawing/2014/main" id="{B3A4304E-FF97-06DF-953D-94693F7E2352}"/>
                  </a:ext>
                </a:extLst>
              </p:cNvPr>
              <p:cNvSpPr/>
              <p:nvPr/>
            </p:nvSpPr>
            <p:spPr>
              <a:xfrm>
                <a:off x="17170400" y="11506200"/>
                <a:ext cx="36513" cy="36608"/>
              </a:xfrm>
              <a:custGeom>
                <a:avLst/>
                <a:gdLst/>
                <a:ahLst/>
                <a:cxnLst>
                  <a:cxn ang="0">
                    <a:pos x="wd2" y="hd2"/>
                  </a:cxn>
                  <a:cxn ang="5400000">
                    <a:pos x="wd2" y="hd2"/>
                  </a:cxn>
                  <a:cxn ang="10800000">
                    <a:pos x="wd2" y="hd2"/>
                  </a:cxn>
                  <a:cxn ang="16200000">
                    <a:pos x="wd2" y="hd2"/>
                  </a:cxn>
                </a:cxnLst>
                <a:rect l="0" t="0" r="r" b="b"/>
                <a:pathLst>
                  <a:path w="19904" h="19892" extrusionOk="0">
                    <a:moveTo>
                      <a:pt x="2544" y="17305"/>
                    </a:moveTo>
                    <a:cubicBezTo>
                      <a:pt x="-848" y="13923"/>
                      <a:pt x="-848" y="8402"/>
                      <a:pt x="2544" y="5021"/>
                    </a:cubicBezTo>
                    <a:lnTo>
                      <a:pt x="5036" y="2536"/>
                    </a:lnTo>
                    <a:cubicBezTo>
                      <a:pt x="8429" y="-845"/>
                      <a:pt x="13968" y="-845"/>
                      <a:pt x="17360" y="2536"/>
                    </a:cubicBezTo>
                    <a:cubicBezTo>
                      <a:pt x="20752" y="5918"/>
                      <a:pt x="20752" y="11438"/>
                      <a:pt x="17360" y="14820"/>
                    </a:cubicBezTo>
                    <a:lnTo>
                      <a:pt x="14868" y="17305"/>
                    </a:lnTo>
                    <a:cubicBezTo>
                      <a:pt x="11474" y="20755"/>
                      <a:pt x="5936" y="20755"/>
                      <a:pt x="2544" y="17305"/>
                    </a:cubicBezTo>
                    <a:close/>
                  </a:path>
                </a:pathLst>
              </a:custGeom>
              <a:solidFill>
                <a:srgbClr val="52535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2" name="Shape">
                <a:extLst>
                  <a:ext uri="{FF2B5EF4-FFF2-40B4-BE49-F238E27FC236}">
                    <a16:creationId xmlns:a16="http://schemas.microsoft.com/office/drawing/2014/main" id="{207E608C-32EA-B080-D3C4-6BEB013AF2DC}"/>
                  </a:ext>
                </a:extLst>
              </p:cNvPr>
              <p:cNvSpPr/>
              <p:nvPr/>
            </p:nvSpPr>
            <p:spPr>
              <a:xfrm>
                <a:off x="15836900" y="11569700"/>
                <a:ext cx="1311593" cy="1311593"/>
              </a:xfrm>
              <a:custGeom>
                <a:avLst/>
                <a:gdLst/>
                <a:ahLst/>
                <a:cxnLst>
                  <a:cxn ang="0">
                    <a:pos x="wd2" y="hd2"/>
                  </a:cxn>
                  <a:cxn ang="5400000">
                    <a:pos x="wd2" y="hd2"/>
                  </a:cxn>
                  <a:cxn ang="10800000">
                    <a:pos x="wd2" y="hd2"/>
                  </a:cxn>
                  <a:cxn ang="16200000">
                    <a:pos x="wd2" y="hd2"/>
                  </a:cxn>
                </a:cxnLst>
                <a:rect l="0" t="0" r="r" b="b"/>
                <a:pathLst>
                  <a:path w="21549" h="21549" extrusionOk="0">
                    <a:moveTo>
                      <a:pt x="76" y="21472"/>
                    </a:moveTo>
                    <a:cubicBezTo>
                      <a:pt x="-26" y="21370"/>
                      <a:pt x="-26" y="21203"/>
                      <a:pt x="76" y="21100"/>
                    </a:cubicBezTo>
                    <a:lnTo>
                      <a:pt x="226" y="20950"/>
                    </a:lnTo>
                    <a:cubicBezTo>
                      <a:pt x="329" y="20848"/>
                      <a:pt x="496" y="20848"/>
                      <a:pt x="598" y="20950"/>
                    </a:cubicBezTo>
                    <a:cubicBezTo>
                      <a:pt x="700" y="21052"/>
                      <a:pt x="700" y="21219"/>
                      <a:pt x="598" y="21322"/>
                    </a:cubicBezTo>
                    <a:lnTo>
                      <a:pt x="448" y="21472"/>
                    </a:lnTo>
                    <a:cubicBezTo>
                      <a:pt x="345" y="21574"/>
                      <a:pt x="181" y="21574"/>
                      <a:pt x="76" y="21472"/>
                    </a:cubicBezTo>
                    <a:close/>
                    <a:moveTo>
                      <a:pt x="1236" y="20312"/>
                    </a:moveTo>
                    <a:cubicBezTo>
                      <a:pt x="1134" y="20209"/>
                      <a:pt x="1134" y="20042"/>
                      <a:pt x="1236" y="19940"/>
                    </a:cubicBezTo>
                    <a:lnTo>
                      <a:pt x="1389" y="19788"/>
                    </a:lnTo>
                    <a:cubicBezTo>
                      <a:pt x="1491" y="19686"/>
                      <a:pt x="1658" y="19686"/>
                      <a:pt x="1760" y="19788"/>
                    </a:cubicBezTo>
                    <a:cubicBezTo>
                      <a:pt x="1862" y="19890"/>
                      <a:pt x="1862" y="20057"/>
                      <a:pt x="1760" y="20159"/>
                    </a:cubicBezTo>
                    <a:lnTo>
                      <a:pt x="1608" y="20312"/>
                    </a:lnTo>
                    <a:cubicBezTo>
                      <a:pt x="1506" y="20416"/>
                      <a:pt x="1339" y="20416"/>
                      <a:pt x="1236" y="20312"/>
                    </a:cubicBezTo>
                    <a:close/>
                    <a:moveTo>
                      <a:pt x="2396" y="19154"/>
                    </a:moveTo>
                    <a:cubicBezTo>
                      <a:pt x="2294" y="19051"/>
                      <a:pt x="2294" y="18884"/>
                      <a:pt x="2396" y="18782"/>
                    </a:cubicBezTo>
                    <a:lnTo>
                      <a:pt x="2547" y="18632"/>
                    </a:lnTo>
                    <a:cubicBezTo>
                      <a:pt x="2649" y="18530"/>
                      <a:pt x="2816" y="18530"/>
                      <a:pt x="2918" y="18632"/>
                    </a:cubicBezTo>
                    <a:cubicBezTo>
                      <a:pt x="3020" y="18734"/>
                      <a:pt x="3020" y="18901"/>
                      <a:pt x="2918" y="19003"/>
                    </a:cubicBezTo>
                    <a:lnTo>
                      <a:pt x="2768" y="19154"/>
                    </a:lnTo>
                    <a:cubicBezTo>
                      <a:pt x="2666" y="19256"/>
                      <a:pt x="2499" y="19256"/>
                      <a:pt x="2396" y="19154"/>
                    </a:cubicBezTo>
                    <a:close/>
                    <a:moveTo>
                      <a:pt x="3557" y="17993"/>
                    </a:moveTo>
                    <a:cubicBezTo>
                      <a:pt x="3454" y="17891"/>
                      <a:pt x="3454" y="17724"/>
                      <a:pt x="3557" y="17622"/>
                    </a:cubicBezTo>
                    <a:lnTo>
                      <a:pt x="3707" y="17472"/>
                    </a:lnTo>
                    <a:cubicBezTo>
                      <a:pt x="3809" y="17370"/>
                      <a:pt x="3976" y="17370"/>
                      <a:pt x="4078" y="17472"/>
                    </a:cubicBezTo>
                    <a:cubicBezTo>
                      <a:pt x="4180" y="17574"/>
                      <a:pt x="4180" y="17741"/>
                      <a:pt x="4078" y="17843"/>
                    </a:cubicBezTo>
                    <a:lnTo>
                      <a:pt x="3928" y="17993"/>
                    </a:lnTo>
                    <a:cubicBezTo>
                      <a:pt x="3826" y="18096"/>
                      <a:pt x="3659" y="18096"/>
                      <a:pt x="3557" y="17993"/>
                    </a:cubicBezTo>
                    <a:close/>
                    <a:moveTo>
                      <a:pt x="4715" y="16833"/>
                    </a:moveTo>
                    <a:cubicBezTo>
                      <a:pt x="4612" y="16731"/>
                      <a:pt x="4612" y="16564"/>
                      <a:pt x="4715" y="16462"/>
                    </a:cubicBezTo>
                    <a:lnTo>
                      <a:pt x="4865" y="16312"/>
                    </a:lnTo>
                    <a:cubicBezTo>
                      <a:pt x="4967" y="16209"/>
                      <a:pt x="5134" y="16209"/>
                      <a:pt x="5236" y="16312"/>
                    </a:cubicBezTo>
                    <a:cubicBezTo>
                      <a:pt x="5339" y="16414"/>
                      <a:pt x="5339" y="16581"/>
                      <a:pt x="5236" y="16683"/>
                    </a:cubicBezTo>
                    <a:lnTo>
                      <a:pt x="5086" y="16833"/>
                    </a:lnTo>
                    <a:cubicBezTo>
                      <a:pt x="4984" y="16936"/>
                      <a:pt x="4819" y="16936"/>
                      <a:pt x="4715" y="16833"/>
                    </a:cubicBezTo>
                    <a:close/>
                    <a:moveTo>
                      <a:pt x="5875" y="15673"/>
                    </a:moveTo>
                    <a:cubicBezTo>
                      <a:pt x="5773" y="15571"/>
                      <a:pt x="5773" y="15404"/>
                      <a:pt x="5875" y="15302"/>
                    </a:cubicBezTo>
                    <a:lnTo>
                      <a:pt x="6025" y="15152"/>
                    </a:lnTo>
                    <a:cubicBezTo>
                      <a:pt x="6127" y="15049"/>
                      <a:pt x="6294" y="15049"/>
                      <a:pt x="6396" y="15152"/>
                    </a:cubicBezTo>
                    <a:cubicBezTo>
                      <a:pt x="6499" y="15254"/>
                      <a:pt x="6499" y="15421"/>
                      <a:pt x="6396" y="15523"/>
                    </a:cubicBezTo>
                    <a:lnTo>
                      <a:pt x="6246" y="15673"/>
                    </a:lnTo>
                    <a:cubicBezTo>
                      <a:pt x="6144" y="15775"/>
                      <a:pt x="5977" y="15775"/>
                      <a:pt x="5875" y="15673"/>
                    </a:cubicBezTo>
                    <a:close/>
                    <a:moveTo>
                      <a:pt x="7035" y="14515"/>
                    </a:moveTo>
                    <a:cubicBezTo>
                      <a:pt x="6933" y="14413"/>
                      <a:pt x="6933" y="14246"/>
                      <a:pt x="7035" y="14144"/>
                    </a:cubicBezTo>
                    <a:lnTo>
                      <a:pt x="7185" y="13994"/>
                    </a:lnTo>
                    <a:cubicBezTo>
                      <a:pt x="7287" y="13891"/>
                      <a:pt x="7454" y="13891"/>
                      <a:pt x="7557" y="13994"/>
                    </a:cubicBezTo>
                    <a:cubicBezTo>
                      <a:pt x="7659" y="14096"/>
                      <a:pt x="7659" y="14263"/>
                      <a:pt x="7557" y="14365"/>
                    </a:cubicBezTo>
                    <a:lnTo>
                      <a:pt x="7406" y="14515"/>
                    </a:lnTo>
                    <a:cubicBezTo>
                      <a:pt x="7304" y="14617"/>
                      <a:pt x="7137" y="14617"/>
                      <a:pt x="7035" y="14515"/>
                    </a:cubicBezTo>
                    <a:close/>
                    <a:moveTo>
                      <a:pt x="8195" y="13355"/>
                    </a:moveTo>
                    <a:cubicBezTo>
                      <a:pt x="8093" y="13253"/>
                      <a:pt x="8093" y="13086"/>
                      <a:pt x="8195" y="12984"/>
                    </a:cubicBezTo>
                    <a:lnTo>
                      <a:pt x="8345" y="12833"/>
                    </a:lnTo>
                    <a:cubicBezTo>
                      <a:pt x="8447" y="12731"/>
                      <a:pt x="8614" y="12731"/>
                      <a:pt x="8717" y="12833"/>
                    </a:cubicBezTo>
                    <a:cubicBezTo>
                      <a:pt x="8819" y="12936"/>
                      <a:pt x="8819" y="13103"/>
                      <a:pt x="8717" y="13205"/>
                    </a:cubicBezTo>
                    <a:lnTo>
                      <a:pt x="8566" y="13355"/>
                    </a:lnTo>
                    <a:cubicBezTo>
                      <a:pt x="8464" y="13457"/>
                      <a:pt x="8297" y="13457"/>
                      <a:pt x="8195" y="13355"/>
                    </a:cubicBezTo>
                    <a:close/>
                    <a:moveTo>
                      <a:pt x="9353" y="12195"/>
                    </a:moveTo>
                    <a:cubicBezTo>
                      <a:pt x="9251" y="12093"/>
                      <a:pt x="9251" y="11926"/>
                      <a:pt x="9353" y="11824"/>
                    </a:cubicBezTo>
                    <a:lnTo>
                      <a:pt x="9503" y="11673"/>
                    </a:lnTo>
                    <a:cubicBezTo>
                      <a:pt x="9606" y="11571"/>
                      <a:pt x="9772" y="11571"/>
                      <a:pt x="9875" y="11673"/>
                    </a:cubicBezTo>
                    <a:cubicBezTo>
                      <a:pt x="9977" y="11776"/>
                      <a:pt x="9977" y="11942"/>
                      <a:pt x="9875" y="12045"/>
                    </a:cubicBezTo>
                    <a:lnTo>
                      <a:pt x="9724" y="12195"/>
                    </a:lnTo>
                    <a:cubicBezTo>
                      <a:pt x="9622" y="12297"/>
                      <a:pt x="9457" y="12297"/>
                      <a:pt x="9353" y="12195"/>
                    </a:cubicBezTo>
                    <a:close/>
                    <a:moveTo>
                      <a:pt x="10513" y="11035"/>
                    </a:moveTo>
                    <a:cubicBezTo>
                      <a:pt x="10411" y="10933"/>
                      <a:pt x="10411" y="10766"/>
                      <a:pt x="10513" y="10663"/>
                    </a:cubicBezTo>
                    <a:lnTo>
                      <a:pt x="10663" y="10513"/>
                    </a:lnTo>
                    <a:cubicBezTo>
                      <a:pt x="10766" y="10411"/>
                      <a:pt x="10933" y="10411"/>
                      <a:pt x="11035" y="10513"/>
                    </a:cubicBezTo>
                    <a:cubicBezTo>
                      <a:pt x="11137" y="10615"/>
                      <a:pt x="11137" y="10782"/>
                      <a:pt x="11035" y="10885"/>
                    </a:cubicBezTo>
                    <a:lnTo>
                      <a:pt x="10885" y="11035"/>
                    </a:lnTo>
                    <a:cubicBezTo>
                      <a:pt x="10782" y="11137"/>
                      <a:pt x="10615" y="11137"/>
                      <a:pt x="10513" y="11035"/>
                    </a:cubicBezTo>
                    <a:close/>
                    <a:moveTo>
                      <a:pt x="11673" y="9877"/>
                    </a:moveTo>
                    <a:cubicBezTo>
                      <a:pt x="11571" y="9775"/>
                      <a:pt x="11571" y="9608"/>
                      <a:pt x="11673" y="9505"/>
                    </a:cubicBezTo>
                    <a:lnTo>
                      <a:pt x="11826" y="9353"/>
                    </a:lnTo>
                    <a:cubicBezTo>
                      <a:pt x="11928" y="9251"/>
                      <a:pt x="12095" y="9251"/>
                      <a:pt x="12197" y="9353"/>
                    </a:cubicBezTo>
                    <a:cubicBezTo>
                      <a:pt x="12299" y="9455"/>
                      <a:pt x="12299" y="9622"/>
                      <a:pt x="12197" y="9724"/>
                    </a:cubicBezTo>
                    <a:lnTo>
                      <a:pt x="12045" y="9877"/>
                    </a:lnTo>
                    <a:cubicBezTo>
                      <a:pt x="11942" y="9979"/>
                      <a:pt x="11776" y="9979"/>
                      <a:pt x="11673" y="9877"/>
                    </a:cubicBezTo>
                    <a:close/>
                    <a:moveTo>
                      <a:pt x="12833" y="8717"/>
                    </a:moveTo>
                    <a:cubicBezTo>
                      <a:pt x="12731" y="8614"/>
                      <a:pt x="12731" y="8448"/>
                      <a:pt x="12833" y="8345"/>
                    </a:cubicBezTo>
                    <a:lnTo>
                      <a:pt x="12984" y="8195"/>
                    </a:lnTo>
                    <a:cubicBezTo>
                      <a:pt x="13086" y="8093"/>
                      <a:pt x="13253" y="8093"/>
                      <a:pt x="13355" y="8195"/>
                    </a:cubicBezTo>
                    <a:cubicBezTo>
                      <a:pt x="13457" y="8297"/>
                      <a:pt x="13457" y="8464"/>
                      <a:pt x="13355" y="8566"/>
                    </a:cubicBezTo>
                    <a:lnTo>
                      <a:pt x="13205" y="8717"/>
                    </a:lnTo>
                    <a:cubicBezTo>
                      <a:pt x="13103" y="8819"/>
                      <a:pt x="12936" y="8819"/>
                      <a:pt x="12833" y="8717"/>
                    </a:cubicBezTo>
                    <a:close/>
                    <a:moveTo>
                      <a:pt x="13994" y="7557"/>
                    </a:moveTo>
                    <a:cubicBezTo>
                      <a:pt x="13891" y="7454"/>
                      <a:pt x="13891" y="7287"/>
                      <a:pt x="13994" y="7185"/>
                    </a:cubicBezTo>
                    <a:lnTo>
                      <a:pt x="14144" y="7035"/>
                    </a:lnTo>
                    <a:cubicBezTo>
                      <a:pt x="14246" y="6933"/>
                      <a:pt x="14413" y="6933"/>
                      <a:pt x="14515" y="7035"/>
                    </a:cubicBezTo>
                    <a:cubicBezTo>
                      <a:pt x="14617" y="7137"/>
                      <a:pt x="14617" y="7304"/>
                      <a:pt x="14515" y="7406"/>
                    </a:cubicBezTo>
                    <a:lnTo>
                      <a:pt x="14365" y="7557"/>
                    </a:lnTo>
                    <a:cubicBezTo>
                      <a:pt x="14263" y="7659"/>
                      <a:pt x="14096" y="7659"/>
                      <a:pt x="13994" y="7557"/>
                    </a:cubicBezTo>
                    <a:close/>
                    <a:moveTo>
                      <a:pt x="15152" y="6396"/>
                    </a:moveTo>
                    <a:cubicBezTo>
                      <a:pt x="15049" y="6294"/>
                      <a:pt x="15049" y="6127"/>
                      <a:pt x="15152" y="6025"/>
                    </a:cubicBezTo>
                    <a:lnTo>
                      <a:pt x="15302" y="5875"/>
                    </a:lnTo>
                    <a:cubicBezTo>
                      <a:pt x="15404" y="5773"/>
                      <a:pt x="15571" y="5773"/>
                      <a:pt x="15673" y="5875"/>
                    </a:cubicBezTo>
                    <a:cubicBezTo>
                      <a:pt x="15775" y="5977"/>
                      <a:pt x="15775" y="6144"/>
                      <a:pt x="15673" y="6246"/>
                    </a:cubicBezTo>
                    <a:lnTo>
                      <a:pt x="15523" y="6396"/>
                    </a:lnTo>
                    <a:cubicBezTo>
                      <a:pt x="15421" y="6499"/>
                      <a:pt x="15254" y="6499"/>
                      <a:pt x="15152" y="6396"/>
                    </a:cubicBezTo>
                    <a:close/>
                    <a:moveTo>
                      <a:pt x="16312" y="5236"/>
                    </a:moveTo>
                    <a:cubicBezTo>
                      <a:pt x="16209" y="5134"/>
                      <a:pt x="16209" y="4967"/>
                      <a:pt x="16312" y="4865"/>
                    </a:cubicBezTo>
                    <a:lnTo>
                      <a:pt x="16462" y="4715"/>
                    </a:lnTo>
                    <a:cubicBezTo>
                      <a:pt x="16564" y="4612"/>
                      <a:pt x="16731" y="4612"/>
                      <a:pt x="16833" y="4715"/>
                    </a:cubicBezTo>
                    <a:cubicBezTo>
                      <a:pt x="16936" y="4817"/>
                      <a:pt x="16936" y="4984"/>
                      <a:pt x="16833" y="5086"/>
                    </a:cubicBezTo>
                    <a:lnTo>
                      <a:pt x="16683" y="5236"/>
                    </a:lnTo>
                    <a:cubicBezTo>
                      <a:pt x="16581" y="5341"/>
                      <a:pt x="16414" y="5341"/>
                      <a:pt x="16312" y="5236"/>
                    </a:cubicBezTo>
                    <a:close/>
                    <a:moveTo>
                      <a:pt x="17472" y="4078"/>
                    </a:moveTo>
                    <a:cubicBezTo>
                      <a:pt x="17370" y="3976"/>
                      <a:pt x="17370" y="3809"/>
                      <a:pt x="17472" y="3707"/>
                    </a:cubicBezTo>
                    <a:lnTo>
                      <a:pt x="17622" y="3557"/>
                    </a:lnTo>
                    <a:cubicBezTo>
                      <a:pt x="17724" y="3454"/>
                      <a:pt x="17891" y="3454"/>
                      <a:pt x="17993" y="3557"/>
                    </a:cubicBezTo>
                    <a:cubicBezTo>
                      <a:pt x="18096" y="3659"/>
                      <a:pt x="18096" y="3826"/>
                      <a:pt x="17993" y="3928"/>
                    </a:cubicBezTo>
                    <a:lnTo>
                      <a:pt x="17843" y="4078"/>
                    </a:lnTo>
                    <a:cubicBezTo>
                      <a:pt x="17741" y="4180"/>
                      <a:pt x="17574" y="4180"/>
                      <a:pt x="17472" y="4078"/>
                    </a:cubicBezTo>
                    <a:close/>
                    <a:moveTo>
                      <a:pt x="18632" y="2918"/>
                    </a:moveTo>
                    <a:cubicBezTo>
                      <a:pt x="18530" y="2816"/>
                      <a:pt x="18530" y="2649"/>
                      <a:pt x="18632" y="2547"/>
                    </a:cubicBezTo>
                    <a:lnTo>
                      <a:pt x="18782" y="2396"/>
                    </a:lnTo>
                    <a:cubicBezTo>
                      <a:pt x="18884" y="2294"/>
                      <a:pt x="19051" y="2294"/>
                      <a:pt x="19154" y="2396"/>
                    </a:cubicBezTo>
                    <a:cubicBezTo>
                      <a:pt x="19256" y="2499"/>
                      <a:pt x="19256" y="2666"/>
                      <a:pt x="19154" y="2768"/>
                    </a:cubicBezTo>
                    <a:lnTo>
                      <a:pt x="19003" y="2918"/>
                    </a:lnTo>
                    <a:cubicBezTo>
                      <a:pt x="18901" y="3020"/>
                      <a:pt x="18734" y="3020"/>
                      <a:pt x="18632" y="2918"/>
                    </a:cubicBezTo>
                    <a:close/>
                    <a:moveTo>
                      <a:pt x="19790" y="1758"/>
                    </a:moveTo>
                    <a:cubicBezTo>
                      <a:pt x="19688" y="1656"/>
                      <a:pt x="19688" y="1489"/>
                      <a:pt x="19790" y="1387"/>
                    </a:cubicBezTo>
                    <a:lnTo>
                      <a:pt x="19940" y="1236"/>
                    </a:lnTo>
                    <a:cubicBezTo>
                      <a:pt x="20042" y="1134"/>
                      <a:pt x="20209" y="1134"/>
                      <a:pt x="20312" y="1236"/>
                    </a:cubicBezTo>
                    <a:cubicBezTo>
                      <a:pt x="20414" y="1339"/>
                      <a:pt x="20414" y="1506"/>
                      <a:pt x="20312" y="1608"/>
                    </a:cubicBezTo>
                    <a:lnTo>
                      <a:pt x="20161" y="1758"/>
                    </a:lnTo>
                    <a:cubicBezTo>
                      <a:pt x="20059" y="1860"/>
                      <a:pt x="19892" y="1860"/>
                      <a:pt x="19790" y="1758"/>
                    </a:cubicBezTo>
                    <a:close/>
                    <a:moveTo>
                      <a:pt x="20950" y="598"/>
                    </a:moveTo>
                    <a:cubicBezTo>
                      <a:pt x="20848" y="496"/>
                      <a:pt x="20848" y="329"/>
                      <a:pt x="20950" y="226"/>
                    </a:cubicBezTo>
                    <a:lnTo>
                      <a:pt x="21100" y="76"/>
                    </a:lnTo>
                    <a:cubicBezTo>
                      <a:pt x="21203" y="-26"/>
                      <a:pt x="21370" y="-26"/>
                      <a:pt x="21472" y="76"/>
                    </a:cubicBezTo>
                    <a:cubicBezTo>
                      <a:pt x="21574" y="178"/>
                      <a:pt x="21574" y="345"/>
                      <a:pt x="21472" y="448"/>
                    </a:cubicBezTo>
                    <a:lnTo>
                      <a:pt x="21322" y="598"/>
                    </a:lnTo>
                    <a:cubicBezTo>
                      <a:pt x="21219" y="702"/>
                      <a:pt x="21052" y="702"/>
                      <a:pt x="20950" y="598"/>
                    </a:cubicBezTo>
                    <a:close/>
                  </a:path>
                </a:pathLst>
              </a:custGeom>
              <a:solidFill>
                <a:srgbClr val="52535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3" name="Shape">
                <a:extLst>
                  <a:ext uri="{FF2B5EF4-FFF2-40B4-BE49-F238E27FC236}">
                    <a16:creationId xmlns:a16="http://schemas.microsoft.com/office/drawing/2014/main" id="{BE6C6606-E265-04F1-45F4-8D3E3363BDAF}"/>
                  </a:ext>
                </a:extLst>
              </p:cNvPr>
              <p:cNvSpPr/>
              <p:nvPr/>
            </p:nvSpPr>
            <p:spPr>
              <a:xfrm>
                <a:off x="15773400" y="12915900"/>
                <a:ext cx="36513" cy="36513"/>
              </a:xfrm>
              <a:custGeom>
                <a:avLst/>
                <a:gdLst/>
                <a:ahLst/>
                <a:cxnLst>
                  <a:cxn ang="0">
                    <a:pos x="wd2" y="hd2"/>
                  </a:cxn>
                  <a:cxn ang="5400000">
                    <a:pos x="wd2" y="hd2"/>
                  </a:cxn>
                  <a:cxn ang="10800000">
                    <a:pos x="wd2" y="hd2"/>
                  </a:cxn>
                  <a:cxn ang="16200000">
                    <a:pos x="wd2" y="hd2"/>
                  </a:cxn>
                </a:cxnLst>
                <a:rect l="0" t="0" r="r" b="b"/>
                <a:pathLst>
                  <a:path w="19904" h="19904" extrusionOk="0">
                    <a:moveTo>
                      <a:pt x="2544" y="17360"/>
                    </a:moveTo>
                    <a:cubicBezTo>
                      <a:pt x="-848" y="13968"/>
                      <a:pt x="-848" y="8429"/>
                      <a:pt x="2544" y="5036"/>
                    </a:cubicBezTo>
                    <a:lnTo>
                      <a:pt x="5036" y="2544"/>
                    </a:lnTo>
                    <a:cubicBezTo>
                      <a:pt x="8429" y="-848"/>
                      <a:pt x="13968" y="-848"/>
                      <a:pt x="17360" y="2544"/>
                    </a:cubicBezTo>
                    <a:cubicBezTo>
                      <a:pt x="20752" y="5936"/>
                      <a:pt x="20752" y="11475"/>
                      <a:pt x="17360" y="14868"/>
                    </a:cubicBezTo>
                    <a:lnTo>
                      <a:pt x="14868" y="17360"/>
                    </a:lnTo>
                    <a:cubicBezTo>
                      <a:pt x="11544" y="20752"/>
                      <a:pt x="6006" y="20752"/>
                      <a:pt x="2544" y="17360"/>
                    </a:cubicBezTo>
                    <a:close/>
                  </a:path>
                </a:pathLst>
              </a:custGeom>
              <a:solidFill>
                <a:srgbClr val="52535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4" name="Shape">
                <a:extLst>
                  <a:ext uri="{FF2B5EF4-FFF2-40B4-BE49-F238E27FC236}">
                    <a16:creationId xmlns:a16="http://schemas.microsoft.com/office/drawing/2014/main" id="{F226F4F9-B983-7364-9BD5-634E4C3B0D4C}"/>
                  </a:ext>
                </a:extLst>
              </p:cNvPr>
              <p:cNvSpPr/>
              <p:nvPr/>
            </p:nvSpPr>
            <p:spPr>
              <a:xfrm>
                <a:off x="15989299" y="11963399"/>
                <a:ext cx="726189" cy="726186"/>
              </a:xfrm>
              <a:custGeom>
                <a:avLst/>
                <a:gdLst/>
                <a:ahLst/>
                <a:cxnLst>
                  <a:cxn ang="0">
                    <a:pos x="wd2" y="hd2"/>
                  </a:cxn>
                  <a:cxn ang="5400000">
                    <a:pos x="wd2" y="hd2"/>
                  </a:cxn>
                  <a:cxn ang="10800000">
                    <a:pos x="wd2" y="hd2"/>
                  </a:cxn>
                  <a:cxn ang="16200000">
                    <a:pos x="wd2" y="hd2"/>
                  </a:cxn>
                </a:cxnLst>
                <a:rect l="0" t="0" r="r" b="b"/>
                <a:pathLst>
                  <a:path w="21600" h="21600" extrusionOk="0">
                    <a:moveTo>
                      <a:pt x="3419" y="0"/>
                    </a:moveTo>
                    <a:cubicBezTo>
                      <a:pt x="2229" y="1163"/>
                      <a:pt x="1088" y="2304"/>
                      <a:pt x="0" y="3415"/>
                    </a:cubicBezTo>
                    <a:cubicBezTo>
                      <a:pt x="2214" y="5107"/>
                      <a:pt x="5731" y="8273"/>
                      <a:pt x="9527" y="12073"/>
                    </a:cubicBezTo>
                    <a:cubicBezTo>
                      <a:pt x="13323" y="15869"/>
                      <a:pt x="16493" y="19386"/>
                      <a:pt x="18185" y="21600"/>
                    </a:cubicBezTo>
                    <a:cubicBezTo>
                      <a:pt x="19296" y="20512"/>
                      <a:pt x="20436" y="19375"/>
                      <a:pt x="21600" y="18181"/>
                    </a:cubicBezTo>
                    <a:cubicBezTo>
                      <a:pt x="19908" y="15964"/>
                      <a:pt x="16742" y="12451"/>
                      <a:pt x="12942" y="8654"/>
                    </a:cubicBezTo>
                    <a:cubicBezTo>
                      <a:pt x="9149" y="4858"/>
                      <a:pt x="5636" y="1692"/>
                      <a:pt x="3419" y="0"/>
                    </a:cubicBezTo>
                    <a:close/>
                  </a:path>
                </a:pathLst>
              </a:custGeom>
              <a:solidFill>
                <a:srgbClr val="DD4E41"/>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5" name="Shape">
                <a:extLst>
                  <a:ext uri="{FF2B5EF4-FFF2-40B4-BE49-F238E27FC236}">
                    <a16:creationId xmlns:a16="http://schemas.microsoft.com/office/drawing/2014/main" id="{B7AEF5A5-546C-CD17-F425-1C1B8717658A}"/>
                  </a:ext>
                </a:extLst>
              </p:cNvPr>
              <p:cNvSpPr/>
              <p:nvPr/>
            </p:nvSpPr>
            <p:spPr>
              <a:xfrm>
                <a:off x="16548099" y="11645900"/>
                <a:ext cx="492867" cy="492963"/>
              </a:xfrm>
              <a:custGeom>
                <a:avLst/>
                <a:gdLst/>
                <a:ahLst/>
                <a:cxnLst>
                  <a:cxn ang="0">
                    <a:pos x="wd2" y="hd2"/>
                  </a:cxn>
                  <a:cxn ang="5400000">
                    <a:pos x="wd2" y="hd2"/>
                  </a:cxn>
                  <a:cxn ang="10800000">
                    <a:pos x="wd2" y="hd2"/>
                  </a:cxn>
                  <a:cxn ang="16200000">
                    <a:pos x="wd2" y="hd2"/>
                  </a:cxn>
                </a:cxnLst>
                <a:rect l="0" t="0" r="r" b="b"/>
                <a:pathLst>
                  <a:path w="21120" h="21124" extrusionOk="0">
                    <a:moveTo>
                      <a:pt x="20963" y="8256"/>
                    </a:moveTo>
                    <a:cubicBezTo>
                      <a:pt x="20228" y="4185"/>
                      <a:pt x="16936" y="893"/>
                      <a:pt x="12865" y="158"/>
                    </a:cubicBezTo>
                    <a:cubicBezTo>
                      <a:pt x="10209" y="-321"/>
                      <a:pt x="6873" y="158"/>
                      <a:pt x="3543" y="3489"/>
                    </a:cubicBezTo>
                    <a:cubicBezTo>
                      <a:pt x="582" y="6449"/>
                      <a:pt x="-158" y="9442"/>
                      <a:pt x="27" y="11967"/>
                    </a:cubicBezTo>
                    <a:cubicBezTo>
                      <a:pt x="375" y="16778"/>
                      <a:pt x="4348" y="20751"/>
                      <a:pt x="9159" y="21099"/>
                    </a:cubicBezTo>
                    <a:cubicBezTo>
                      <a:pt x="11684" y="21279"/>
                      <a:pt x="14672" y="20544"/>
                      <a:pt x="17638" y="17584"/>
                    </a:cubicBezTo>
                    <a:cubicBezTo>
                      <a:pt x="20963" y="14248"/>
                      <a:pt x="21442" y="10917"/>
                      <a:pt x="20963" y="8256"/>
                    </a:cubicBezTo>
                    <a:close/>
                  </a:path>
                </a:pathLst>
              </a:custGeom>
              <a:solidFill>
                <a:srgbClr val="1794CC"/>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sp>
            <p:nvSpPr>
              <p:cNvPr id="26" name="Shape">
                <a:extLst>
                  <a:ext uri="{FF2B5EF4-FFF2-40B4-BE49-F238E27FC236}">
                    <a16:creationId xmlns:a16="http://schemas.microsoft.com/office/drawing/2014/main" id="{F1003E09-61F4-C4AA-6C61-C56E04C73AE9}"/>
                  </a:ext>
                </a:extLst>
              </p:cNvPr>
              <p:cNvSpPr/>
              <p:nvPr/>
            </p:nvSpPr>
            <p:spPr>
              <a:xfrm>
                <a:off x="16522700" y="11620500"/>
                <a:ext cx="535619" cy="535464"/>
              </a:xfrm>
              <a:custGeom>
                <a:avLst/>
                <a:gdLst/>
                <a:ahLst/>
                <a:cxnLst>
                  <a:cxn ang="0">
                    <a:pos x="wd2" y="hd2"/>
                  </a:cxn>
                  <a:cxn ang="5400000">
                    <a:pos x="wd2" y="hd2"/>
                  </a:cxn>
                  <a:cxn ang="10800000">
                    <a:pos x="wd2" y="hd2"/>
                  </a:cxn>
                  <a:cxn ang="16200000">
                    <a:pos x="wd2" y="hd2"/>
                  </a:cxn>
                </a:cxnLst>
                <a:rect l="0" t="0" r="r" b="b"/>
                <a:pathLst>
                  <a:path w="21136" h="21140" extrusionOk="0">
                    <a:moveTo>
                      <a:pt x="20981" y="8298"/>
                    </a:moveTo>
                    <a:cubicBezTo>
                      <a:pt x="20234" y="4176"/>
                      <a:pt x="16967" y="902"/>
                      <a:pt x="12842" y="155"/>
                    </a:cubicBezTo>
                    <a:cubicBezTo>
                      <a:pt x="10512" y="-266"/>
                      <a:pt x="7004" y="-35"/>
                      <a:pt x="3511" y="3459"/>
                    </a:cubicBezTo>
                    <a:cubicBezTo>
                      <a:pt x="975" y="5996"/>
                      <a:pt x="-198" y="8844"/>
                      <a:pt x="28" y="11923"/>
                    </a:cubicBezTo>
                    <a:cubicBezTo>
                      <a:pt x="203" y="14370"/>
                      <a:pt x="1280" y="16576"/>
                      <a:pt x="2919" y="18220"/>
                    </a:cubicBezTo>
                    <a:cubicBezTo>
                      <a:pt x="4563" y="19865"/>
                      <a:pt x="6768" y="20943"/>
                      <a:pt x="9214" y="21113"/>
                    </a:cubicBezTo>
                    <a:cubicBezTo>
                      <a:pt x="12296" y="21334"/>
                      <a:pt x="15143" y="20161"/>
                      <a:pt x="17678" y="17629"/>
                    </a:cubicBezTo>
                    <a:cubicBezTo>
                      <a:pt x="21171" y="14144"/>
                      <a:pt x="21402" y="10629"/>
                      <a:pt x="20981" y="8298"/>
                    </a:cubicBezTo>
                    <a:close/>
                    <a:moveTo>
                      <a:pt x="9339" y="19439"/>
                    </a:moveTo>
                    <a:cubicBezTo>
                      <a:pt x="5355" y="19153"/>
                      <a:pt x="2002" y="15804"/>
                      <a:pt x="1711" y="11808"/>
                    </a:cubicBezTo>
                    <a:cubicBezTo>
                      <a:pt x="1526" y="9235"/>
                      <a:pt x="2533" y="6829"/>
                      <a:pt x="4708" y="4658"/>
                    </a:cubicBezTo>
                    <a:cubicBezTo>
                      <a:pt x="7099" y="2266"/>
                      <a:pt x="9735" y="1313"/>
                      <a:pt x="12546" y="1820"/>
                    </a:cubicBezTo>
                    <a:cubicBezTo>
                      <a:pt x="14235" y="2126"/>
                      <a:pt x="15779" y="2973"/>
                      <a:pt x="16972" y="4171"/>
                    </a:cubicBezTo>
                    <a:cubicBezTo>
                      <a:pt x="18169" y="5370"/>
                      <a:pt x="19016" y="6909"/>
                      <a:pt x="19322" y="8599"/>
                    </a:cubicBezTo>
                    <a:cubicBezTo>
                      <a:pt x="19833" y="11411"/>
                      <a:pt x="18876" y="14054"/>
                      <a:pt x="16491" y="16440"/>
                    </a:cubicBezTo>
                    <a:cubicBezTo>
                      <a:pt x="14316" y="18616"/>
                      <a:pt x="11910" y="19624"/>
                      <a:pt x="9339" y="19439"/>
                    </a:cubicBezTo>
                    <a:close/>
                  </a:path>
                </a:pathLst>
              </a:custGeom>
              <a:solidFill>
                <a:srgbClr val="525354"/>
              </a:solidFill>
              <a:ln w="12700">
                <a:miter lim="400000"/>
              </a:ln>
            </p:spPr>
            <p:txBody>
              <a:bodyPr lIns="38100" tIns="38100" rIns="38100" bIns="38100" anchor="ctr"/>
              <a:lstStyle/>
              <a:p>
                <a:pPr>
                  <a:defRPr sz="3000">
                    <a:solidFill>
                      <a:srgbClr val="FFFFFF"/>
                    </a:solidFill>
                  </a:defRPr>
                </a:pPr>
                <a:endParaRPr>
                  <a:latin typeface="Palatino Linotype" panose="02040502050505030304" pitchFamily="18" charset="0"/>
                </a:endParaRPr>
              </a:p>
            </p:txBody>
          </p:sp>
        </p:grpSp>
      </p:grpSp>
      <p:sp>
        <p:nvSpPr>
          <p:cNvPr id="33" name="TextBox 32">
            <a:extLst>
              <a:ext uri="{FF2B5EF4-FFF2-40B4-BE49-F238E27FC236}">
                <a16:creationId xmlns:a16="http://schemas.microsoft.com/office/drawing/2014/main" id="{71824FAD-4E75-D564-7129-3B6EDA421263}"/>
              </a:ext>
            </a:extLst>
          </p:cNvPr>
          <p:cNvSpPr txBox="1"/>
          <p:nvPr/>
        </p:nvSpPr>
        <p:spPr>
          <a:xfrm>
            <a:off x="332936" y="4633699"/>
            <a:ext cx="2937088" cy="584775"/>
          </a:xfrm>
          <a:prstGeom prst="rect">
            <a:avLst/>
          </a:prstGeom>
          <a:noFill/>
        </p:spPr>
        <p:txBody>
          <a:bodyPr wrap="square" lIns="0" rIns="0" rtlCol="0" anchor="b">
            <a:spAutoFit/>
          </a:bodyPr>
          <a:lstStyle/>
          <a:p>
            <a:pPr algn="r"/>
            <a:r>
              <a:rPr lang="en-US" sz="1600" b="1" cap="all">
                <a:solidFill>
                  <a:schemeClr val="accent1">
                    <a:lumMod val="60000"/>
                    <a:lumOff val="40000"/>
                  </a:schemeClr>
                </a:solidFill>
                <a:latin typeface="Palatino Linotype" panose="02040502050505030304" pitchFamily="18" charset="0"/>
              </a:rPr>
              <a:t>Pricing Transparency Enhancement</a:t>
            </a:r>
          </a:p>
        </p:txBody>
      </p:sp>
      <p:sp>
        <p:nvSpPr>
          <p:cNvPr id="34" name="TextBox 33">
            <a:extLst>
              <a:ext uri="{FF2B5EF4-FFF2-40B4-BE49-F238E27FC236}">
                <a16:creationId xmlns:a16="http://schemas.microsoft.com/office/drawing/2014/main" id="{DA320B68-5C40-EBCD-BDCE-40C8052DF2DA}"/>
              </a:ext>
            </a:extLst>
          </p:cNvPr>
          <p:cNvSpPr txBox="1"/>
          <p:nvPr/>
        </p:nvSpPr>
        <p:spPr>
          <a:xfrm>
            <a:off x="805260" y="5152326"/>
            <a:ext cx="3073016" cy="461665"/>
          </a:xfrm>
          <a:prstGeom prst="rect">
            <a:avLst/>
          </a:prstGeom>
          <a:noFill/>
        </p:spPr>
        <p:txBody>
          <a:bodyPr wrap="square" lIns="0" tIns="45720" rIns="0" bIns="45720" rtlCol="0" anchor="t">
            <a:spAutoFit/>
          </a:bodyPr>
          <a:lstStyle/>
          <a:p>
            <a:pPr marL="171450" indent="-171450">
              <a:buFont typeface="Arial" panose="020B0604020202020204" pitchFamily="34" charset="0"/>
              <a:buChar char="•"/>
            </a:pPr>
            <a:r>
              <a:rPr lang="en-US" sz="1200">
                <a:solidFill>
                  <a:schemeClr val="accent1">
                    <a:lumMod val="40000"/>
                    <a:lumOff val="60000"/>
                  </a:schemeClr>
                </a:solidFill>
                <a:latin typeface="Palatino Linotype"/>
              </a:rPr>
              <a:t>PI: $750M booking revenue increase from additional customer conversion.</a:t>
            </a:r>
          </a:p>
        </p:txBody>
      </p:sp>
      <p:sp>
        <p:nvSpPr>
          <p:cNvPr id="35" name="TextBox 34">
            <a:extLst>
              <a:ext uri="{FF2B5EF4-FFF2-40B4-BE49-F238E27FC236}">
                <a16:creationId xmlns:a16="http://schemas.microsoft.com/office/drawing/2014/main" id="{D90FC05F-C1A8-43FF-0711-007105CCDA3F}"/>
              </a:ext>
            </a:extLst>
          </p:cNvPr>
          <p:cNvSpPr txBox="1"/>
          <p:nvPr/>
        </p:nvSpPr>
        <p:spPr>
          <a:xfrm>
            <a:off x="4022415" y="4651628"/>
            <a:ext cx="3490804" cy="584775"/>
          </a:xfrm>
          <a:prstGeom prst="rect">
            <a:avLst/>
          </a:prstGeom>
          <a:noFill/>
        </p:spPr>
        <p:txBody>
          <a:bodyPr wrap="square" lIns="0" rIns="0" rtlCol="0" anchor="b">
            <a:spAutoFit/>
          </a:bodyPr>
          <a:lstStyle/>
          <a:p>
            <a:pPr algn="ctr"/>
            <a:r>
              <a:rPr lang="en-US" sz="1600" b="1" cap="all">
                <a:solidFill>
                  <a:srgbClr val="00B0F0"/>
                </a:solidFill>
                <a:latin typeface="Palatino Linotype" panose="02040502050505030304" pitchFamily="18" charset="0"/>
              </a:rPr>
              <a:t>Calendar Synchronization Improvement</a:t>
            </a:r>
          </a:p>
        </p:txBody>
      </p:sp>
      <p:sp>
        <p:nvSpPr>
          <p:cNvPr id="36" name="TextBox 35">
            <a:extLst>
              <a:ext uri="{FF2B5EF4-FFF2-40B4-BE49-F238E27FC236}">
                <a16:creationId xmlns:a16="http://schemas.microsoft.com/office/drawing/2014/main" id="{960915CF-5F86-BDB6-FA97-2DA2DD90378F}"/>
              </a:ext>
            </a:extLst>
          </p:cNvPr>
          <p:cNvSpPr txBox="1"/>
          <p:nvPr/>
        </p:nvSpPr>
        <p:spPr>
          <a:xfrm>
            <a:off x="4201005" y="5233894"/>
            <a:ext cx="3653489" cy="276999"/>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US" sz="1200">
                <a:solidFill>
                  <a:srgbClr val="00B0F0"/>
                </a:solidFill>
                <a:latin typeface="Palatino Linotype" panose="02040502050505030304" pitchFamily="18" charset="0"/>
              </a:rPr>
              <a:t>PI: $60M savings from disputes reduction.</a:t>
            </a:r>
          </a:p>
        </p:txBody>
      </p:sp>
      <p:sp>
        <p:nvSpPr>
          <p:cNvPr id="39" name="TextBox 38">
            <a:extLst>
              <a:ext uri="{FF2B5EF4-FFF2-40B4-BE49-F238E27FC236}">
                <a16:creationId xmlns:a16="http://schemas.microsoft.com/office/drawing/2014/main" id="{719BC940-F2E0-E462-6DD3-9ACEED5AB7AE}"/>
              </a:ext>
            </a:extLst>
          </p:cNvPr>
          <p:cNvSpPr txBox="1"/>
          <p:nvPr/>
        </p:nvSpPr>
        <p:spPr>
          <a:xfrm>
            <a:off x="1604701" y="1244500"/>
            <a:ext cx="2937088" cy="584775"/>
          </a:xfrm>
          <a:prstGeom prst="rect">
            <a:avLst/>
          </a:prstGeom>
          <a:noFill/>
        </p:spPr>
        <p:txBody>
          <a:bodyPr wrap="square" lIns="0" rIns="0" rtlCol="0" anchor="b">
            <a:spAutoFit/>
          </a:bodyPr>
          <a:lstStyle/>
          <a:p>
            <a:pPr algn="ctr"/>
            <a:r>
              <a:rPr lang="en-US" sz="1600" b="1" cap="all">
                <a:solidFill>
                  <a:schemeClr val="accent2"/>
                </a:solidFill>
                <a:latin typeface="Palatino Linotype" panose="02040502050505030304" pitchFamily="18" charset="0"/>
              </a:rPr>
              <a:t>Instant Booking Implementation</a:t>
            </a:r>
          </a:p>
        </p:txBody>
      </p:sp>
      <p:sp>
        <p:nvSpPr>
          <p:cNvPr id="40" name="TextBox 39">
            <a:extLst>
              <a:ext uri="{FF2B5EF4-FFF2-40B4-BE49-F238E27FC236}">
                <a16:creationId xmlns:a16="http://schemas.microsoft.com/office/drawing/2014/main" id="{8CF2CBED-6E58-3A36-718F-AFF9215D06D7}"/>
              </a:ext>
            </a:extLst>
          </p:cNvPr>
          <p:cNvSpPr txBox="1"/>
          <p:nvPr/>
        </p:nvSpPr>
        <p:spPr>
          <a:xfrm>
            <a:off x="1739687" y="1782672"/>
            <a:ext cx="2801453" cy="461665"/>
          </a:xfrm>
          <a:prstGeom prst="rect">
            <a:avLst/>
          </a:prstGeom>
          <a:noFill/>
        </p:spPr>
        <p:txBody>
          <a:bodyPr wrap="square" lIns="0" tIns="45720" rIns="0" bIns="45720" rtlCol="0" anchor="t">
            <a:spAutoFit/>
          </a:bodyPr>
          <a:lstStyle/>
          <a:p>
            <a:pPr marL="171450" indent="-171450" algn="just">
              <a:buFont typeface="Arial" panose="020B0604020202020204" pitchFamily="34" charset="0"/>
              <a:buChar char="•"/>
            </a:pPr>
            <a:r>
              <a:rPr lang="en-US" sz="1200">
                <a:solidFill>
                  <a:schemeClr val="accent2">
                    <a:lumMod val="60000"/>
                    <a:lumOff val="40000"/>
                  </a:schemeClr>
                </a:solidFill>
                <a:latin typeface="Palatino Linotype"/>
              </a:rPr>
              <a:t>PI: $2.2B Gross Booking Value boost from volume.</a:t>
            </a:r>
          </a:p>
        </p:txBody>
      </p:sp>
      <p:sp>
        <p:nvSpPr>
          <p:cNvPr id="41" name="TextBox 40">
            <a:extLst>
              <a:ext uri="{FF2B5EF4-FFF2-40B4-BE49-F238E27FC236}">
                <a16:creationId xmlns:a16="http://schemas.microsoft.com/office/drawing/2014/main" id="{4442401F-9E81-6173-55B0-D4EEEFFBDDAE}"/>
              </a:ext>
            </a:extLst>
          </p:cNvPr>
          <p:cNvSpPr txBox="1"/>
          <p:nvPr/>
        </p:nvSpPr>
        <p:spPr>
          <a:xfrm>
            <a:off x="4987230" y="1134251"/>
            <a:ext cx="3473312" cy="584775"/>
          </a:xfrm>
          <a:prstGeom prst="rect">
            <a:avLst/>
          </a:prstGeom>
          <a:noFill/>
        </p:spPr>
        <p:txBody>
          <a:bodyPr wrap="square" lIns="0" rIns="0" rtlCol="0" anchor="b">
            <a:spAutoFit/>
          </a:bodyPr>
          <a:lstStyle/>
          <a:p>
            <a:pPr algn="ctr"/>
            <a:r>
              <a:rPr lang="en-US" sz="1600" b="1" cap="all">
                <a:solidFill>
                  <a:schemeClr val="accent6"/>
                </a:solidFill>
                <a:latin typeface="Palatino Linotype" panose="02040502050505030304" pitchFamily="18" charset="0"/>
              </a:rPr>
              <a:t>Verification Process Enhancement</a:t>
            </a:r>
          </a:p>
        </p:txBody>
      </p:sp>
      <p:sp>
        <p:nvSpPr>
          <p:cNvPr id="63" name="TextBox 62">
            <a:extLst>
              <a:ext uri="{FF2B5EF4-FFF2-40B4-BE49-F238E27FC236}">
                <a16:creationId xmlns:a16="http://schemas.microsoft.com/office/drawing/2014/main" id="{9E69E31A-C8AE-51D7-81A2-799A99CEF043}"/>
              </a:ext>
            </a:extLst>
          </p:cNvPr>
          <p:cNvSpPr txBox="1"/>
          <p:nvPr/>
        </p:nvSpPr>
        <p:spPr>
          <a:xfrm>
            <a:off x="5100109" y="1782312"/>
            <a:ext cx="3992698" cy="276999"/>
          </a:xfrm>
          <a:prstGeom prst="rect">
            <a:avLst/>
          </a:prstGeom>
          <a:noFill/>
        </p:spPr>
        <p:txBody>
          <a:bodyPr wrap="square" lIns="0" rIns="0" rtlCol="0" anchor="t">
            <a:spAutoFit/>
          </a:bodyPr>
          <a:lstStyle/>
          <a:p>
            <a:pPr marL="171450" indent="-171450" algn="just">
              <a:buFont typeface="Arial" panose="020B0604020202020204" pitchFamily="34" charset="0"/>
              <a:buChar char="•"/>
            </a:pPr>
            <a:r>
              <a:rPr lang="en-US" sz="1200">
                <a:solidFill>
                  <a:schemeClr val="accent6">
                    <a:lumMod val="60000"/>
                    <a:lumOff val="40000"/>
                  </a:schemeClr>
                </a:solidFill>
                <a:latin typeface="Palatino Linotype" panose="02040502050505030304" pitchFamily="18" charset="0"/>
              </a:rPr>
              <a:t>PI: $36M savings from disputes reduction.</a:t>
            </a:r>
          </a:p>
        </p:txBody>
      </p:sp>
      <p:sp>
        <p:nvSpPr>
          <p:cNvPr id="65" name="TextBox 64">
            <a:extLst>
              <a:ext uri="{FF2B5EF4-FFF2-40B4-BE49-F238E27FC236}">
                <a16:creationId xmlns:a16="http://schemas.microsoft.com/office/drawing/2014/main" id="{FB859027-950C-92AD-9947-2651BB72A291}"/>
              </a:ext>
            </a:extLst>
          </p:cNvPr>
          <p:cNvSpPr txBox="1"/>
          <p:nvPr/>
        </p:nvSpPr>
        <p:spPr>
          <a:xfrm>
            <a:off x="735654" y="236448"/>
            <a:ext cx="10433980" cy="584775"/>
          </a:xfrm>
          <a:prstGeom prst="rect">
            <a:avLst/>
          </a:prstGeom>
          <a:noFill/>
        </p:spPr>
        <p:txBody>
          <a:bodyPr wrap="square">
            <a:spAutoFit/>
          </a:bodyPr>
          <a:lstStyle/>
          <a:p>
            <a:pPr algn="l"/>
            <a:r>
              <a:rPr lang="en-US" sz="3200" b="1" i="0">
                <a:solidFill>
                  <a:schemeClr val="bg1"/>
                </a:solidFill>
                <a:effectLst/>
                <a:latin typeface="Palatino Linotype" panose="02040502050505030304" pitchFamily="18" charset="0"/>
              </a:rPr>
              <a:t>ENHANCING CUSTOMER EXPERIENCE SUMMARY</a:t>
            </a:r>
            <a:endParaRPr lang="en-US" sz="3200" b="0" i="0">
              <a:solidFill>
                <a:schemeClr val="bg1"/>
              </a:solidFill>
              <a:effectLst/>
              <a:latin typeface="Palatino Linotype" panose="02040502050505030304" pitchFamily="18" charset="0"/>
            </a:endParaRPr>
          </a:p>
        </p:txBody>
      </p:sp>
      <p:sp>
        <p:nvSpPr>
          <p:cNvPr id="67" name="Rectangle 66">
            <a:extLst>
              <a:ext uri="{FF2B5EF4-FFF2-40B4-BE49-F238E27FC236}">
                <a16:creationId xmlns:a16="http://schemas.microsoft.com/office/drawing/2014/main" id="{4AEEDCB2-6027-7AC5-2609-FD0215BF553A}"/>
              </a:ext>
            </a:extLst>
          </p:cNvPr>
          <p:cNvSpPr/>
          <p:nvPr/>
        </p:nvSpPr>
        <p:spPr>
          <a:xfrm>
            <a:off x="10508638" y="3211362"/>
            <a:ext cx="1473436" cy="620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latin typeface="Palatino Linotype" panose="02040502050505030304" pitchFamily="18" charset="0"/>
              </a:rPr>
              <a:t>PI – Profitability Impact</a:t>
            </a:r>
          </a:p>
        </p:txBody>
      </p:sp>
    </p:spTree>
    <p:extLst>
      <p:ext uri="{BB962C8B-B14F-4D97-AF65-F5344CB8AC3E}">
        <p14:creationId xmlns:p14="http://schemas.microsoft.com/office/powerpoint/2010/main" val="375208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a:extLst>
            <a:ext uri="{FF2B5EF4-FFF2-40B4-BE49-F238E27FC236}">
              <a16:creationId xmlns:a16="http://schemas.microsoft.com/office/drawing/2014/main" id="{3C6EC52A-36C3-7576-22B0-8DE2178C0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55916A-DBF6-40B2-C04F-EF5F0047C58A}"/>
              </a:ext>
            </a:extLst>
          </p:cNvPr>
          <p:cNvSpPr>
            <a:spLocks noGrp="1"/>
          </p:cNvSpPr>
          <p:nvPr>
            <p:ph type="title"/>
          </p:nvPr>
        </p:nvSpPr>
        <p:spPr>
          <a:xfrm>
            <a:off x="954986" y="807885"/>
            <a:ext cx="10017813" cy="677113"/>
          </a:xfrm>
        </p:spPr>
        <p:txBody>
          <a:bodyPr vert="horz" lIns="91440" tIns="45720" rIns="91440" bIns="45720" rtlCol="0" anchor="b">
            <a:noAutofit/>
          </a:bodyPr>
          <a:lstStyle/>
          <a:p>
            <a:r>
              <a:rPr lang="en-US" sz="3200" b="1" i="0">
                <a:solidFill>
                  <a:schemeClr val="accent2"/>
                </a:solidFill>
                <a:effectLst/>
                <a:latin typeface="Palatino Linotype" panose="02040502050505030304" pitchFamily="18" charset="0"/>
              </a:rPr>
              <a:t>VLIFT IMPLEMENTATION: TIME &amp; RESOURCES</a:t>
            </a:r>
            <a:endParaRPr lang="en-US" sz="3200">
              <a:solidFill>
                <a:schemeClr val="accent2"/>
              </a:solidFill>
              <a:latin typeface="Palatino Linotype" panose="02040502050505030304" pitchFamily="18" charset="0"/>
            </a:endParaRPr>
          </a:p>
        </p:txBody>
      </p:sp>
      <p:graphicFrame>
        <p:nvGraphicFramePr>
          <p:cNvPr id="5" name="TextBox 3">
            <a:extLst>
              <a:ext uri="{FF2B5EF4-FFF2-40B4-BE49-F238E27FC236}">
                <a16:creationId xmlns:a16="http://schemas.microsoft.com/office/drawing/2014/main" id="{E7EA6799-5F93-AFFA-BEC6-6DB6858BABCC}"/>
              </a:ext>
            </a:extLst>
          </p:cNvPr>
          <p:cNvGraphicFramePr/>
          <p:nvPr>
            <p:extLst>
              <p:ext uri="{D42A27DB-BD31-4B8C-83A1-F6EECF244321}">
                <p14:modId xmlns:p14="http://schemas.microsoft.com/office/powerpoint/2010/main" val="714200168"/>
              </p:ext>
            </p:extLst>
          </p:nvPr>
        </p:nvGraphicFramePr>
        <p:xfrm>
          <a:off x="4382771" y="2025685"/>
          <a:ext cx="3438906" cy="3207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extBox 3">
            <a:extLst>
              <a:ext uri="{FF2B5EF4-FFF2-40B4-BE49-F238E27FC236}">
                <a16:creationId xmlns:a16="http://schemas.microsoft.com/office/drawing/2014/main" id="{938B1241-8F7B-CA98-3968-228EF7F61B2E}"/>
              </a:ext>
            </a:extLst>
          </p:cNvPr>
          <p:cNvGraphicFramePr/>
          <p:nvPr>
            <p:extLst>
              <p:ext uri="{D42A27DB-BD31-4B8C-83A1-F6EECF244321}">
                <p14:modId xmlns:p14="http://schemas.microsoft.com/office/powerpoint/2010/main" val="309804707"/>
              </p:ext>
            </p:extLst>
          </p:nvPr>
        </p:nvGraphicFramePr>
        <p:xfrm>
          <a:off x="8243700" y="2243797"/>
          <a:ext cx="3633239" cy="27854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1" name="TextBox 3">
            <a:extLst>
              <a:ext uri="{FF2B5EF4-FFF2-40B4-BE49-F238E27FC236}">
                <a16:creationId xmlns:a16="http://schemas.microsoft.com/office/drawing/2014/main" id="{7876CFFE-26BF-755B-A6DF-A9E42D92656A}"/>
              </a:ext>
            </a:extLst>
          </p:cNvPr>
          <p:cNvGraphicFramePr/>
          <p:nvPr>
            <p:extLst>
              <p:ext uri="{D42A27DB-BD31-4B8C-83A1-F6EECF244321}">
                <p14:modId xmlns:p14="http://schemas.microsoft.com/office/powerpoint/2010/main" val="2991452362"/>
              </p:ext>
            </p:extLst>
          </p:nvPr>
        </p:nvGraphicFramePr>
        <p:xfrm>
          <a:off x="509396" y="2025685"/>
          <a:ext cx="3438906" cy="320725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2" name="Rectangle 31">
            <a:extLst>
              <a:ext uri="{FF2B5EF4-FFF2-40B4-BE49-F238E27FC236}">
                <a16:creationId xmlns:a16="http://schemas.microsoft.com/office/drawing/2014/main" id="{BDBD593C-7125-ACF7-43DD-26E627B711E3}"/>
              </a:ext>
            </a:extLst>
          </p:cNvPr>
          <p:cNvSpPr/>
          <p:nvPr/>
        </p:nvSpPr>
        <p:spPr>
          <a:xfrm>
            <a:off x="3760729" y="5306169"/>
            <a:ext cx="5404775" cy="9636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a:solidFill>
                  <a:schemeClr val="bg1"/>
                </a:solidFill>
                <a:effectLst/>
                <a:latin typeface="Palatino Linotype" panose="02040502050505030304" pitchFamily="18" charset="0"/>
              </a:rPr>
              <a:t>Total Estimated Budget Range:</a:t>
            </a:r>
            <a:endParaRPr lang="en-US" sz="1600" b="0" i="0">
              <a:solidFill>
                <a:schemeClr val="bg1"/>
              </a:solidFill>
              <a:effectLst/>
              <a:latin typeface="Palatino Linotype" panose="02040502050505030304" pitchFamily="18" charset="0"/>
            </a:endParaRPr>
          </a:p>
          <a:p>
            <a:pPr marL="285750" indent="-285750">
              <a:buFont typeface="Arial" panose="020B0604020202020204" pitchFamily="34" charset="0"/>
              <a:buChar char="•"/>
            </a:pPr>
            <a:r>
              <a:rPr lang="en-US" sz="1600" b="0" i="0">
                <a:solidFill>
                  <a:schemeClr val="bg1"/>
                </a:solidFill>
                <a:effectLst/>
                <a:latin typeface="Palatino Linotype" panose="02040502050505030304" pitchFamily="18" charset="0"/>
              </a:rPr>
              <a:t>$5</a:t>
            </a:r>
            <a:r>
              <a:rPr lang="en-US" sz="1600">
                <a:solidFill>
                  <a:schemeClr val="bg1"/>
                </a:solidFill>
                <a:latin typeface="Palatino Linotype" panose="02040502050505030304" pitchFamily="18" charset="0"/>
              </a:rPr>
              <a:t>M</a:t>
            </a:r>
            <a:r>
              <a:rPr lang="en-US" sz="1600" b="0" i="0">
                <a:solidFill>
                  <a:schemeClr val="bg1"/>
                </a:solidFill>
                <a:effectLst/>
                <a:latin typeface="Palatino Linotype" panose="02040502050505030304" pitchFamily="18" charset="0"/>
              </a:rPr>
              <a:t> - $</a:t>
            </a:r>
            <a:r>
              <a:rPr lang="en-US" sz="1600">
                <a:solidFill>
                  <a:schemeClr val="bg1"/>
                </a:solidFill>
                <a:latin typeface="Palatino Linotype" panose="02040502050505030304" pitchFamily="18" charset="0"/>
              </a:rPr>
              <a:t>7</a:t>
            </a:r>
            <a:r>
              <a:rPr lang="en-US" sz="1600" b="0" i="0">
                <a:solidFill>
                  <a:schemeClr val="bg1"/>
                </a:solidFill>
                <a:effectLst/>
                <a:latin typeface="Palatino Linotype" panose="02040502050505030304" pitchFamily="18" charset="0"/>
              </a:rPr>
              <a:t>M</a:t>
            </a:r>
          </a:p>
          <a:p>
            <a:pPr marL="285750" indent="-285750">
              <a:buFont typeface="Arial" panose="020B0604020202020204" pitchFamily="34" charset="0"/>
              <a:buChar char="•"/>
            </a:pPr>
            <a:r>
              <a:rPr lang="en-US" sz="1600" b="0" i="0">
                <a:solidFill>
                  <a:schemeClr val="bg1"/>
                </a:solidFill>
                <a:effectLst/>
                <a:latin typeface="Palatino Linotype" panose="02040502050505030304" pitchFamily="18" charset="0"/>
              </a:rPr>
              <a:t>Plus 10-20% contingency for unforeseen expenses.</a:t>
            </a:r>
          </a:p>
          <a:p>
            <a:pPr algn="ctr"/>
            <a:endParaRPr lang="en-US" sz="160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88743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796010" y="953066"/>
            <a:ext cx="5055698" cy="1325563"/>
          </a:xfrm>
        </p:spPr>
        <p:txBody>
          <a:bodyPr/>
          <a:lstStyle/>
          <a:p>
            <a:r>
              <a:rPr lang="en-US">
                <a:solidFill>
                  <a:schemeClr val="accent2">
                    <a:lumMod val="40000"/>
                    <a:lumOff val="60000"/>
                  </a:schemeClr>
                </a:solidFill>
                <a:latin typeface="Palatino Linotype" panose="02040502050505030304" pitchFamily="18" charset="0"/>
              </a:rPr>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8267700" y="3362361"/>
            <a:ext cx="3533190" cy="1879791"/>
          </a:xfrm>
        </p:spPr>
        <p:txBody>
          <a:bodyPr/>
          <a:lstStyle/>
          <a:p>
            <a:r>
              <a:rPr lang="en-US">
                <a:solidFill>
                  <a:schemeClr val="accent2">
                    <a:lumMod val="40000"/>
                    <a:lumOff val="60000"/>
                  </a:schemeClr>
                </a:solidFill>
                <a:latin typeface="Palatino Linotype" panose="02040502050505030304" pitchFamily="18" charset="0"/>
              </a:rPr>
              <a:t>Group 6​</a:t>
            </a:r>
          </a:p>
          <a:p>
            <a:pPr marL="285750" indent="-285750">
              <a:buFont typeface="Arial" panose="020B0604020202020204" pitchFamily="34" charset="0"/>
              <a:buChar char="•"/>
            </a:pPr>
            <a:r>
              <a:rPr lang="en-US" err="1">
                <a:solidFill>
                  <a:schemeClr val="accent2">
                    <a:lumMod val="40000"/>
                    <a:lumOff val="60000"/>
                  </a:schemeClr>
                </a:solidFill>
                <a:latin typeface="Palatino Linotype" panose="02040502050505030304" pitchFamily="18" charset="0"/>
              </a:rPr>
              <a:t>Anitta</a:t>
            </a:r>
            <a:r>
              <a:rPr lang="en-US">
                <a:solidFill>
                  <a:schemeClr val="accent2">
                    <a:lumMod val="40000"/>
                    <a:lumOff val="60000"/>
                  </a:schemeClr>
                </a:solidFill>
                <a:latin typeface="Palatino Linotype" panose="02040502050505030304" pitchFamily="18" charset="0"/>
              </a:rPr>
              <a:t> Varghese</a:t>
            </a:r>
          </a:p>
          <a:p>
            <a:pPr marL="285750" indent="-285750">
              <a:buFont typeface="Arial" panose="020B0604020202020204" pitchFamily="34" charset="0"/>
              <a:buChar char="•"/>
            </a:pPr>
            <a:r>
              <a:rPr lang="en-US">
                <a:solidFill>
                  <a:schemeClr val="accent2">
                    <a:lumMod val="40000"/>
                    <a:lumOff val="60000"/>
                  </a:schemeClr>
                </a:solidFill>
                <a:latin typeface="Palatino Linotype" panose="02040502050505030304" pitchFamily="18" charset="0"/>
              </a:rPr>
              <a:t>Md Kamruzzaman Kamrul</a:t>
            </a:r>
          </a:p>
          <a:p>
            <a:pPr marL="285750" indent="-285750">
              <a:buFont typeface="Arial" panose="020B0604020202020204" pitchFamily="34" charset="0"/>
              <a:buChar char="•"/>
            </a:pPr>
            <a:r>
              <a:rPr lang="en-US">
                <a:solidFill>
                  <a:schemeClr val="accent2">
                    <a:lumMod val="40000"/>
                    <a:lumOff val="60000"/>
                  </a:schemeClr>
                </a:solidFill>
                <a:latin typeface="Palatino Linotype" panose="02040502050505030304" pitchFamily="18" charset="0"/>
              </a:rPr>
              <a:t>Ritesh </a:t>
            </a:r>
            <a:r>
              <a:rPr lang="en-US" err="1">
                <a:solidFill>
                  <a:schemeClr val="accent2">
                    <a:lumMod val="40000"/>
                    <a:lumOff val="60000"/>
                  </a:schemeClr>
                </a:solidFill>
                <a:latin typeface="Palatino Linotype" panose="02040502050505030304" pitchFamily="18" charset="0"/>
              </a:rPr>
              <a:t>Sengar</a:t>
            </a:r>
            <a:endParaRPr lang="en-US">
              <a:solidFill>
                <a:schemeClr val="accent2">
                  <a:lumMod val="40000"/>
                  <a:lumOff val="60000"/>
                </a:schemeClr>
              </a:solidFill>
              <a:latin typeface="Palatino Linotype" panose="02040502050505030304" pitchFamily="18" charset="0"/>
            </a:endParaRPr>
          </a:p>
          <a:p>
            <a:pPr marL="285750" indent="-285750">
              <a:buFont typeface="Arial" panose="020B0604020202020204" pitchFamily="34" charset="0"/>
              <a:buChar char="•"/>
            </a:pPr>
            <a:r>
              <a:rPr lang="en-US">
                <a:solidFill>
                  <a:schemeClr val="accent2">
                    <a:lumMod val="40000"/>
                    <a:lumOff val="60000"/>
                  </a:schemeClr>
                </a:solidFill>
                <a:latin typeface="Palatino Linotype" panose="02040502050505030304" pitchFamily="18" charset="0"/>
              </a:rPr>
              <a:t>Bach Hong</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4AC52F5-F852-4FA1-978A-29626B04FB8F}"/>
              </a:ext>
            </a:extLst>
          </p:cNvPr>
          <p:cNvSpPr>
            <a:spLocks noGrp="1"/>
          </p:cNvSpPr>
          <p:nvPr>
            <p:ph type="title"/>
          </p:nvPr>
        </p:nvSpPr>
        <p:spPr>
          <a:xfrm>
            <a:off x="2628900" y="118424"/>
            <a:ext cx="5894023" cy="910615"/>
          </a:xfrm>
        </p:spPr>
        <p:txBody>
          <a:bodyPr/>
          <a:lstStyle/>
          <a:p>
            <a:r>
              <a:rPr lang="en-US">
                <a:latin typeface="Palatino Linotype" panose="02040502050505030304" pitchFamily="18" charset="0"/>
              </a:rPr>
              <a:t>TABLE OF CONTENTS</a:t>
            </a:r>
          </a:p>
        </p:txBody>
      </p:sp>
      <p:grpSp>
        <p:nvGrpSpPr>
          <p:cNvPr id="31" name="Group 30">
            <a:extLst>
              <a:ext uri="{FF2B5EF4-FFF2-40B4-BE49-F238E27FC236}">
                <a16:creationId xmlns:a16="http://schemas.microsoft.com/office/drawing/2014/main" id="{C847F046-6D83-4942-9CA2-FC37F4840716}"/>
              </a:ext>
            </a:extLst>
          </p:cNvPr>
          <p:cNvGrpSpPr/>
          <p:nvPr/>
        </p:nvGrpSpPr>
        <p:grpSpPr>
          <a:xfrm>
            <a:off x="3155561" y="1287537"/>
            <a:ext cx="4873752" cy="1099442"/>
            <a:chOff x="6707124" y="1410006"/>
            <a:chExt cx="4873752" cy="1099442"/>
          </a:xfrm>
          <a:noFill/>
        </p:grpSpPr>
        <p:sp>
          <p:nvSpPr>
            <p:cNvPr id="30" name="Rectangle: Rounded Corners 29">
              <a:extLst>
                <a:ext uri="{FF2B5EF4-FFF2-40B4-BE49-F238E27FC236}">
                  <a16:creationId xmlns:a16="http://schemas.microsoft.com/office/drawing/2014/main" id="{35C350EC-5319-4538-8FBB-3CFC7608A4D1}"/>
                </a:ext>
              </a:extLst>
            </p:cNvPr>
            <p:cNvSpPr/>
            <p:nvPr/>
          </p:nvSpPr>
          <p:spPr>
            <a:xfrm>
              <a:off x="7695590" y="1759265"/>
              <a:ext cx="3885286" cy="75018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spAutoFit/>
            </a:bodyPr>
            <a:lstStyle/>
            <a:p>
              <a:r>
                <a:rPr lang="en-US" sz="1050" noProof="1">
                  <a:solidFill>
                    <a:schemeClr val="bg1"/>
                  </a:solidFill>
                  <a:latin typeface="Palatino Linotype" panose="02040502050505030304" pitchFamily="18" charset="0"/>
                </a:rPr>
                <a:t>Service Overview, Business Canvas, SWOT Analysis, Current State of Airbnb, Airbnb Service Process overview, Business Opportunity, Competitive Advantage</a:t>
              </a:r>
            </a:p>
          </p:txBody>
        </p:sp>
        <p:grpSp>
          <p:nvGrpSpPr>
            <p:cNvPr id="21" name="Group 20">
              <a:extLst>
                <a:ext uri="{FF2B5EF4-FFF2-40B4-BE49-F238E27FC236}">
                  <a16:creationId xmlns:a16="http://schemas.microsoft.com/office/drawing/2014/main" id="{19D656C4-54BF-432E-8146-BA8DC38BF48E}"/>
                </a:ext>
              </a:extLst>
            </p:cNvPr>
            <p:cNvGrpSpPr/>
            <p:nvPr/>
          </p:nvGrpSpPr>
          <p:grpSpPr>
            <a:xfrm>
              <a:off x="6707124" y="1410006"/>
              <a:ext cx="4873752" cy="0"/>
              <a:chOff x="6707124" y="561442"/>
              <a:chExt cx="4873752" cy="0"/>
            </a:xfrm>
            <a:grpFill/>
          </p:grpSpPr>
          <p:cxnSp>
            <p:nvCxnSpPr>
              <p:cNvPr id="22" name="Straight Connector 21">
                <a:extLst>
                  <a:ext uri="{FF2B5EF4-FFF2-40B4-BE49-F238E27FC236}">
                    <a16:creationId xmlns:a16="http://schemas.microsoft.com/office/drawing/2014/main" id="{FDE8E2AA-9194-4AD1-80BD-6D7478BE5B38}"/>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BB5CE7-D5FD-41AA-82B3-209F9C9BD9ED}"/>
                  </a:ext>
                </a:extLst>
              </p:cNvPr>
              <p:cNvCxnSpPr>
                <a:cxnSpLocks/>
              </p:cNvCxnSpPr>
              <p:nvPr userDrawn="1"/>
            </p:nvCxnSpPr>
            <p:spPr>
              <a:xfrm>
                <a:off x="6707124" y="561442"/>
                <a:ext cx="988466" cy="0"/>
              </a:xfrm>
              <a:prstGeom prst="line">
                <a:avLst/>
              </a:prstGeom>
              <a:grpFill/>
              <a:ln w="53975">
                <a:solidFill>
                  <a:srgbClr val="168DA5"/>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2CBD8D5-75AA-4D12-A27D-EF5D9299BCB8}"/>
                </a:ext>
              </a:extLst>
            </p:cNvPr>
            <p:cNvSpPr txBox="1"/>
            <p:nvPr/>
          </p:nvSpPr>
          <p:spPr>
            <a:xfrm>
              <a:off x="6926281" y="1410006"/>
              <a:ext cx="543739" cy="523220"/>
            </a:xfrm>
            <a:prstGeom prst="rect">
              <a:avLst/>
            </a:prstGeom>
            <a:grpFill/>
          </p:spPr>
          <p:txBody>
            <a:bodyPr wrap="none" rtlCol="0" anchor="b">
              <a:spAutoFit/>
            </a:bodyPr>
            <a:lstStyle/>
            <a:p>
              <a:r>
                <a:rPr lang="en-US" sz="2800" b="1">
                  <a:solidFill>
                    <a:schemeClr val="bg1"/>
                  </a:solidFill>
                  <a:latin typeface="Palatino Linotype" panose="02040502050505030304" pitchFamily="18" charset="0"/>
                </a:rPr>
                <a:t>01</a:t>
              </a:r>
            </a:p>
          </p:txBody>
        </p:sp>
        <p:sp>
          <p:nvSpPr>
            <p:cNvPr id="29" name="Rectangle: Rounded Corners 28">
              <a:extLst>
                <a:ext uri="{FF2B5EF4-FFF2-40B4-BE49-F238E27FC236}">
                  <a16:creationId xmlns:a16="http://schemas.microsoft.com/office/drawing/2014/main" id="{F5194728-A184-4C66-92E7-8D88BEAA72F8}"/>
                </a:ext>
              </a:extLst>
            </p:cNvPr>
            <p:cNvSpPr/>
            <p:nvPr/>
          </p:nvSpPr>
          <p:spPr>
            <a:xfrm>
              <a:off x="7695590" y="1548878"/>
              <a:ext cx="3885286" cy="354925"/>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da-DK" sz="1600" b="1" cap="all">
                  <a:solidFill>
                    <a:schemeClr val="bg1"/>
                  </a:solidFill>
                  <a:latin typeface="Palatino Linotype" panose="02040502050505030304" pitchFamily="18" charset="0"/>
                </a:rPr>
                <a:t>AIRBNB’S OVERVIEW</a:t>
              </a:r>
            </a:p>
          </p:txBody>
        </p:sp>
      </p:grpSp>
      <p:grpSp>
        <p:nvGrpSpPr>
          <p:cNvPr id="32" name="Group 31">
            <a:extLst>
              <a:ext uri="{FF2B5EF4-FFF2-40B4-BE49-F238E27FC236}">
                <a16:creationId xmlns:a16="http://schemas.microsoft.com/office/drawing/2014/main" id="{1AE5AF35-4CFD-4F33-8E13-F59966F6C1DC}"/>
              </a:ext>
            </a:extLst>
          </p:cNvPr>
          <p:cNvGrpSpPr/>
          <p:nvPr/>
        </p:nvGrpSpPr>
        <p:grpSpPr>
          <a:xfrm>
            <a:off x="3155561" y="2585082"/>
            <a:ext cx="4873752" cy="1099442"/>
            <a:chOff x="6707124" y="1410006"/>
            <a:chExt cx="4873752" cy="1099442"/>
          </a:xfrm>
          <a:noFill/>
        </p:grpSpPr>
        <p:sp>
          <p:nvSpPr>
            <p:cNvPr id="33" name="Rectangle: Rounded Corners 32">
              <a:extLst>
                <a:ext uri="{FF2B5EF4-FFF2-40B4-BE49-F238E27FC236}">
                  <a16:creationId xmlns:a16="http://schemas.microsoft.com/office/drawing/2014/main" id="{041B0AD2-3EC2-4C42-ACEC-9CC9F30193B6}"/>
                </a:ext>
              </a:extLst>
            </p:cNvPr>
            <p:cNvSpPr/>
            <p:nvPr/>
          </p:nvSpPr>
          <p:spPr>
            <a:xfrm>
              <a:off x="7695590" y="1759265"/>
              <a:ext cx="3885286" cy="75018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spAutoFit/>
            </a:bodyPr>
            <a:lstStyle/>
            <a:p>
              <a:r>
                <a:rPr lang="en-US" sz="1050" noProof="1">
                  <a:solidFill>
                    <a:schemeClr val="bg1"/>
                  </a:solidFill>
                  <a:latin typeface="Palatino Linotype" panose="02040502050505030304" pitchFamily="18" charset="0"/>
                </a:rPr>
                <a:t>Target Customers, Job to be done, the big problem, Identifiable Moment of Struggles, Related Job Steps, Moment of Struggle Impact, Estimate</a:t>
              </a:r>
            </a:p>
          </p:txBody>
        </p:sp>
        <p:grpSp>
          <p:nvGrpSpPr>
            <p:cNvPr id="34" name="Group 33">
              <a:extLst>
                <a:ext uri="{FF2B5EF4-FFF2-40B4-BE49-F238E27FC236}">
                  <a16:creationId xmlns:a16="http://schemas.microsoft.com/office/drawing/2014/main" id="{CFA7C68C-4558-49EF-9828-A9634A0FDAFA}"/>
                </a:ext>
              </a:extLst>
            </p:cNvPr>
            <p:cNvGrpSpPr/>
            <p:nvPr/>
          </p:nvGrpSpPr>
          <p:grpSpPr>
            <a:xfrm>
              <a:off x="6707124" y="1410006"/>
              <a:ext cx="4873752" cy="0"/>
              <a:chOff x="6707124" y="561442"/>
              <a:chExt cx="4873752" cy="0"/>
            </a:xfrm>
            <a:grpFill/>
          </p:grpSpPr>
          <p:cxnSp>
            <p:nvCxnSpPr>
              <p:cNvPr id="37" name="Straight Connector 36">
                <a:extLst>
                  <a:ext uri="{FF2B5EF4-FFF2-40B4-BE49-F238E27FC236}">
                    <a16:creationId xmlns:a16="http://schemas.microsoft.com/office/drawing/2014/main" id="{3836BD06-354C-41A8-AFF7-086B91BC8F35}"/>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81FC4E-F7AC-4DAD-84FF-0C5209A3C2C6}"/>
                  </a:ext>
                </a:extLst>
              </p:cNvPr>
              <p:cNvCxnSpPr>
                <a:cxnSpLocks/>
              </p:cNvCxnSpPr>
              <p:nvPr userDrawn="1"/>
            </p:nvCxnSpPr>
            <p:spPr>
              <a:xfrm>
                <a:off x="6707124" y="561442"/>
                <a:ext cx="988466" cy="0"/>
              </a:xfrm>
              <a:prstGeom prst="line">
                <a:avLst/>
              </a:prstGeom>
              <a:grpFill/>
              <a:ln w="53975">
                <a:solidFill>
                  <a:srgbClr val="168DA5"/>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962A09E-3B2B-4CB5-BCA4-C14B9256CD84}"/>
                </a:ext>
              </a:extLst>
            </p:cNvPr>
            <p:cNvSpPr txBox="1"/>
            <p:nvPr/>
          </p:nvSpPr>
          <p:spPr>
            <a:xfrm>
              <a:off x="6926281" y="1410006"/>
              <a:ext cx="543739" cy="523220"/>
            </a:xfrm>
            <a:prstGeom prst="rect">
              <a:avLst/>
            </a:prstGeom>
            <a:grpFill/>
          </p:spPr>
          <p:txBody>
            <a:bodyPr wrap="none" rtlCol="0" anchor="b">
              <a:spAutoFit/>
            </a:bodyPr>
            <a:lstStyle/>
            <a:p>
              <a:r>
                <a:rPr lang="en-US" sz="2800" b="1">
                  <a:solidFill>
                    <a:schemeClr val="bg1"/>
                  </a:solidFill>
                  <a:latin typeface="Palatino Linotype" panose="02040502050505030304" pitchFamily="18" charset="0"/>
                </a:rPr>
                <a:t>02</a:t>
              </a:r>
            </a:p>
          </p:txBody>
        </p:sp>
        <p:sp>
          <p:nvSpPr>
            <p:cNvPr id="36" name="Rectangle: Rounded Corners 35">
              <a:extLst>
                <a:ext uri="{FF2B5EF4-FFF2-40B4-BE49-F238E27FC236}">
                  <a16:creationId xmlns:a16="http://schemas.microsoft.com/office/drawing/2014/main" id="{A31A313C-BFAF-4EE2-B1FD-0D2BB300746A}"/>
                </a:ext>
              </a:extLst>
            </p:cNvPr>
            <p:cNvSpPr/>
            <p:nvPr/>
          </p:nvSpPr>
          <p:spPr>
            <a:xfrm>
              <a:off x="7695590" y="1548878"/>
              <a:ext cx="3885286" cy="354925"/>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da-DK" sz="1600" b="1" cap="all">
                  <a:solidFill>
                    <a:schemeClr val="bg1"/>
                  </a:solidFill>
                  <a:latin typeface="Palatino Linotype" panose="02040502050505030304" pitchFamily="18" charset="0"/>
                </a:rPr>
                <a:t>IDENTIFIABLE MOS AND CVM</a:t>
              </a:r>
            </a:p>
          </p:txBody>
        </p:sp>
      </p:grpSp>
      <p:grpSp>
        <p:nvGrpSpPr>
          <p:cNvPr id="39" name="Group 38">
            <a:extLst>
              <a:ext uri="{FF2B5EF4-FFF2-40B4-BE49-F238E27FC236}">
                <a16:creationId xmlns:a16="http://schemas.microsoft.com/office/drawing/2014/main" id="{5FE5796F-E524-477C-8066-54BA49954298}"/>
              </a:ext>
            </a:extLst>
          </p:cNvPr>
          <p:cNvGrpSpPr/>
          <p:nvPr/>
        </p:nvGrpSpPr>
        <p:grpSpPr>
          <a:xfrm>
            <a:off x="3155561" y="3882627"/>
            <a:ext cx="4873752" cy="1099442"/>
            <a:chOff x="6707124" y="1410006"/>
            <a:chExt cx="4873752" cy="1099442"/>
          </a:xfrm>
          <a:noFill/>
        </p:grpSpPr>
        <p:sp>
          <p:nvSpPr>
            <p:cNvPr id="40" name="Rectangle: Rounded Corners 39">
              <a:extLst>
                <a:ext uri="{FF2B5EF4-FFF2-40B4-BE49-F238E27FC236}">
                  <a16:creationId xmlns:a16="http://schemas.microsoft.com/office/drawing/2014/main" id="{60B7B54B-61DF-4D73-964B-6E83968BDDE4}"/>
                </a:ext>
              </a:extLst>
            </p:cNvPr>
            <p:cNvSpPr/>
            <p:nvPr/>
          </p:nvSpPr>
          <p:spPr>
            <a:xfrm>
              <a:off x="7695590" y="1759265"/>
              <a:ext cx="3885286" cy="75018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spAutoFit/>
            </a:bodyPr>
            <a:lstStyle/>
            <a:p>
              <a:r>
                <a:rPr lang="en-US" sz="1050" noProof="1">
                  <a:solidFill>
                    <a:schemeClr val="bg1"/>
                  </a:solidFill>
                  <a:latin typeface="Palatino Linotype" panose="02040502050505030304" pitchFamily="18" charset="0"/>
                </a:rPr>
                <a:t>Apply VLIFT Process to Calender Synchronization Issues, Pricing Discrepancies, Verification Requirement, Lack of Instant Booking, and Unclear Policy; Maximize Service </a:t>
              </a:r>
            </a:p>
          </p:txBody>
        </p:sp>
        <p:grpSp>
          <p:nvGrpSpPr>
            <p:cNvPr id="41" name="Group 40">
              <a:extLst>
                <a:ext uri="{FF2B5EF4-FFF2-40B4-BE49-F238E27FC236}">
                  <a16:creationId xmlns:a16="http://schemas.microsoft.com/office/drawing/2014/main" id="{BD8611A0-1743-428A-8AE2-72D9B2A1C76D}"/>
                </a:ext>
              </a:extLst>
            </p:cNvPr>
            <p:cNvGrpSpPr/>
            <p:nvPr/>
          </p:nvGrpSpPr>
          <p:grpSpPr>
            <a:xfrm>
              <a:off x="6707124" y="1410006"/>
              <a:ext cx="4873752" cy="0"/>
              <a:chOff x="6707124" y="561442"/>
              <a:chExt cx="4873752" cy="0"/>
            </a:xfrm>
            <a:grpFill/>
          </p:grpSpPr>
          <p:cxnSp>
            <p:nvCxnSpPr>
              <p:cNvPr id="44" name="Straight Connector 43">
                <a:extLst>
                  <a:ext uri="{FF2B5EF4-FFF2-40B4-BE49-F238E27FC236}">
                    <a16:creationId xmlns:a16="http://schemas.microsoft.com/office/drawing/2014/main" id="{41153392-66F6-4962-B690-2C7E58F0F3EA}"/>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3CB17DA-6E21-4151-9B6E-CAD4E843D608}"/>
                  </a:ext>
                </a:extLst>
              </p:cNvPr>
              <p:cNvCxnSpPr>
                <a:cxnSpLocks/>
              </p:cNvCxnSpPr>
              <p:nvPr userDrawn="1"/>
            </p:nvCxnSpPr>
            <p:spPr>
              <a:xfrm>
                <a:off x="6707124" y="561442"/>
                <a:ext cx="988466" cy="0"/>
              </a:xfrm>
              <a:prstGeom prst="line">
                <a:avLst/>
              </a:prstGeom>
              <a:grpFill/>
              <a:ln w="53975">
                <a:solidFill>
                  <a:srgbClr val="168DA5"/>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40F00841-4934-4D5E-B0BF-5211254C89C4}"/>
                </a:ext>
              </a:extLst>
            </p:cNvPr>
            <p:cNvSpPr txBox="1"/>
            <p:nvPr/>
          </p:nvSpPr>
          <p:spPr>
            <a:xfrm>
              <a:off x="6926281" y="1410006"/>
              <a:ext cx="543739" cy="523220"/>
            </a:xfrm>
            <a:prstGeom prst="rect">
              <a:avLst/>
            </a:prstGeom>
            <a:grpFill/>
          </p:spPr>
          <p:txBody>
            <a:bodyPr wrap="none" rtlCol="0" anchor="b">
              <a:spAutoFit/>
            </a:bodyPr>
            <a:lstStyle/>
            <a:p>
              <a:r>
                <a:rPr lang="en-US" sz="2800" b="1">
                  <a:solidFill>
                    <a:schemeClr val="bg1"/>
                  </a:solidFill>
                  <a:latin typeface="Palatino Linotype" panose="02040502050505030304" pitchFamily="18" charset="0"/>
                </a:rPr>
                <a:t>03</a:t>
              </a:r>
            </a:p>
          </p:txBody>
        </p:sp>
        <p:sp>
          <p:nvSpPr>
            <p:cNvPr id="43" name="Rectangle: Rounded Corners 42">
              <a:extLst>
                <a:ext uri="{FF2B5EF4-FFF2-40B4-BE49-F238E27FC236}">
                  <a16:creationId xmlns:a16="http://schemas.microsoft.com/office/drawing/2014/main" id="{2C12A6A0-6FCA-4049-A00C-63495A813006}"/>
                </a:ext>
              </a:extLst>
            </p:cNvPr>
            <p:cNvSpPr/>
            <p:nvPr/>
          </p:nvSpPr>
          <p:spPr>
            <a:xfrm>
              <a:off x="7695590" y="1548878"/>
              <a:ext cx="3885286" cy="354925"/>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da-DK" sz="1600" b="1" cap="all">
                  <a:solidFill>
                    <a:schemeClr val="bg1"/>
                  </a:solidFill>
                  <a:latin typeface="Palatino Linotype" panose="02040502050505030304" pitchFamily="18" charset="0"/>
                </a:rPr>
                <a:t>APPLY VLIFT PROCESS TO MOS</a:t>
              </a:r>
            </a:p>
          </p:txBody>
        </p:sp>
      </p:grpSp>
      <p:grpSp>
        <p:nvGrpSpPr>
          <p:cNvPr id="46" name="Group 45">
            <a:extLst>
              <a:ext uri="{FF2B5EF4-FFF2-40B4-BE49-F238E27FC236}">
                <a16:creationId xmlns:a16="http://schemas.microsoft.com/office/drawing/2014/main" id="{3C5BD51C-AEFE-41A1-8DDA-0C10A560A5F3}"/>
              </a:ext>
            </a:extLst>
          </p:cNvPr>
          <p:cNvGrpSpPr/>
          <p:nvPr/>
        </p:nvGrpSpPr>
        <p:grpSpPr>
          <a:xfrm>
            <a:off x="3155561" y="5180172"/>
            <a:ext cx="4873752" cy="1326405"/>
            <a:chOff x="6707124" y="1410006"/>
            <a:chExt cx="4873752" cy="1326405"/>
          </a:xfrm>
          <a:noFill/>
        </p:grpSpPr>
        <p:sp>
          <p:nvSpPr>
            <p:cNvPr id="47" name="Rectangle: Rounded Corners 46">
              <a:extLst>
                <a:ext uri="{FF2B5EF4-FFF2-40B4-BE49-F238E27FC236}">
                  <a16:creationId xmlns:a16="http://schemas.microsoft.com/office/drawing/2014/main" id="{09B1B5E6-4F5E-40A6-8F15-9AEC15154547}"/>
                </a:ext>
              </a:extLst>
            </p:cNvPr>
            <p:cNvSpPr/>
            <p:nvPr/>
          </p:nvSpPr>
          <p:spPr>
            <a:xfrm>
              <a:off x="7695590" y="1986228"/>
              <a:ext cx="3885286" cy="75018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spAutoFit/>
            </a:bodyPr>
            <a:lstStyle/>
            <a:p>
              <a:r>
                <a:rPr lang="en-US" sz="1050" noProof="1">
                  <a:solidFill>
                    <a:schemeClr val="bg1"/>
                  </a:solidFill>
                  <a:latin typeface="Palatino Linotype" panose="02040502050505030304" pitchFamily="18" charset="0"/>
                </a:rPr>
                <a:t>Enhancing Customer Experience Summary, Airbnb Finances and VLIFT Implementation, VLIFT Implementation: Time and Resources</a:t>
              </a:r>
            </a:p>
          </p:txBody>
        </p:sp>
        <p:grpSp>
          <p:nvGrpSpPr>
            <p:cNvPr id="48" name="Group 47">
              <a:extLst>
                <a:ext uri="{FF2B5EF4-FFF2-40B4-BE49-F238E27FC236}">
                  <a16:creationId xmlns:a16="http://schemas.microsoft.com/office/drawing/2014/main" id="{45AC661E-E537-4FF5-9FEB-1BD4E41A3E3A}"/>
                </a:ext>
              </a:extLst>
            </p:cNvPr>
            <p:cNvGrpSpPr/>
            <p:nvPr/>
          </p:nvGrpSpPr>
          <p:grpSpPr>
            <a:xfrm>
              <a:off x="6707124" y="1410006"/>
              <a:ext cx="4873752" cy="0"/>
              <a:chOff x="6707124" y="561442"/>
              <a:chExt cx="4873752" cy="0"/>
            </a:xfrm>
            <a:grpFill/>
          </p:grpSpPr>
          <p:cxnSp>
            <p:nvCxnSpPr>
              <p:cNvPr id="51" name="Straight Connector 50">
                <a:extLst>
                  <a:ext uri="{FF2B5EF4-FFF2-40B4-BE49-F238E27FC236}">
                    <a16:creationId xmlns:a16="http://schemas.microsoft.com/office/drawing/2014/main" id="{5A21EEDF-7BAC-43D3-805E-4FFA05344856}"/>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41C074D-110F-489B-913B-B6891ACA26A5}"/>
                  </a:ext>
                </a:extLst>
              </p:cNvPr>
              <p:cNvCxnSpPr>
                <a:cxnSpLocks/>
              </p:cNvCxnSpPr>
              <p:nvPr userDrawn="1"/>
            </p:nvCxnSpPr>
            <p:spPr>
              <a:xfrm>
                <a:off x="6707124" y="561442"/>
                <a:ext cx="988466" cy="0"/>
              </a:xfrm>
              <a:prstGeom prst="line">
                <a:avLst/>
              </a:prstGeom>
              <a:grpFill/>
              <a:ln w="53975">
                <a:solidFill>
                  <a:srgbClr val="168DA5"/>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869AD311-B19A-4EBA-AD3D-A30174247314}"/>
                </a:ext>
              </a:extLst>
            </p:cNvPr>
            <p:cNvSpPr txBox="1"/>
            <p:nvPr/>
          </p:nvSpPr>
          <p:spPr>
            <a:xfrm>
              <a:off x="6926281" y="1410006"/>
              <a:ext cx="543739" cy="523220"/>
            </a:xfrm>
            <a:prstGeom prst="rect">
              <a:avLst/>
            </a:prstGeom>
            <a:grpFill/>
          </p:spPr>
          <p:txBody>
            <a:bodyPr wrap="none" rtlCol="0" anchor="b">
              <a:spAutoFit/>
            </a:bodyPr>
            <a:lstStyle/>
            <a:p>
              <a:r>
                <a:rPr lang="en-US" sz="2800" b="1">
                  <a:solidFill>
                    <a:schemeClr val="bg1"/>
                  </a:solidFill>
                  <a:latin typeface="Palatino Linotype" panose="02040502050505030304" pitchFamily="18" charset="0"/>
                </a:rPr>
                <a:t>04</a:t>
              </a:r>
            </a:p>
          </p:txBody>
        </p:sp>
        <p:sp>
          <p:nvSpPr>
            <p:cNvPr id="50" name="Rectangle: Rounded Corners 49">
              <a:extLst>
                <a:ext uri="{FF2B5EF4-FFF2-40B4-BE49-F238E27FC236}">
                  <a16:creationId xmlns:a16="http://schemas.microsoft.com/office/drawing/2014/main" id="{BA82AF00-8A2C-4DB2-AF68-AA64C1AE2A1A}"/>
                </a:ext>
              </a:extLst>
            </p:cNvPr>
            <p:cNvSpPr/>
            <p:nvPr/>
          </p:nvSpPr>
          <p:spPr>
            <a:xfrm>
              <a:off x="7695590" y="1548878"/>
              <a:ext cx="3885286" cy="61305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da-DK" sz="1600" b="1" cap="all">
                  <a:solidFill>
                    <a:schemeClr val="bg1"/>
                  </a:solidFill>
                  <a:latin typeface="Palatino Linotype" panose="02040502050505030304" pitchFamily="18" charset="0"/>
                </a:rPr>
                <a:t>VLIFT IMPLEMENTATION AND ITS OUTCOME</a:t>
              </a:r>
            </a:p>
          </p:txBody>
        </p:sp>
      </p:grpSp>
    </p:spTree>
    <p:extLst>
      <p:ext uri="{BB962C8B-B14F-4D97-AF65-F5344CB8AC3E}">
        <p14:creationId xmlns:p14="http://schemas.microsoft.com/office/powerpoint/2010/main" val="153548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6AD2C-1024-4A56-4F6B-9C353C9E5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48810-F87F-7B1D-46EC-59E09B33AAB9}"/>
              </a:ext>
            </a:extLst>
          </p:cNvPr>
          <p:cNvSpPr>
            <a:spLocks noGrp="1"/>
          </p:cNvSpPr>
          <p:nvPr>
            <p:ph type="title"/>
          </p:nvPr>
        </p:nvSpPr>
        <p:spPr>
          <a:xfrm>
            <a:off x="270882" y="266071"/>
            <a:ext cx="5283771" cy="901986"/>
          </a:xfrm>
        </p:spPr>
        <p:txBody>
          <a:bodyPr anchor="b">
            <a:noAutofit/>
          </a:bodyPr>
          <a:lstStyle/>
          <a:p>
            <a:pPr algn="ctr">
              <a:lnSpc>
                <a:spcPct val="100000"/>
              </a:lnSpc>
            </a:pPr>
            <a:r>
              <a:rPr lang="en-US" sz="3800" b="1" i="0">
                <a:solidFill>
                  <a:schemeClr val="bg1"/>
                </a:solidFill>
                <a:effectLst/>
                <a:latin typeface="Palatino Linotype" panose="02040502050505030304" pitchFamily="18" charset="0"/>
              </a:rPr>
              <a:t>SERVICE OVERVIEW</a:t>
            </a:r>
            <a:endParaRPr lang="en-US" sz="3800" b="1">
              <a:solidFill>
                <a:schemeClr val="bg1"/>
              </a:solidFill>
              <a:latin typeface="Palatino Linotype" panose="02040502050505030304" pitchFamily="18" charset="0"/>
              <a:ea typeface="Calibri Light"/>
              <a:cs typeface="Calibri Light"/>
            </a:endParaRPr>
          </a:p>
        </p:txBody>
      </p:sp>
      <p:sp>
        <p:nvSpPr>
          <p:cNvPr id="3" name="Content Placeholder 2">
            <a:extLst>
              <a:ext uri="{FF2B5EF4-FFF2-40B4-BE49-F238E27FC236}">
                <a16:creationId xmlns:a16="http://schemas.microsoft.com/office/drawing/2014/main" id="{56542ACA-0835-3D37-FC26-59B1AB5F2709}"/>
              </a:ext>
            </a:extLst>
          </p:cNvPr>
          <p:cNvSpPr>
            <a:spLocks noGrp="1"/>
          </p:cNvSpPr>
          <p:nvPr>
            <p:ph idx="1"/>
          </p:nvPr>
        </p:nvSpPr>
        <p:spPr>
          <a:xfrm>
            <a:off x="270882" y="3002453"/>
            <a:ext cx="4185622" cy="1823899"/>
          </a:xfrm>
        </p:spPr>
        <p:txBody>
          <a:bodyPr vert="horz" lIns="91440" tIns="45720" rIns="91440" bIns="45720" rtlCol="0" anchor="t">
            <a:normAutofit/>
          </a:bodyPr>
          <a:lstStyle/>
          <a:p>
            <a:pPr>
              <a:lnSpc>
                <a:spcPct val="150000"/>
              </a:lnSpc>
              <a:buFont typeface="Arial" panose="020B0604020202020204" pitchFamily="34" charset="0"/>
              <a:buChar char="•"/>
            </a:pPr>
            <a:r>
              <a:rPr lang="en-US" sz="1400" b="1" i="0">
                <a:solidFill>
                  <a:schemeClr val="accent4"/>
                </a:solidFill>
                <a:effectLst/>
                <a:latin typeface="Palatino Linotype"/>
              </a:rPr>
              <a:t>Provider: Airbnb, Inc.</a:t>
            </a:r>
          </a:p>
          <a:p>
            <a:pPr>
              <a:lnSpc>
                <a:spcPct val="150000"/>
              </a:lnSpc>
              <a:buFont typeface="Arial" panose="020B0604020202020204" pitchFamily="34" charset="0"/>
              <a:buChar char="•"/>
            </a:pPr>
            <a:r>
              <a:rPr lang="en-US" sz="1400" b="1" i="0">
                <a:solidFill>
                  <a:schemeClr val="accent4"/>
                </a:solidFill>
                <a:effectLst/>
                <a:latin typeface="Palatino Linotype"/>
              </a:rPr>
              <a:t>Operation: Global Accommodation Network</a:t>
            </a:r>
          </a:p>
          <a:p>
            <a:pPr>
              <a:lnSpc>
                <a:spcPct val="150000"/>
              </a:lnSpc>
              <a:buFont typeface="Arial" panose="020B0604020202020204" pitchFamily="34" charset="0"/>
              <a:buChar char="•"/>
            </a:pPr>
            <a:r>
              <a:rPr lang="en-US" sz="1400" b="1" i="0">
                <a:solidFill>
                  <a:schemeClr val="accent4"/>
                </a:solidFill>
                <a:effectLst/>
                <a:latin typeface="Palatino Linotype"/>
              </a:rPr>
              <a:t>Accessibility: Website, Mobile App</a:t>
            </a:r>
          </a:p>
          <a:p>
            <a:pPr>
              <a:lnSpc>
                <a:spcPct val="150000"/>
              </a:lnSpc>
              <a:buFont typeface="Arial" panose="020B0604020202020204" pitchFamily="34" charset="0"/>
              <a:buChar char="•"/>
            </a:pPr>
            <a:r>
              <a:rPr lang="en-US" sz="1400" b="1" i="0">
                <a:solidFill>
                  <a:schemeClr val="accent4"/>
                </a:solidFill>
                <a:effectLst/>
                <a:latin typeface="Palatino Linotype"/>
              </a:rPr>
              <a:t>Customization: Personalized Searches</a:t>
            </a:r>
            <a:endParaRPr lang="en-US" sz="1400" b="0" i="0">
              <a:solidFill>
                <a:schemeClr val="accent4"/>
              </a:solidFill>
              <a:effectLst/>
              <a:latin typeface="Palatino Linotype"/>
            </a:endParaRPr>
          </a:p>
        </p:txBody>
      </p:sp>
      <p:grpSp>
        <p:nvGrpSpPr>
          <p:cNvPr id="9" name="Group 8">
            <a:extLst>
              <a:ext uri="{FF2B5EF4-FFF2-40B4-BE49-F238E27FC236}">
                <a16:creationId xmlns:a16="http://schemas.microsoft.com/office/drawing/2014/main" id="{275652A4-CC2E-596E-6147-DBEFCA4D69C1}"/>
              </a:ext>
            </a:extLst>
          </p:cNvPr>
          <p:cNvGrpSpPr/>
          <p:nvPr/>
        </p:nvGrpSpPr>
        <p:grpSpPr>
          <a:xfrm>
            <a:off x="5429070" y="1769936"/>
            <a:ext cx="1072290" cy="1232517"/>
            <a:chOff x="3220958" y="1046913"/>
            <a:chExt cx="1072290" cy="1232517"/>
          </a:xfrm>
        </p:grpSpPr>
        <p:sp>
          <p:nvSpPr>
            <p:cNvPr id="31" name="Hexagon 30">
              <a:extLst>
                <a:ext uri="{FF2B5EF4-FFF2-40B4-BE49-F238E27FC236}">
                  <a16:creationId xmlns:a16="http://schemas.microsoft.com/office/drawing/2014/main" id="{BC673B91-C50A-2BEE-0BC6-61701F04E50E}"/>
                </a:ext>
              </a:extLst>
            </p:cNvPr>
            <p:cNvSpPr/>
            <p:nvPr/>
          </p:nvSpPr>
          <p:spPr>
            <a:xfrm rot="5400000">
              <a:off x="3140844" y="1127027"/>
              <a:ext cx="1232517" cy="107229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2" name="Hexagon 8">
              <a:extLst>
                <a:ext uri="{FF2B5EF4-FFF2-40B4-BE49-F238E27FC236}">
                  <a16:creationId xmlns:a16="http://schemas.microsoft.com/office/drawing/2014/main" id="{A0509292-446A-FE7F-3442-2F124532B2DD}"/>
                </a:ext>
              </a:extLst>
            </p:cNvPr>
            <p:cNvSpPr txBox="1"/>
            <p:nvPr/>
          </p:nvSpPr>
          <p:spPr>
            <a:xfrm>
              <a:off x="3388056" y="1238981"/>
              <a:ext cx="738092" cy="8483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193 Countries</a:t>
              </a:r>
            </a:p>
          </p:txBody>
        </p:sp>
      </p:grpSp>
      <p:grpSp>
        <p:nvGrpSpPr>
          <p:cNvPr id="11" name="Group 10">
            <a:extLst>
              <a:ext uri="{FF2B5EF4-FFF2-40B4-BE49-F238E27FC236}">
                <a16:creationId xmlns:a16="http://schemas.microsoft.com/office/drawing/2014/main" id="{A855F0D9-0098-2401-CF3E-B4CB2BE1D9E0}"/>
              </a:ext>
            </a:extLst>
          </p:cNvPr>
          <p:cNvGrpSpPr/>
          <p:nvPr/>
        </p:nvGrpSpPr>
        <p:grpSpPr>
          <a:xfrm>
            <a:off x="6010325" y="2816097"/>
            <a:ext cx="1072290" cy="1232517"/>
            <a:chOff x="3802213" y="2093074"/>
            <a:chExt cx="1072290" cy="1232517"/>
          </a:xfrm>
        </p:grpSpPr>
        <p:sp>
          <p:nvSpPr>
            <p:cNvPr id="27" name="Hexagon 26">
              <a:extLst>
                <a:ext uri="{FF2B5EF4-FFF2-40B4-BE49-F238E27FC236}">
                  <a16:creationId xmlns:a16="http://schemas.microsoft.com/office/drawing/2014/main" id="{35AA3CFF-9E1D-7A05-5459-F477E381F8C5}"/>
                </a:ext>
              </a:extLst>
            </p:cNvPr>
            <p:cNvSpPr/>
            <p:nvPr/>
          </p:nvSpPr>
          <p:spPr>
            <a:xfrm rot="5400000">
              <a:off x="3722099" y="2173188"/>
              <a:ext cx="1232517" cy="107229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8" name="Hexagon 12">
              <a:extLst>
                <a:ext uri="{FF2B5EF4-FFF2-40B4-BE49-F238E27FC236}">
                  <a16:creationId xmlns:a16="http://schemas.microsoft.com/office/drawing/2014/main" id="{249BCE82-36E7-F6D0-5819-F91C55D3A2E4}"/>
                </a:ext>
              </a:extLst>
            </p:cNvPr>
            <p:cNvSpPr txBox="1"/>
            <p:nvPr/>
          </p:nvSpPr>
          <p:spPr>
            <a:xfrm>
              <a:off x="3969311" y="2285142"/>
              <a:ext cx="738092" cy="8483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100,00 Cities</a:t>
              </a:r>
            </a:p>
          </p:txBody>
        </p:sp>
      </p:grpSp>
      <p:grpSp>
        <p:nvGrpSpPr>
          <p:cNvPr id="13" name="Group 12">
            <a:extLst>
              <a:ext uri="{FF2B5EF4-FFF2-40B4-BE49-F238E27FC236}">
                <a16:creationId xmlns:a16="http://schemas.microsoft.com/office/drawing/2014/main" id="{5060F8A5-B675-BB1D-7AF6-2B4B73BE0178}"/>
              </a:ext>
            </a:extLst>
          </p:cNvPr>
          <p:cNvGrpSpPr/>
          <p:nvPr/>
        </p:nvGrpSpPr>
        <p:grpSpPr>
          <a:xfrm>
            <a:off x="5429070" y="3862258"/>
            <a:ext cx="1072290" cy="1232517"/>
            <a:chOff x="3220958" y="3139235"/>
            <a:chExt cx="1072290" cy="1232517"/>
          </a:xfrm>
        </p:grpSpPr>
        <p:sp>
          <p:nvSpPr>
            <p:cNvPr id="23" name="Hexagon 22">
              <a:extLst>
                <a:ext uri="{FF2B5EF4-FFF2-40B4-BE49-F238E27FC236}">
                  <a16:creationId xmlns:a16="http://schemas.microsoft.com/office/drawing/2014/main" id="{5EA3AF23-711B-FCF0-49C5-25D322134DCF}"/>
                </a:ext>
              </a:extLst>
            </p:cNvPr>
            <p:cNvSpPr/>
            <p:nvPr/>
          </p:nvSpPr>
          <p:spPr>
            <a:xfrm rot="5400000">
              <a:off x="3140844" y="3219349"/>
              <a:ext cx="1232517" cy="107229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4" name="Hexagon 16">
              <a:extLst>
                <a:ext uri="{FF2B5EF4-FFF2-40B4-BE49-F238E27FC236}">
                  <a16:creationId xmlns:a16="http://schemas.microsoft.com/office/drawing/2014/main" id="{6F982BEC-C836-9C65-1308-F3B6CB72A740}"/>
                </a:ext>
              </a:extLst>
            </p:cNvPr>
            <p:cNvSpPr txBox="1"/>
            <p:nvPr/>
          </p:nvSpPr>
          <p:spPr>
            <a:xfrm>
              <a:off x="3388056" y="3331303"/>
              <a:ext cx="738092" cy="8483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a:t>8.3 </a:t>
              </a:r>
              <a:r>
                <a:rPr lang="en-GB" sz="1200" kern="1200"/>
                <a:t>B $ Revenue in 2022</a:t>
              </a:r>
            </a:p>
          </p:txBody>
        </p:sp>
      </p:grpSp>
      <p:grpSp>
        <p:nvGrpSpPr>
          <p:cNvPr id="15" name="Group 14">
            <a:extLst>
              <a:ext uri="{FF2B5EF4-FFF2-40B4-BE49-F238E27FC236}">
                <a16:creationId xmlns:a16="http://schemas.microsoft.com/office/drawing/2014/main" id="{B009A434-B4EF-068E-DA3A-239A545F1FB1}"/>
              </a:ext>
            </a:extLst>
          </p:cNvPr>
          <p:cNvGrpSpPr/>
          <p:nvPr/>
        </p:nvGrpSpPr>
        <p:grpSpPr>
          <a:xfrm>
            <a:off x="6010325" y="4908418"/>
            <a:ext cx="1072290" cy="1232517"/>
            <a:chOff x="3802213" y="4185395"/>
            <a:chExt cx="1072290" cy="1232517"/>
          </a:xfrm>
        </p:grpSpPr>
        <p:sp>
          <p:nvSpPr>
            <p:cNvPr id="19" name="Hexagon 18">
              <a:extLst>
                <a:ext uri="{FF2B5EF4-FFF2-40B4-BE49-F238E27FC236}">
                  <a16:creationId xmlns:a16="http://schemas.microsoft.com/office/drawing/2014/main" id="{7EEC7DAF-50E5-7D34-4E84-68292169364F}"/>
                </a:ext>
              </a:extLst>
            </p:cNvPr>
            <p:cNvSpPr/>
            <p:nvPr/>
          </p:nvSpPr>
          <p:spPr>
            <a:xfrm rot="5400000">
              <a:off x="3722099" y="4265509"/>
              <a:ext cx="1232517" cy="107229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0" name="Hexagon 20">
              <a:extLst>
                <a:ext uri="{FF2B5EF4-FFF2-40B4-BE49-F238E27FC236}">
                  <a16:creationId xmlns:a16="http://schemas.microsoft.com/office/drawing/2014/main" id="{415C3DF7-520A-7C1A-03E2-C0A7BF142E39}"/>
                </a:ext>
              </a:extLst>
            </p:cNvPr>
            <p:cNvSpPr txBox="1"/>
            <p:nvPr/>
          </p:nvSpPr>
          <p:spPr>
            <a:xfrm>
              <a:off x="3969311" y="4377463"/>
              <a:ext cx="738092" cy="8483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1.8 B Earning in 2022</a:t>
              </a:r>
            </a:p>
          </p:txBody>
        </p:sp>
      </p:grpSp>
      <p:grpSp>
        <p:nvGrpSpPr>
          <p:cNvPr id="37" name="Group 36">
            <a:extLst>
              <a:ext uri="{FF2B5EF4-FFF2-40B4-BE49-F238E27FC236}">
                <a16:creationId xmlns:a16="http://schemas.microsoft.com/office/drawing/2014/main" id="{57A1D550-CB24-6875-EE93-95F543C5A898}"/>
              </a:ext>
            </a:extLst>
          </p:cNvPr>
          <p:cNvGrpSpPr/>
          <p:nvPr/>
        </p:nvGrpSpPr>
        <p:grpSpPr>
          <a:xfrm>
            <a:off x="6582726" y="1769936"/>
            <a:ext cx="1072290" cy="1232517"/>
            <a:chOff x="3802213" y="752"/>
            <a:chExt cx="1072290" cy="1232517"/>
          </a:xfrm>
          <a:solidFill>
            <a:schemeClr val="accent2">
              <a:lumMod val="40000"/>
              <a:lumOff val="60000"/>
            </a:schemeClr>
          </a:solidFill>
        </p:grpSpPr>
        <p:sp>
          <p:nvSpPr>
            <p:cNvPr id="38" name="Hexagon 37">
              <a:extLst>
                <a:ext uri="{FF2B5EF4-FFF2-40B4-BE49-F238E27FC236}">
                  <a16:creationId xmlns:a16="http://schemas.microsoft.com/office/drawing/2014/main" id="{03D0BD31-4DAC-A036-D432-32BEB13D7CD5}"/>
                </a:ext>
              </a:extLst>
            </p:cNvPr>
            <p:cNvSpPr/>
            <p:nvPr/>
          </p:nvSpPr>
          <p:spPr>
            <a:xfrm rot="5400000">
              <a:off x="3722099" y="80866"/>
              <a:ext cx="1232517" cy="107229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39" name="Hexagon 4">
              <a:extLst>
                <a:ext uri="{FF2B5EF4-FFF2-40B4-BE49-F238E27FC236}">
                  <a16:creationId xmlns:a16="http://schemas.microsoft.com/office/drawing/2014/main" id="{BDC037DA-86BB-B00B-DE1C-F6B8A9972CC0}"/>
                </a:ext>
              </a:extLst>
            </p:cNvPr>
            <p:cNvSpPr txBox="1"/>
            <p:nvPr/>
          </p:nvSpPr>
          <p:spPr>
            <a:xfrm>
              <a:off x="3883529" y="222575"/>
              <a:ext cx="900755" cy="79978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Airbnb Complaints - 127,183</a:t>
              </a:r>
            </a:p>
          </p:txBody>
        </p:sp>
      </p:grpSp>
      <p:grpSp>
        <p:nvGrpSpPr>
          <p:cNvPr id="40" name="Group 39">
            <a:extLst>
              <a:ext uri="{FF2B5EF4-FFF2-40B4-BE49-F238E27FC236}">
                <a16:creationId xmlns:a16="http://schemas.microsoft.com/office/drawing/2014/main" id="{1DF1B8A0-FD13-8F9A-59FD-DB34DCED92A3}"/>
              </a:ext>
            </a:extLst>
          </p:cNvPr>
          <p:cNvGrpSpPr/>
          <p:nvPr/>
        </p:nvGrpSpPr>
        <p:grpSpPr>
          <a:xfrm>
            <a:off x="8902664" y="1823430"/>
            <a:ext cx="1627473" cy="1617586"/>
            <a:chOff x="2644140" y="752"/>
            <a:chExt cx="1072290" cy="1232517"/>
          </a:xfrm>
          <a:solidFill>
            <a:schemeClr val="accent2"/>
          </a:solidFill>
        </p:grpSpPr>
        <p:sp>
          <p:nvSpPr>
            <p:cNvPr id="41" name="Hexagon 40">
              <a:extLst>
                <a:ext uri="{FF2B5EF4-FFF2-40B4-BE49-F238E27FC236}">
                  <a16:creationId xmlns:a16="http://schemas.microsoft.com/office/drawing/2014/main" id="{0F137F24-F6D7-8F72-CD7F-93D6989408F5}"/>
                </a:ext>
              </a:extLst>
            </p:cNvPr>
            <p:cNvSpPr/>
            <p:nvPr/>
          </p:nvSpPr>
          <p:spPr>
            <a:xfrm rot="5400000">
              <a:off x="2564026" y="80866"/>
              <a:ext cx="1232517" cy="107229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42" name="Hexagon 6">
              <a:extLst>
                <a:ext uri="{FF2B5EF4-FFF2-40B4-BE49-F238E27FC236}">
                  <a16:creationId xmlns:a16="http://schemas.microsoft.com/office/drawing/2014/main" id="{0B258990-2AFA-4F09-8E64-BE236C670341}"/>
                </a:ext>
              </a:extLst>
            </p:cNvPr>
            <p:cNvSpPr txBox="1"/>
            <p:nvPr/>
          </p:nvSpPr>
          <p:spPr>
            <a:xfrm>
              <a:off x="2872660" y="291786"/>
              <a:ext cx="621577" cy="65466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solidFill>
                  <a:schemeClr val="tx1"/>
                </a:solidFill>
              </a:endParaRPr>
            </a:p>
          </p:txBody>
        </p:sp>
      </p:grpSp>
      <p:grpSp>
        <p:nvGrpSpPr>
          <p:cNvPr id="43" name="Group 42">
            <a:extLst>
              <a:ext uri="{FF2B5EF4-FFF2-40B4-BE49-F238E27FC236}">
                <a16:creationId xmlns:a16="http://schemas.microsoft.com/office/drawing/2014/main" id="{E18C0390-3AAC-025C-955A-6F208F5EB354}"/>
              </a:ext>
            </a:extLst>
          </p:cNvPr>
          <p:cNvGrpSpPr/>
          <p:nvPr/>
        </p:nvGrpSpPr>
        <p:grpSpPr>
          <a:xfrm>
            <a:off x="4896230" y="2816097"/>
            <a:ext cx="1072290" cy="1232517"/>
            <a:chOff x="3220958" y="1046913"/>
            <a:chExt cx="1072290" cy="1232517"/>
          </a:xfrm>
          <a:solidFill>
            <a:schemeClr val="accent2">
              <a:lumMod val="40000"/>
              <a:lumOff val="60000"/>
            </a:schemeClr>
          </a:solidFill>
        </p:grpSpPr>
        <p:sp>
          <p:nvSpPr>
            <p:cNvPr id="44" name="Hexagon 43">
              <a:extLst>
                <a:ext uri="{FF2B5EF4-FFF2-40B4-BE49-F238E27FC236}">
                  <a16:creationId xmlns:a16="http://schemas.microsoft.com/office/drawing/2014/main" id="{75DECA13-CF43-4491-5076-07F8AEDAA019}"/>
                </a:ext>
              </a:extLst>
            </p:cNvPr>
            <p:cNvSpPr/>
            <p:nvPr/>
          </p:nvSpPr>
          <p:spPr>
            <a:xfrm rot="5400000">
              <a:off x="3140844" y="1127027"/>
              <a:ext cx="1232517" cy="107229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45" name="Hexagon 8">
              <a:extLst>
                <a:ext uri="{FF2B5EF4-FFF2-40B4-BE49-F238E27FC236}">
                  <a16:creationId xmlns:a16="http://schemas.microsoft.com/office/drawing/2014/main" id="{9ADCCD6C-490F-9456-D457-A6D81EA57469}"/>
                </a:ext>
              </a:extLst>
            </p:cNvPr>
            <p:cNvSpPr txBox="1"/>
            <p:nvPr/>
          </p:nvSpPr>
          <p:spPr>
            <a:xfrm>
              <a:off x="3388056" y="1238981"/>
              <a:ext cx="738092" cy="8483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Customer Service Issue - 72%</a:t>
              </a:r>
            </a:p>
          </p:txBody>
        </p:sp>
      </p:grpSp>
      <p:sp>
        <p:nvSpPr>
          <p:cNvPr id="47" name="Hexagon 46">
            <a:extLst>
              <a:ext uri="{FF2B5EF4-FFF2-40B4-BE49-F238E27FC236}">
                <a16:creationId xmlns:a16="http://schemas.microsoft.com/office/drawing/2014/main" id="{71E37D04-DA4B-BBA2-9415-045D00902ADF}"/>
              </a:ext>
            </a:extLst>
          </p:cNvPr>
          <p:cNvSpPr/>
          <p:nvPr/>
        </p:nvSpPr>
        <p:spPr>
          <a:xfrm rot="5400000">
            <a:off x="8866766" y="3501572"/>
            <a:ext cx="1617587" cy="1545796"/>
          </a:xfrm>
          <a:prstGeom prst="hexagon">
            <a:avLst>
              <a:gd name="adj" fmla="val 25000"/>
              <a:gd name="vf" fmla="val 115470"/>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grpSp>
        <p:nvGrpSpPr>
          <p:cNvPr id="49" name="Group 48">
            <a:extLst>
              <a:ext uri="{FF2B5EF4-FFF2-40B4-BE49-F238E27FC236}">
                <a16:creationId xmlns:a16="http://schemas.microsoft.com/office/drawing/2014/main" id="{E6C2C12E-8B5D-A799-2A4F-C82C24181C16}"/>
              </a:ext>
            </a:extLst>
          </p:cNvPr>
          <p:cNvGrpSpPr/>
          <p:nvPr/>
        </p:nvGrpSpPr>
        <p:grpSpPr>
          <a:xfrm>
            <a:off x="6596202" y="3881106"/>
            <a:ext cx="1072290" cy="1232517"/>
            <a:chOff x="3802213" y="2093074"/>
            <a:chExt cx="1072290" cy="1232517"/>
          </a:xfrm>
          <a:solidFill>
            <a:schemeClr val="accent2">
              <a:lumMod val="40000"/>
              <a:lumOff val="60000"/>
            </a:schemeClr>
          </a:solidFill>
        </p:grpSpPr>
        <p:sp>
          <p:nvSpPr>
            <p:cNvPr id="50" name="Hexagon 49">
              <a:extLst>
                <a:ext uri="{FF2B5EF4-FFF2-40B4-BE49-F238E27FC236}">
                  <a16:creationId xmlns:a16="http://schemas.microsoft.com/office/drawing/2014/main" id="{474258E0-5CE1-F64A-836D-C312EA6FC6A6}"/>
                </a:ext>
              </a:extLst>
            </p:cNvPr>
            <p:cNvSpPr/>
            <p:nvPr/>
          </p:nvSpPr>
          <p:spPr>
            <a:xfrm rot="5400000">
              <a:off x="3722099" y="2173188"/>
              <a:ext cx="1232517" cy="107229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51" name="Hexagon 12">
              <a:extLst>
                <a:ext uri="{FF2B5EF4-FFF2-40B4-BE49-F238E27FC236}">
                  <a16:creationId xmlns:a16="http://schemas.microsoft.com/office/drawing/2014/main" id="{798FEAAC-1110-73A5-B43C-DFD75D65BC22}"/>
                </a:ext>
              </a:extLst>
            </p:cNvPr>
            <p:cNvSpPr txBox="1"/>
            <p:nvPr/>
          </p:nvSpPr>
          <p:spPr>
            <a:xfrm>
              <a:off x="3969311" y="2285142"/>
              <a:ext cx="738092" cy="8483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Scams - 22.3%</a:t>
              </a:r>
            </a:p>
          </p:txBody>
        </p:sp>
      </p:grpSp>
      <p:sp>
        <p:nvSpPr>
          <p:cNvPr id="53" name="Hexagon 52">
            <a:extLst>
              <a:ext uri="{FF2B5EF4-FFF2-40B4-BE49-F238E27FC236}">
                <a16:creationId xmlns:a16="http://schemas.microsoft.com/office/drawing/2014/main" id="{988EAEDE-8312-1163-9608-9A3F2CF9B67A}"/>
              </a:ext>
            </a:extLst>
          </p:cNvPr>
          <p:cNvSpPr/>
          <p:nvPr/>
        </p:nvSpPr>
        <p:spPr>
          <a:xfrm rot="5400000">
            <a:off x="8907606" y="5095144"/>
            <a:ext cx="1617587" cy="1627474"/>
          </a:xfrm>
          <a:prstGeom prst="hexagon">
            <a:avLst>
              <a:gd name="adj" fmla="val 25000"/>
              <a:gd name="vf" fmla="val 115470"/>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grpSp>
        <p:nvGrpSpPr>
          <p:cNvPr id="55" name="Group 54">
            <a:extLst>
              <a:ext uri="{FF2B5EF4-FFF2-40B4-BE49-F238E27FC236}">
                <a16:creationId xmlns:a16="http://schemas.microsoft.com/office/drawing/2014/main" id="{1FBA7395-80FA-2381-5D64-ED493BC810BC}"/>
              </a:ext>
            </a:extLst>
          </p:cNvPr>
          <p:cNvGrpSpPr/>
          <p:nvPr/>
        </p:nvGrpSpPr>
        <p:grpSpPr>
          <a:xfrm>
            <a:off x="4905630" y="4883752"/>
            <a:ext cx="1072290" cy="1232517"/>
            <a:chOff x="3220958" y="3139235"/>
            <a:chExt cx="1072290" cy="1232517"/>
          </a:xfrm>
          <a:solidFill>
            <a:schemeClr val="accent2">
              <a:lumMod val="40000"/>
              <a:lumOff val="60000"/>
            </a:schemeClr>
          </a:solidFill>
        </p:grpSpPr>
        <p:sp>
          <p:nvSpPr>
            <p:cNvPr id="56" name="Hexagon 55">
              <a:extLst>
                <a:ext uri="{FF2B5EF4-FFF2-40B4-BE49-F238E27FC236}">
                  <a16:creationId xmlns:a16="http://schemas.microsoft.com/office/drawing/2014/main" id="{11BE4695-FF5C-8D9D-9B71-7C24F14F8380}"/>
                </a:ext>
              </a:extLst>
            </p:cNvPr>
            <p:cNvSpPr/>
            <p:nvPr/>
          </p:nvSpPr>
          <p:spPr>
            <a:xfrm rot="5400000">
              <a:off x="3140844" y="3219349"/>
              <a:ext cx="1232517" cy="107229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57" name="Hexagon 16">
              <a:extLst>
                <a:ext uri="{FF2B5EF4-FFF2-40B4-BE49-F238E27FC236}">
                  <a16:creationId xmlns:a16="http://schemas.microsoft.com/office/drawing/2014/main" id="{6BEA7D91-326C-04F0-27ED-63466B4E095A}"/>
                </a:ext>
              </a:extLst>
            </p:cNvPr>
            <p:cNvSpPr txBox="1"/>
            <p:nvPr/>
          </p:nvSpPr>
          <p:spPr>
            <a:xfrm>
              <a:off x="3388056" y="3331303"/>
              <a:ext cx="738092" cy="8483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Host Cancels Stay – 10.4%</a:t>
              </a:r>
            </a:p>
          </p:txBody>
        </p:sp>
      </p:grpSp>
      <p:sp>
        <p:nvSpPr>
          <p:cNvPr id="59" name="Hexagon 58">
            <a:extLst>
              <a:ext uri="{FF2B5EF4-FFF2-40B4-BE49-F238E27FC236}">
                <a16:creationId xmlns:a16="http://schemas.microsoft.com/office/drawing/2014/main" id="{9B299C3D-8AF4-FE9F-78A1-2F11A73B03BF}"/>
              </a:ext>
            </a:extLst>
          </p:cNvPr>
          <p:cNvSpPr/>
          <p:nvPr/>
        </p:nvSpPr>
        <p:spPr>
          <a:xfrm rot="5400000">
            <a:off x="8826824" y="188050"/>
            <a:ext cx="1654978" cy="1627474"/>
          </a:xfrm>
          <a:prstGeom prst="hexagon">
            <a:avLst>
              <a:gd name="adj" fmla="val 25000"/>
              <a:gd name="vf" fmla="val 115470"/>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82" name="Hexagon 4">
            <a:extLst>
              <a:ext uri="{FF2B5EF4-FFF2-40B4-BE49-F238E27FC236}">
                <a16:creationId xmlns:a16="http://schemas.microsoft.com/office/drawing/2014/main" id="{04A5E343-4AF9-852C-2773-0AEC779B0126}"/>
              </a:ext>
            </a:extLst>
          </p:cNvPr>
          <p:cNvSpPr txBox="1"/>
          <p:nvPr/>
        </p:nvSpPr>
        <p:spPr>
          <a:xfrm>
            <a:off x="9165885" y="2215253"/>
            <a:ext cx="1027018" cy="805413"/>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$ 740 M Booking Revenue Decrease</a:t>
            </a:r>
          </a:p>
        </p:txBody>
      </p:sp>
      <p:sp>
        <p:nvSpPr>
          <p:cNvPr id="83" name="Hexagon 4">
            <a:extLst>
              <a:ext uri="{FF2B5EF4-FFF2-40B4-BE49-F238E27FC236}">
                <a16:creationId xmlns:a16="http://schemas.microsoft.com/office/drawing/2014/main" id="{B255E13D-0C6A-9052-5D72-2A0BE52FC0ED}"/>
              </a:ext>
            </a:extLst>
          </p:cNvPr>
          <p:cNvSpPr txBox="1"/>
          <p:nvPr/>
        </p:nvSpPr>
        <p:spPr>
          <a:xfrm>
            <a:off x="9162050" y="3835628"/>
            <a:ext cx="1027018" cy="865361"/>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$ 36 M Revenue Decrease for Sync. Issues</a:t>
            </a:r>
          </a:p>
        </p:txBody>
      </p:sp>
      <p:sp>
        <p:nvSpPr>
          <p:cNvPr id="84" name="Hexagon 4">
            <a:extLst>
              <a:ext uri="{FF2B5EF4-FFF2-40B4-BE49-F238E27FC236}">
                <a16:creationId xmlns:a16="http://schemas.microsoft.com/office/drawing/2014/main" id="{9C62AA52-2319-5C1B-A266-028078AAE55E}"/>
              </a:ext>
            </a:extLst>
          </p:cNvPr>
          <p:cNvSpPr txBox="1"/>
          <p:nvPr/>
        </p:nvSpPr>
        <p:spPr>
          <a:xfrm>
            <a:off x="9202890" y="5524677"/>
            <a:ext cx="1027018" cy="865361"/>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$ 60 M Legal Dispute</a:t>
            </a:r>
          </a:p>
        </p:txBody>
      </p:sp>
      <p:sp>
        <p:nvSpPr>
          <p:cNvPr id="85" name="Hexagon 4">
            <a:extLst>
              <a:ext uri="{FF2B5EF4-FFF2-40B4-BE49-F238E27FC236}">
                <a16:creationId xmlns:a16="http://schemas.microsoft.com/office/drawing/2014/main" id="{70D1E4D1-6475-C196-5CC4-4F8996A43969}"/>
              </a:ext>
            </a:extLst>
          </p:cNvPr>
          <p:cNvSpPr txBox="1"/>
          <p:nvPr/>
        </p:nvSpPr>
        <p:spPr>
          <a:xfrm>
            <a:off x="9084121" y="572550"/>
            <a:ext cx="1108781" cy="865361"/>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solidFill>
                  <a:schemeClr val="tx1"/>
                </a:solidFill>
              </a:rPr>
              <a:t>$ 3.5 B Additional Gross Booking Value</a:t>
            </a:r>
          </a:p>
        </p:txBody>
      </p:sp>
    </p:spTree>
    <p:extLst>
      <p:ext uri="{BB962C8B-B14F-4D97-AF65-F5344CB8AC3E}">
        <p14:creationId xmlns:p14="http://schemas.microsoft.com/office/powerpoint/2010/main" val="145100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3AFFAD-CA80-0B15-A100-854552D60F88}"/>
              </a:ext>
            </a:extLst>
          </p:cNvPr>
          <p:cNvPicPr>
            <a:picLocks noChangeAspect="1"/>
          </p:cNvPicPr>
          <p:nvPr/>
        </p:nvPicPr>
        <p:blipFill>
          <a:blip r:embed="rId2"/>
          <a:stretch>
            <a:fillRect/>
          </a:stretch>
        </p:blipFill>
        <p:spPr>
          <a:xfrm>
            <a:off x="2860254" y="1035586"/>
            <a:ext cx="8839200" cy="4740695"/>
          </a:xfrm>
          <a:prstGeom prst="rect">
            <a:avLst/>
          </a:prstGeom>
        </p:spPr>
      </p:pic>
      <p:sp>
        <p:nvSpPr>
          <p:cNvPr id="10" name="Title 1">
            <a:extLst>
              <a:ext uri="{FF2B5EF4-FFF2-40B4-BE49-F238E27FC236}">
                <a16:creationId xmlns:a16="http://schemas.microsoft.com/office/drawing/2014/main" id="{E378E3DC-3A95-3957-BCFE-90EE1BBFBFBA}"/>
              </a:ext>
            </a:extLst>
          </p:cNvPr>
          <p:cNvSpPr>
            <a:spLocks noGrp="1"/>
          </p:cNvSpPr>
          <p:nvPr>
            <p:ph type="title"/>
          </p:nvPr>
        </p:nvSpPr>
        <p:spPr>
          <a:xfrm>
            <a:off x="167408" y="2700051"/>
            <a:ext cx="2461492" cy="1087236"/>
          </a:xfrm>
        </p:spPr>
        <p:txBody>
          <a:bodyPr anchor="b">
            <a:noAutofit/>
          </a:bodyPr>
          <a:lstStyle/>
          <a:p>
            <a:pPr algn="ctr">
              <a:lnSpc>
                <a:spcPct val="100000"/>
              </a:lnSpc>
            </a:pPr>
            <a:r>
              <a:rPr lang="en-US" sz="3200" b="1" i="0">
                <a:solidFill>
                  <a:schemeClr val="bg1"/>
                </a:solidFill>
                <a:effectLst/>
                <a:latin typeface="Palatino Linotype" panose="02040502050505030304" pitchFamily="18" charset="0"/>
              </a:rPr>
              <a:t>BUSINESS CANVAS</a:t>
            </a:r>
            <a:endParaRPr lang="en-US" sz="3200" b="1">
              <a:solidFill>
                <a:schemeClr val="bg1"/>
              </a:solidFill>
              <a:latin typeface="Palatino Linotype" panose="02040502050505030304" pitchFamily="18" charset="0"/>
              <a:ea typeface="Calibri Light"/>
              <a:cs typeface="Calibri Light"/>
            </a:endParaRPr>
          </a:p>
        </p:txBody>
      </p:sp>
    </p:spTree>
    <p:extLst>
      <p:ext uri="{BB962C8B-B14F-4D97-AF65-F5344CB8AC3E}">
        <p14:creationId xmlns:p14="http://schemas.microsoft.com/office/powerpoint/2010/main" val="6633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41248" y="256032"/>
            <a:ext cx="10506456" cy="1014984"/>
          </a:xfrm>
        </p:spPr>
        <p:txBody>
          <a:bodyPr vert="horz" lIns="91440" tIns="45720" rIns="91440" bIns="45720" rtlCol="0" anchor="b">
            <a:normAutofit/>
          </a:bodyPr>
          <a:lstStyle/>
          <a:p>
            <a:pPr algn="l" defTabSz="914400"/>
            <a:r>
              <a:rPr lang="en-US" sz="4400" b="1" kern="1200">
                <a:solidFill>
                  <a:schemeClr val="tx1"/>
                </a:solidFill>
                <a:latin typeface="Palatino Linotype" panose="02040502050505030304" pitchFamily="18" charset="0"/>
                <a:ea typeface="+mj-ea"/>
                <a:cs typeface="+mj-cs"/>
              </a:rPr>
              <a:t>SWOT ANALYSIS</a:t>
            </a:r>
          </a:p>
        </p:txBody>
      </p:sp>
      <p:sp>
        <p:nvSpPr>
          <p:cNvPr id="67" name="Rectangle 6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Rectangle 1"/>
          <p:cNvSpPr/>
          <p:nvPr/>
        </p:nvSpPr>
        <p:spPr>
          <a:xfrm flipH="1">
            <a:off x="0" y="419438"/>
            <a:ext cx="78301" cy="8422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Palatino Linotype" panose="02040502050505030304" pitchFamily="18" charset="0"/>
            </a:endParaRPr>
          </a:p>
        </p:txBody>
      </p:sp>
      <p:grpSp>
        <p:nvGrpSpPr>
          <p:cNvPr id="9" name="Group 8"/>
          <p:cNvGrpSpPr/>
          <p:nvPr/>
        </p:nvGrpSpPr>
        <p:grpSpPr>
          <a:xfrm>
            <a:off x="968999" y="1694858"/>
            <a:ext cx="10245507" cy="4357525"/>
            <a:chOff x="1125262" y="2246958"/>
            <a:chExt cx="6945703" cy="2929465"/>
          </a:xfrm>
        </p:grpSpPr>
        <p:grpSp>
          <p:nvGrpSpPr>
            <p:cNvPr id="3" name="Group 2"/>
            <p:cNvGrpSpPr/>
            <p:nvPr/>
          </p:nvGrpSpPr>
          <p:grpSpPr>
            <a:xfrm>
              <a:off x="1125262" y="2661435"/>
              <a:ext cx="6945703" cy="2508170"/>
              <a:chOff x="1537203" y="2658041"/>
              <a:chExt cx="6121100" cy="2210400"/>
            </a:xfrm>
          </p:grpSpPr>
          <p:sp>
            <p:nvSpPr>
              <p:cNvPr id="36" name="TextBox 35"/>
              <p:cNvSpPr txBox="1"/>
              <p:nvPr/>
            </p:nvSpPr>
            <p:spPr>
              <a:xfrm>
                <a:off x="6148132" y="2658041"/>
                <a:ext cx="919586" cy="191844"/>
              </a:xfrm>
              <a:prstGeom prst="rect">
                <a:avLst/>
              </a:prstGeom>
              <a:noFill/>
            </p:spPr>
            <p:txBody>
              <a:bodyPr wrap="none" rtlCol="0">
                <a:spAutoFit/>
              </a:bodyPr>
              <a:lstStyle/>
              <a:p>
                <a:pPr algn="r" defTabSz="859514">
                  <a:spcAft>
                    <a:spcPts val="600"/>
                  </a:spcAft>
                </a:pPr>
                <a:r>
                  <a:rPr lang="en-US" sz="1504" b="1" kern="1200">
                    <a:solidFill>
                      <a:prstClr val="white"/>
                    </a:solidFill>
                    <a:latin typeface="Palatino Linotype" panose="02040502050505030304" pitchFamily="18" charset="0"/>
                    <a:ea typeface="Roboto" charset="0"/>
                    <a:cs typeface="Roboto" charset="0"/>
                  </a:rPr>
                  <a:t>WEAKNESSES</a:t>
                </a:r>
                <a:endParaRPr lang="en-US" sz="1600" b="1">
                  <a:solidFill>
                    <a:prstClr val="white"/>
                  </a:solidFill>
                  <a:latin typeface="Palatino Linotype" panose="02040502050505030304" pitchFamily="18" charset="0"/>
                  <a:ea typeface="Roboto" charset="0"/>
                  <a:cs typeface="Roboto" charset="0"/>
                </a:endParaRPr>
              </a:p>
            </p:txBody>
          </p:sp>
          <p:sp>
            <p:nvSpPr>
              <p:cNvPr id="37" name="TextBox 36"/>
              <p:cNvSpPr txBox="1"/>
              <p:nvPr/>
            </p:nvSpPr>
            <p:spPr>
              <a:xfrm>
                <a:off x="5225805" y="2899805"/>
                <a:ext cx="1841911" cy="846733"/>
              </a:xfrm>
              <a:prstGeom prst="rect">
                <a:avLst/>
              </a:prstGeom>
              <a:noFill/>
            </p:spPr>
            <p:txBody>
              <a:bodyPr wrap="square" rtlCol="0">
                <a:spAutoFit/>
              </a:bodyPr>
              <a:lstStyle/>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Quality control concerns</a:t>
                </a:r>
              </a:p>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Dependency on host retention</a:t>
                </a:r>
              </a:p>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Vulnerability to external factors</a:t>
                </a:r>
              </a:p>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Competition from similar industry</a:t>
                </a:r>
              </a:p>
              <a:p>
                <a:pPr marL="285750" indent="-285750" algn="r" defTabSz="914377">
                  <a:lnSpc>
                    <a:spcPts val="1665"/>
                  </a:lnSpc>
                  <a:spcAft>
                    <a:spcPts val="600"/>
                  </a:spcAft>
                  <a:buFont typeface="Arial" panose="020B0604020202020204" pitchFamily="34" charset="0"/>
                  <a:buChar char="•"/>
                </a:pPr>
                <a:endParaRPr lang="en-US" sz="1313">
                  <a:solidFill>
                    <a:prstClr val="white"/>
                  </a:solidFill>
                  <a:latin typeface="Palatino Linotype" panose="02040502050505030304" pitchFamily="18" charset="0"/>
                  <a:ea typeface="Roboto Light" charset="0"/>
                  <a:cs typeface="Roboto Light" charset="0"/>
                </a:endParaRPr>
              </a:p>
            </p:txBody>
          </p:sp>
          <p:sp>
            <p:nvSpPr>
              <p:cNvPr id="38" name="TextBox 37"/>
              <p:cNvSpPr txBox="1"/>
              <p:nvPr/>
            </p:nvSpPr>
            <p:spPr>
              <a:xfrm>
                <a:off x="6394101" y="3954389"/>
                <a:ext cx="660968" cy="191844"/>
              </a:xfrm>
              <a:prstGeom prst="rect">
                <a:avLst/>
              </a:prstGeom>
              <a:noFill/>
            </p:spPr>
            <p:txBody>
              <a:bodyPr wrap="none" rtlCol="0">
                <a:spAutoFit/>
              </a:bodyPr>
              <a:lstStyle/>
              <a:p>
                <a:pPr algn="r" defTabSz="859514">
                  <a:spcAft>
                    <a:spcPts val="600"/>
                  </a:spcAft>
                </a:pPr>
                <a:r>
                  <a:rPr lang="en-US" sz="1504" b="1" kern="1200">
                    <a:solidFill>
                      <a:prstClr val="white"/>
                    </a:solidFill>
                    <a:latin typeface="Palatino Linotype" panose="02040502050505030304" pitchFamily="18" charset="0"/>
                    <a:ea typeface="Roboto" charset="0"/>
                    <a:cs typeface="Roboto" charset="0"/>
                  </a:rPr>
                  <a:t>THREATS</a:t>
                </a:r>
                <a:endParaRPr lang="en-US" sz="1600" b="1">
                  <a:solidFill>
                    <a:prstClr val="white"/>
                  </a:solidFill>
                  <a:latin typeface="Palatino Linotype" panose="02040502050505030304" pitchFamily="18" charset="0"/>
                  <a:ea typeface="Roboto" charset="0"/>
                  <a:cs typeface="Roboto" charset="0"/>
                </a:endParaRPr>
              </a:p>
            </p:txBody>
          </p:sp>
          <p:sp>
            <p:nvSpPr>
              <p:cNvPr id="39" name="TextBox 38"/>
              <p:cNvSpPr txBox="1"/>
              <p:nvPr/>
            </p:nvSpPr>
            <p:spPr>
              <a:xfrm>
                <a:off x="5421081" y="4166595"/>
                <a:ext cx="1661722" cy="672288"/>
              </a:xfrm>
              <a:prstGeom prst="rect">
                <a:avLst/>
              </a:prstGeom>
              <a:noFill/>
            </p:spPr>
            <p:txBody>
              <a:bodyPr wrap="square" rtlCol="0">
                <a:spAutoFit/>
              </a:bodyPr>
              <a:lstStyle/>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Regulatory crackdowns</a:t>
                </a:r>
              </a:p>
              <a:p>
                <a:pPr algn="r" defTabSz="859514">
                  <a:lnSpc>
                    <a:spcPts val="1565"/>
                  </a:lnSpc>
                  <a:spcAft>
                    <a:spcPts val="600"/>
                  </a:spcAft>
                </a:pPr>
                <a:r>
                  <a:rPr lang="en-US" sz="1234" kern="1200">
                    <a:solidFill>
                      <a:prstClr val="white"/>
                    </a:solidFill>
                    <a:latin typeface="Palatino Linotype" panose="02040502050505030304" pitchFamily="18" charset="0"/>
                    <a:ea typeface="Roboto Light" charset="0"/>
                    <a:cs typeface="Roboto Light" charset="0"/>
                  </a:rPr>
                  <a:t>Security and safety concerns</a:t>
                </a:r>
              </a:p>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Competitive pressures</a:t>
                </a:r>
              </a:p>
              <a:p>
                <a:pPr marL="268605" indent="-268605" algn="r"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Technological disruption</a:t>
                </a:r>
                <a:endParaRPr lang="en-US" sz="1313">
                  <a:solidFill>
                    <a:prstClr val="white"/>
                  </a:solidFill>
                  <a:latin typeface="Palatino Linotype" panose="02040502050505030304" pitchFamily="18" charset="0"/>
                  <a:ea typeface="Roboto Light" charset="0"/>
                  <a:cs typeface="Roboto Light" charset="0"/>
                </a:endParaRPr>
              </a:p>
            </p:txBody>
          </p:sp>
          <p:sp>
            <p:nvSpPr>
              <p:cNvPr id="40" name="TextBox 39"/>
              <p:cNvSpPr txBox="1"/>
              <p:nvPr/>
            </p:nvSpPr>
            <p:spPr>
              <a:xfrm>
                <a:off x="2041916" y="2658041"/>
                <a:ext cx="842970" cy="191844"/>
              </a:xfrm>
              <a:prstGeom prst="rect">
                <a:avLst/>
              </a:prstGeom>
              <a:noFill/>
            </p:spPr>
            <p:txBody>
              <a:bodyPr wrap="none" rtlCol="0">
                <a:spAutoFit/>
              </a:bodyPr>
              <a:lstStyle/>
              <a:p>
                <a:pPr defTabSz="859514">
                  <a:spcAft>
                    <a:spcPts val="600"/>
                  </a:spcAft>
                </a:pPr>
                <a:r>
                  <a:rPr lang="en-US" sz="1504" b="1" kern="1200">
                    <a:solidFill>
                      <a:prstClr val="white"/>
                    </a:solidFill>
                    <a:latin typeface="Palatino Linotype" panose="02040502050505030304" pitchFamily="18" charset="0"/>
                    <a:ea typeface="Roboto" charset="0"/>
                    <a:cs typeface="Roboto" charset="0"/>
                  </a:rPr>
                  <a:t>STRENGTHS</a:t>
                </a:r>
                <a:endParaRPr lang="en-US" sz="1600" b="1">
                  <a:solidFill>
                    <a:prstClr val="white"/>
                  </a:solidFill>
                  <a:latin typeface="Palatino Linotype" panose="02040502050505030304" pitchFamily="18" charset="0"/>
                  <a:ea typeface="Roboto" charset="0"/>
                  <a:cs typeface="Roboto" charset="0"/>
                </a:endParaRPr>
              </a:p>
            </p:txBody>
          </p:sp>
          <p:sp>
            <p:nvSpPr>
              <p:cNvPr id="41" name="TextBox 40"/>
              <p:cNvSpPr txBox="1"/>
              <p:nvPr/>
            </p:nvSpPr>
            <p:spPr>
              <a:xfrm>
                <a:off x="2035792" y="2899805"/>
                <a:ext cx="1548204" cy="793853"/>
              </a:xfrm>
              <a:prstGeom prst="rect">
                <a:avLst/>
              </a:prstGeom>
              <a:noFill/>
            </p:spPr>
            <p:txBody>
              <a:bodyPr wrap="square" rtlCol="0">
                <a:spAutoFit/>
              </a:bodyPr>
              <a:lstStyle/>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Strong brand recognition</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Diverse accommodation options</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User-friendly platform</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Community-driven model</a:t>
                </a:r>
              </a:p>
            </p:txBody>
          </p:sp>
          <p:sp>
            <p:nvSpPr>
              <p:cNvPr id="42" name="TextBox 41"/>
              <p:cNvSpPr txBox="1"/>
              <p:nvPr/>
            </p:nvSpPr>
            <p:spPr>
              <a:xfrm>
                <a:off x="2041917" y="3954389"/>
                <a:ext cx="1086571" cy="191844"/>
              </a:xfrm>
              <a:prstGeom prst="rect">
                <a:avLst/>
              </a:prstGeom>
              <a:noFill/>
            </p:spPr>
            <p:txBody>
              <a:bodyPr wrap="none" rtlCol="0">
                <a:spAutoFit/>
              </a:bodyPr>
              <a:lstStyle/>
              <a:p>
                <a:pPr defTabSz="859514">
                  <a:spcAft>
                    <a:spcPts val="600"/>
                  </a:spcAft>
                </a:pPr>
                <a:r>
                  <a:rPr lang="en-US" sz="1504" b="1" kern="1200">
                    <a:solidFill>
                      <a:prstClr val="white"/>
                    </a:solidFill>
                    <a:latin typeface="Palatino Linotype" panose="02040502050505030304" pitchFamily="18" charset="0"/>
                    <a:ea typeface="Roboto" charset="0"/>
                    <a:cs typeface="Roboto" charset="0"/>
                  </a:rPr>
                  <a:t>OPPORTUNITIES</a:t>
                </a:r>
                <a:endParaRPr lang="en-US" sz="1600" b="1">
                  <a:solidFill>
                    <a:prstClr val="white"/>
                  </a:solidFill>
                  <a:latin typeface="Palatino Linotype" panose="02040502050505030304" pitchFamily="18" charset="0"/>
                  <a:ea typeface="Roboto" charset="0"/>
                  <a:cs typeface="Roboto" charset="0"/>
                </a:endParaRPr>
              </a:p>
            </p:txBody>
          </p:sp>
          <p:sp>
            <p:nvSpPr>
              <p:cNvPr id="43" name="TextBox 42"/>
              <p:cNvSpPr txBox="1"/>
              <p:nvPr/>
            </p:nvSpPr>
            <p:spPr>
              <a:xfrm>
                <a:off x="2035793" y="4196153"/>
                <a:ext cx="2032400" cy="672288"/>
              </a:xfrm>
              <a:prstGeom prst="rect">
                <a:avLst/>
              </a:prstGeom>
              <a:noFill/>
            </p:spPr>
            <p:txBody>
              <a:bodyPr wrap="square" rtlCol="0">
                <a:spAutoFit/>
              </a:bodyPr>
              <a:lstStyle/>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Expansion into new markets</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Partnerships and collaborations</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Investment in technology</a:t>
                </a:r>
              </a:p>
              <a:p>
                <a:pPr marL="268605" indent="-268605" defTabSz="859514">
                  <a:lnSpc>
                    <a:spcPts val="1565"/>
                  </a:lnSpc>
                  <a:spcAft>
                    <a:spcPts val="600"/>
                  </a:spcAft>
                  <a:buFont typeface="Arial" panose="020B0604020202020204" pitchFamily="34" charset="0"/>
                  <a:buChar char="•"/>
                </a:pPr>
                <a:r>
                  <a:rPr lang="en-US" sz="1234" kern="1200">
                    <a:solidFill>
                      <a:prstClr val="white"/>
                    </a:solidFill>
                    <a:latin typeface="Palatino Linotype" panose="02040502050505030304" pitchFamily="18" charset="0"/>
                    <a:ea typeface="Roboto Light" charset="0"/>
                    <a:cs typeface="Roboto Light" charset="0"/>
                  </a:rPr>
                  <a:t>Sustainable and responsible tourism</a:t>
                </a:r>
              </a:p>
            </p:txBody>
          </p:sp>
          <p:sp>
            <p:nvSpPr>
              <p:cNvPr id="44" name="Rectangle 43"/>
              <p:cNvSpPr/>
              <p:nvPr/>
            </p:nvSpPr>
            <p:spPr>
              <a:xfrm>
                <a:off x="7149555" y="4017357"/>
                <a:ext cx="31371" cy="4681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b="1">
                  <a:solidFill>
                    <a:prstClr val="white"/>
                  </a:solidFill>
                  <a:latin typeface="Palatino Linotype" panose="02040502050505030304" pitchFamily="18" charset="0"/>
                </a:endParaRPr>
              </a:p>
            </p:txBody>
          </p:sp>
          <p:sp>
            <p:nvSpPr>
              <p:cNvPr id="49" name="Rectangle 48"/>
              <p:cNvSpPr/>
              <p:nvPr/>
            </p:nvSpPr>
            <p:spPr>
              <a:xfrm>
                <a:off x="7149555" y="2714175"/>
                <a:ext cx="31371" cy="4681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b="1">
                  <a:solidFill>
                    <a:prstClr val="white"/>
                  </a:solidFill>
                  <a:latin typeface="Palatino Linotype" panose="02040502050505030304" pitchFamily="18" charset="0"/>
                </a:endParaRPr>
              </a:p>
            </p:txBody>
          </p:sp>
          <p:sp>
            <p:nvSpPr>
              <p:cNvPr id="55" name="Rectangle 54"/>
              <p:cNvSpPr/>
              <p:nvPr/>
            </p:nvSpPr>
            <p:spPr>
              <a:xfrm>
                <a:off x="1926339" y="4017357"/>
                <a:ext cx="31371" cy="4681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b="1">
                  <a:solidFill>
                    <a:prstClr val="white"/>
                  </a:solidFill>
                  <a:latin typeface="Palatino Linotype" panose="02040502050505030304" pitchFamily="18" charset="0"/>
                </a:endParaRPr>
              </a:p>
            </p:txBody>
          </p:sp>
          <p:sp>
            <p:nvSpPr>
              <p:cNvPr id="56" name="Rectangle 55"/>
              <p:cNvSpPr/>
              <p:nvPr/>
            </p:nvSpPr>
            <p:spPr>
              <a:xfrm>
                <a:off x="1926339" y="2714175"/>
                <a:ext cx="31371" cy="4681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b="1">
                  <a:solidFill>
                    <a:prstClr val="white"/>
                  </a:solidFill>
                  <a:latin typeface="Palatino Linotype" panose="02040502050505030304" pitchFamily="18" charset="0"/>
                </a:endParaRPr>
              </a:p>
            </p:txBody>
          </p:sp>
          <p:sp>
            <p:nvSpPr>
              <p:cNvPr id="57" name="Rectangle 56"/>
              <p:cNvSpPr>
                <a:spLocks/>
              </p:cNvSpPr>
              <p:nvPr/>
            </p:nvSpPr>
            <p:spPr bwMode="auto">
              <a:xfrm>
                <a:off x="7298214" y="4028530"/>
                <a:ext cx="242710" cy="41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defTabSz="859514">
                  <a:spcAft>
                    <a:spcPts val="600"/>
                  </a:spcAft>
                </a:pPr>
                <a:r>
                  <a:rPr lang="en-US" sz="4583" b="1" kern="1200" spc="105">
                    <a:solidFill>
                      <a:prstClr val="white">
                        <a:lumMod val="20000"/>
                        <a:lumOff val="80000"/>
                      </a:prstClr>
                    </a:solidFill>
                    <a:latin typeface="Palatino Linotype" panose="02040502050505030304" pitchFamily="18" charset="0"/>
                    <a:ea typeface="Roboto" charset="0"/>
                    <a:cs typeface="Roboto" charset="0"/>
                    <a:sym typeface="Bebas Neue" charset="0"/>
                  </a:rPr>
                  <a:t>T</a:t>
                </a:r>
                <a:endParaRPr lang="en-US" sz="4876" b="1" spc="112">
                  <a:solidFill>
                    <a:prstClr val="white">
                      <a:lumMod val="20000"/>
                      <a:lumOff val="80000"/>
                    </a:prstClr>
                  </a:solidFill>
                  <a:latin typeface="Palatino Linotype" panose="02040502050505030304" pitchFamily="18" charset="0"/>
                  <a:ea typeface="Roboto" charset="0"/>
                  <a:cs typeface="Roboto" charset="0"/>
                  <a:sym typeface="Bebas Neue" charset="0"/>
                </a:endParaRPr>
              </a:p>
            </p:txBody>
          </p:sp>
          <p:sp>
            <p:nvSpPr>
              <p:cNvPr id="58" name="Rectangle 57"/>
              <p:cNvSpPr>
                <a:spLocks/>
              </p:cNvSpPr>
              <p:nvPr/>
            </p:nvSpPr>
            <p:spPr bwMode="auto">
              <a:xfrm>
                <a:off x="7298282" y="2737635"/>
                <a:ext cx="360021" cy="41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defTabSz="859514">
                  <a:spcAft>
                    <a:spcPts val="600"/>
                  </a:spcAft>
                </a:pPr>
                <a:r>
                  <a:rPr lang="en-US" sz="4583" b="1" kern="1200" spc="105">
                    <a:solidFill>
                      <a:prstClr val="white">
                        <a:lumMod val="20000"/>
                        <a:lumOff val="80000"/>
                      </a:prstClr>
                    </a:solidFill>
                    <a:latin typeface="Palatino Linotype" panose="02040502050505030304" pitchFamily="18" charset="0"/>
                    <a:ea typeface="Roboto" charset="0"/>
                    <a:cs typeface="Roboto" charset="0"/>
                    <a:sym typeface="Bebas Neue" charset="0"/>
                  </a:rPr>
                  <a:t>W</a:t>
                </a:r>
                <a:endParaRPr lang="en-US" sz="4876" b="1" spc="112">
                  <a:solidFill>
                    <a:prstClr val="white">
                      <a:lumMod val="20000"/>
                      <a:lumOff val="80000"/>
                    </a:prstClr>
                  </a:solidFill>
                  <a:latin typeface="Palatino Linotype" panose="02040502050505030304" pitchFamily="18" charset="0"/>
                  <a:ea typeface="Roboto" charset="0"/>
                  <a:cs typeface="Roboto" charset="0"/>
                  <a:sym typeface="Bebas Neue" charset="0"/>
                </a:endParaRPr>
              </a:p>
            </p:txBody>
          </p:sp>
          <p:sp>
            <p:nvSpPr>
              <p:cNvPr id="59" name="Rectangle 58"/>
              <p:cNvSpPr>
                <a:spLocks/>
              </p:cNvSpPr>
              <p:nvPr/>
            </p:nvSpPr>
            <p:spPr bwMode="auto">
              <a:xfrm>
                <a:off x="1537203" y="4028530"/>
                <a:ext cx="301365" cy="41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defTabSz="859514">
                  <a:spcAft>
                    <a:spcPts val="600"/>
                  </a:spcAft>
                </a:pPr>
                <a:r>
                  <a:rPr lang="en-US" sz="4583" b="1" kern="1200" spc="105">
                    <a:solidFill>
                      <a:prstClr val="white">
                        <a:lumMod val="20000"/>
                        <a:lumOff val="80000"/>
                      </a:prstClr>
                    </a:solidFill>
                    <a:latin typeface="Palatino Linotype" panose="02040502050505030304" pitchFamily="18" charset="0"/>
                    <a:ea typeface="Roboto" charset="0"/>
                    <a:cs typeface="Roboto" charset="0"/>
                    <a:sym typeface="Bebas Neue" charset="0"/>
                  </a:rPr>
                  <a:t>O</a:t>
                </a:r>
                <a:endParaRPr lang="en-US" sz="4876" b="1" spc="112">
                  <a:solidFill>
                    <a:prstClr val="white">
                      <a:lumMod val="20000"/>
                      <a:lumOff val="80000"/>
                    </a:prstClr>
                  </a:solidFill>
                  <a:latin typeface="Palatino Linotype" panose="02040502050505030304" pitchFamily="18" charset="0"/>
                  <a:ea typeface="Roboto" charset="0"/>
                  <a:cs typeface="Roboto" charset="0"/>
                  <a:sym typeface="Bebas Neue" charset="0"/>
                </a:endParaRPr>
              </a:p>
            </p:txBody>
          </p:sp>
          <p:sp>
            <p:nvSpPr>
              <p:cNvPr id="60" name="Rectangle 59"/>
              <p:cNvSpPr>
                <a:spLocks/>
              </p:cNvSpPr>
              <p:nvPr/>
            </p:nvSpPr>
            <p:spPr bwMode="auto">
              <a:xfrm>
                <a:off x="1576453" y="2737633"/>
                <a:ext cx="222857" cy="41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defTabSz="859514">
                  <a:spcAft>
                    <a:spcPts val="600"/>
                  </a:spcAft>
                </a:pPr>
                <a:r>
                  <a:rPr lang="en-US" sz="4583" b="1" kern="1200" spc="105">
                    <a:solidFill>
                      <a:prstClr val="white">
                        <a:lumMod val="20000"/>
                        <a:lumOff val="80000"/>
                      </a:prstClr>
                    </a:solidFill>
                    <a:latin typeface="Palatino Linotype" panose="02040502050505030304" pitchFamily="18" charset="0"/>
                    <a:ea typeface="Roboto" charset="0"/>
                    <a:cs typeface="Roboto" charset="0"/>
                    <a:sym typeface="Bebas Neue" charset="0"/>
                  </a:rPr>
                  <a:t>S</a:t>
                </a:r>
                <a:endParaRPr lang="en-US" sz="4876" b="1" spc="112">
                  <a:solidFill>
                    <a:prstClr val="white">
                      <a:lumMod val="20000"/>
                      <a:lumOff val="80000"/>
                    </a:prstClr>
                  </a:solidFill>
                  <a:latin typeface="Palatino Linotype" panose="02040502050505030304" pitchFamily="18" charset="0"/>
                  <a:ea typeface="Roboto" charset="0"/>
                  <a:cs typeface="Roboto" charset="0"/>
                  <a:sym typeface="Bebas Neue" charset="0"/>
                </a:endParaRPr>
              </a:p>
            </p:txBody>
          </p:sp>
        </p:grpSp>
        <p:grpSp>
          <p:nvGrpSpPr>
            <p:cNvPr id="6" name="Group 5"/>
            <p:cNvGrpSpPr/>
            <p:nvPr/>
          </p:nvGrpSpPr>
          <p:grpSpPr>
            <a:xfrm>
              <a:off x="3166010" y="2246958"/>
              <a:ext cx="2929465" cy="2929465"/>
              <a:chOff x="3123146" y="2065869"/>
              <a:chExt cx="2929465" cy="2929465"/>
            </a:xfrm>
          </p:grpSpPr>
          <p:grpSp>
            <p:nvGrpSpPr>
              <p:cNvPr id="33" name="Group 32"/>
              <p:cNvGrpSpPr/>
              <p:nvPr/>
            </p:nvGrpSpPr>
            <p:grpSpPr>
              <a:xfrm rot="18913979">
                <a:off x="3995209" y="2065869"/>
                <a:ext cx="1168401" cy="2929465"/>
                <a:chOff x="2480733" y="922867"/>
                <a:chExt cx="1168401" cy="2929465"/>
              </a:xfrm>
            </p:grpSpPr>
            <p:sp>
              <p:nvSpPr>
                <p:cNvPr id="34" name="Freeform 33"/>
                <p:cNvSpPr/>
                <p:nvPr/>
              </p:nvSpPr>
              <p:spPr>
                <a:xfrm>
                  <a:off x="2480733" y="2108201"/>
                  <a:ext cx="1168400" cy="1744131"/>
                </a:xfrm>
                <a:custGeom>
                  <a:avLst/>
                  <a:gdLst>
                    <a:gd name="connsiteX0" fmla="*/ 956733 w 1168400"/>
                    <a:gd name="connsiteY0" fmla="*/ 0 h 1744131"/>
                    <a:gd name="connsiteX1" fmla="*/ 1168400 w 1168400"/>
                    <a:gd name="connsiteY1" fmla="*/ 0 h 1744131"/>
                    <a:gd name="connsiteX2" fmla="*/ 1168400 w 1168400"/>
                    <a:gd name="connsiteY2" fmla="*/ 1159931 h 1744131"/>
                    <a:gd name="connsiteX3" fmla="*/ 584200 w 1168400"/>
                    <a:gd name="connsiteY3" fmla="*/ 1744131 h 1744131"/>
                    <a:gd name="connsiteX4" fmla="*/ 0 w 1168400"/>
                    <a:gd name="connsiteY4" fmla="*/ 1159931 h 1744131"/>
                    <a:gd name="connsiteX5" fmla="*/ 0 w 1168400"/>
                    <a:gd name="connsiteY5" fmla="*/ 956733 h 1744131"/>
                    <a:gd name="connsiteX6" fmla="*/ 211667 w 1168400"/>
                    <a:gd name="connsiteY6" fmla="*/ 956733 h 1744131"/>
                    <a:gd name="connsiteX7" fmla="*/ 211667 w 1168400"/>
                    <a:gd name="connsiteY7" fmla="*/ 1134529 h 1744131"/>
                    <a:gd name="connsiteX8" fmla="*/ 584200 w 1168400"/>
                    <a:gd name="connsiteY8" fmla="*/ 1507062 h 1744131"/>
                    <a:gd name="connsiteX9" fmla="*/ 956733 w 1168400"/>
                    <a:gd name="connsiteY9" fmla="*/ 1134529 h 17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400" h="1744131">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en-US">
                    <a:solidFill>
                      <a:prstClr val="white"/>
                    </a:solidFill>
                    <a:latin typeface="Palatino Linotype" panose="02040502050505030304" pitchFamily="18" charset="0"/>
                  </a:endParaRPr>
                </a:p>
              </p:txBody>
            </p:sp>
            <p:sp>
              <p:nvSpPr>
                <p:cNvPr id="35" name="Freeform 34"/>
                <p:cNvSpPr/>
                <p:nvPr/>
              </p:nvSpPr>
              <p:spPr>
                <a:xfrm rot="10800000">
                  <a:off x="2480734" y="922867"/>
                  <a:ext cx="1168400" cy="1744131"/>
                </a:xfrm>
                <a:custGeom>
                  <a:avLst/>
                  <a:gdLst>
                    <a:gd name="connsiteX0" fmla="*/ 956733 w 1168400"/>
                    <a:gd name="connsiteY0" fmla="*/ 0 h 1744131"/>
                    <a:gd name="connsiteX1" fmla="*/ 1168400 w 1168400"/>
                    <a:gd name="connsiteY1" fmla="*/ 0 h 1744131"/>
                    <a:gd name="connsiteX2" fmla="*/ 1168400 w 1168400"/>
                    <a:gd name="connsiteY2" fmla="*/ 1159931 h 1744131"/>
                    <a:gd name="connsiteX3" fmla="*/ 584200 w 1168400"/>
                    <a:gd name="connsiteY3" fmla="*/ 1744131 h 1744131"/>
                    <a:gd name="connsiteX4" fmla="*/ 0 w 1168400"/>
                    <a:gd name="connsiteY4" fmla="*/ 1159931 h 1744131"/>
                    <a:gd name="connsiteX5" fmla="*/ 0 w 1168400"/>
                    <a:gd name="connsiteY5" fmla="*/ 956733 h 1744131"/>
                    <a:gd name="connsiteX6" fmla="*/ 211667 w 1168400"/>
                    <a:gd name="connsiteY6" fmla="*/ 956733 h 1744131"/>
                    <a:gd name="connsiteX7" fmla="*/ 211667 w 1168400"/>
                    <a:gd name="connsiteY7" fmla="*/ 1134529 h 1744131"/>
                    <a:gd name="connsiteX8" fmla="*/ 584200 w 1168400"/>
                    <a:gd name="connsiteY8" fmla="*/ 1507062 h 1744131"/>
                    <a:gd name="connsiteX9" fmla="*/ 956733 w 1168400"/>
                    <a:gd name="connsiteY9" fmla="*/ 1134529 h 17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400" h="1744131">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en-US">
                    <a:solidFill>
                      <a:prstClr val="white"/>
                    </a:solidFill>
                    <a:latin typeface="Palatino Linotype" panose="02040502050505030304" pitchFamily="18" charset="0"/>
                  </a:endParaRPr>
                </a:p>
              </p:txBody>
            </p:sp>
          </p:grpSp>
          <p:grpSp>
            <p:nvGrpSpPr>
              <p:cNvPr id="45" name="Group 44"/>
              <p:cNvGrpSpPr/>
              <p:nvPr/>
            </p:nvGrpSpPr>
            <p:grpSpPr>
              <a:xfrm rot="13513979">
                <a:off x="4003678" y="2065869"/>
                <a:ext cx="1168401" cy="2929465"/>
                <a:chOff x="2480733" y="922867"/>
                <a:chExt cx="1168401" cy="2929465"/>
              </a:xfrm>
            </p:grpSpPr>
            <p:sp>
              <p:nvSpPr>
                <p:cNvPr id="46" name="Freeform 45"/>
                <p:cNvSpPr/>
                <p:nvPr/>
              </p:nvSpPr>
              <p:spPr>
                <a:xfrm>
                  <a:off x="2480733" y="2108201"/>
                  <a:ext cx="1168400" cy="1744131"/>
                </a:xfrm>
                <a:custGeom>
                  <a:avLst/>
                  <a:gdLst>
                    <a:gd name="connsiteX0" fmla="*/ 956733 w 1168400"/>
                    <a:gd name="connsiteY0" fmla="*/ 0 h 1744131"/>
                    <a:gd name="connsiteX1" fmla="*/ 1168400 w 1168400"/>
                    <a:gd name="connsiteY1" fmla="*/ 0 h 1744131"/>
                    <a:gd name="connsiteX2" fmla="*/ 1168400 w 1168400"/>
                    <a:gd name="connsiteY2" fmla="*/ 1159931 h 1744131"/>
                    <a:gd name="connsiteX3" fmla="*/ 584200 w 1168400"/>
                    <a:gd name="connsiteY3" fmla="*/ 1744131 h 1744131"/>
                    <a:gd name="connsiteX4" fmla="*/ 0 w 1168400"/>
                    <a:gd name="connsiteY4" fmla="*/ 1159931 h 1744131"/>
                    <a:gd name="connsiteX5" fmla="*/ 0 w 1168400"/>
                    <a:gd name="connsiteY5" fmla="*/ 956733 h 1744131"/>
                    <a:gd name="connsiteX6" fmla="*/ 211667 w 1168400"/>
                    <a:gd name="connsiteY6" fmla="*/ 956733 h 1744131"/>
                    <a:gd name="connsiteX7" fmla="*/ 211667 w 1168400"/>
                    <a:gd name="connsiteY7" fmla="*/ 1134529 h 1744131"/>
                    <a:gd name="connsiteX8" fmla="*/ 584200 w 1168400"/>
                    <a:gd name="connsiteY8" fmla="*/ 1507062 h 1744131"/>
                    <a:gd name="connsiteX9" fmla="*/ 956733 w 1168400"/>
                    <a:gd name="connsiteY9" fmla="*/ 1134529 h 17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400" h="1744131">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en-US">
                    <a:solidFill>
                      <a:prstClr val="white"/>
                    </a:solidFill>
                    <a:latin typeface="Palatino Linotype" panose="02040502050505030304" pitchFamily="18" charset="0"/>
                  </a:endParaRPr>
                </a:p>
              </p:txBody>
            </p:sp>
            <p:sp>
              <p:nvSpPr>
                <p:cNvPr id="47" name="Freeform 46"/>
                <p:cNvSpPr/>
                <p:nvPr/>
              </p:nvSpPr>
              <p:spPr>
                <a:xfrm rot="10800000">
                  <a:off x="2480734" y="922867"/>
                  <a:ext cx="1168400" cy="1744131"/>
                </a:xfrm>
                <a:custGeom>
                  <a:avLst/>
                  <a:gdLst>
                    <a:gd name="connsiteX0" fmla="*/ 956733 w 1168400"/>
                    <a:gd name="connsiteY0" fmla="*/ 0 h 1744131"/>
                    <a:gd name="connsiteX1" fmla="*/ 1168400 w 1168400"/>
                    <a:gd name="connsiteY1" fmla="*/ 0 h 1744131"/>
                    <a:gd name="connsiteX2" fmla="*/ 1168400 w 1168400"/>
                    <a:gd name="connsiteY2" fmla="*/ 1159931 h 1744131"/>
                    <a:gd name="connsiteX3" fmla="*/ 584200 w 1168400"/>
                    <a:gd name="connsiteY3" fmla="*/ 1744131 h 1744131"/>
                    <a:gd name="connsiteX4" fmla="*/ 0 w 1168400"/>
                    <a:gd name="connsiteY4" fmla="*/ 1159931 h 1744131"/>
                    <a:gd name="connsiteX5" fmla="*/ 0 w 1168400"/>
                    <a:gd name="connsiteY5" fmla="*/ 956733 h 1744131"/>
                    <a:gd name="connsiteX6" fmla="*/ 211667 w 1168400"/>
                    <a:gd name="connsiteY6" fmla="*/ 956733 h 1744131"/>
                    <a:gd name="connsiteX7" fmla="*/ 211667 w 1168400"/>
                    <a:gd name="connsiteY7" fmla="*/ 1134529 h 1744131"/>
                    <a:gd name="connsiteX8" fmla="*/ 584200 w 1168400"/>
                    <a:gd name="connsiteY8" fmla="*/ 1507062 h 1744131"/>
                    <a:gd name="connsiteX9" fmla="*/ 956733 w 1168400"/>
                    <a:gd name="connsiteY9" fmla="*/ 1134529 h 17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8400" h="1744131">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en-US">
                    <a:solidFill>
                      <a:prstClr val="white"/>
                    </a:solidFill>
                    <a:latin typeface="Palatino Linotype" panose="02040502050505030304" pitchFamily="18" charset="0"/>
                  </a:endParaRPr>
                </a:p>
              </p:txBody>
            </p:sp>
          </p:grpSp>
        </p:gr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731" y="2929130"/>
              <a:ext cx="368807" cy="304070"/>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859" y="2905825"/>
              <a:ext cx="248426" cy="304069"/>
            </a:xfrm>
            <a:prstGeom prst="rect">
              <a:avLst/>
            </a:prstGeom>
          </p:spPr>
        </p:pic>
        <p:pic>
          <p:nvPicPr>
            <p:cNvPr id="51"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341" y="4153188"/>
              <a:ext cx="305678" cy="367923"/>
            </a:xfrm>
            <a:prstGeom prst="rect">
              <a:avLst/>
            </a:prstGeom>
          </p:spPr>
        </p:pic>
        <p:pic>
          <p:nvPicPr>
            <p:cNvPr id="52" name="Picture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3322" y="4133428"/>
              <a:ext cx="353008" cy="367924"/>
            </a:xfrm>
            <a:prstGeom prst="rect">
              <a:avLst/>
            </a:prstGeom>
          </p:spPr>
        </p:pic>
      </p:grpSp>
    </p:spTree>
    <p:extLst>
      <p:ext uri="{BB962C8B-B14F-4D97-AF65-F5344CB8AC3E}">
        <p14:creationId xmlns:p14="http://schemas.microsoft.com/office/powerpoint/2010/main" val="159913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0BF9-4E3A-F588-D024-20E91F85BC59}"/>
              </a:ext>
            </a:extLst>
          </p:cNvPr>
          <p:cNvSpPr>
            <a:spLocks noGrp="1"/>
          </p:cNvSpPr>
          <p:nvPr>
            <p:ph type="title"/>
          </p:nvPr>
        </p:nvSpPr>
        <p:spPr/>
        <p:txBody>
          <a:bodyPr>
            <a:normAutofit/>
          </a:bodyPr>
          <a:lstStyle/>
          <a:p>
            <a:pPr algn="ctr"/>
            <a:r>
              <a:rPr lang="en-US" sz="3600">
                <a:latin typeface="Palatino Linotype" panose="02040502050505030304" pitchFamily="18" charset="0"/>
              </a:rPr>
              <a:t>AIRBNB SERVICE PROCESS OVERVIEW</a:t>
            </a:r>
          </a:p>
        </p:txBody>
      </p:sp>
      <p:sp>
        <p:nvSpPr>
          <p:cNvPr id="4" name="Text Placeholder 3">
            <a:extLst>
              <a:ext uri="{FF2B5EF4-FFF2-40B4-BE49-F238E27FC236}">
                <a16:creationId xmlns:a16="http://schemas.microsoft.com/office/drawing/2014/main" id="{650D4D8F-F641-34DE-7A31-CDB96A279BA2}"/>
              </a:ext>
            </a:extLst>
          </p:cNvPr>
          <p:cNvSpPr>
            <a:spLocks noGrp="1"/>
          </p:cNvSpPr>
          <p:nvPr>
            <p:ph type="body" sz="quarter" idx="11"/>
          </p:nvPr>
        </p:nvSpPr>
        <p:spPr>
          <a:xfrm>
            <a:off x="3570657" y="1367634"/>
            <a:ext cx="2247899" cy="436392"/>
          </a:xfrm>
        </p:spPr>
        <p:txBody>
          <a:bodyPr>
            <a:normAutofit/>
          </a:bodyPr>
          <a:lstStyle/>
          <a:p>
            <a:pPr algn="ctr"/>
            <a:r>
              <a:rPr lang="en-US">
                <a:solidFill>
                  <a:schemeClr val="accent2">
                    <a:lumMod val="60000"/>
                    <a:lumOff val="40000"/>
                  </a:schemeClr>
                </a:solidFill>
                <a:latin typeface="Palatino Linotype" panose="02040502050505030304" pitchFamily="18" charset="0"/>
              </a:rPr>
              <a:t>Main Booking</a:t>
            </a:r>
          </a:p>
        </p:txBody>
      </p:sp>
      <p:sp>
        <p:nvSpPr>
          <p:cNvPr id="5" name="Text Placeholder 4">
            <a:extLst>
              <a:ext uri="{FF2B5EF4-FFF2-40B4-BE49-F238E27FC236}">
                <a16:creationId xmlns:a16="http://schemas.microsoft.com/office/drawing/2014/main" id="{8B15C0AF-099D-62E8-A8B3-C73C74BF51A8}"/>
              </a:ext>
            </a:extLst>
          </p:cNvPr>
          <p:cNvSpPr>
            <a:spLocks noGrp="1"/>
          </p:cNvSpPr>
          <p:nvPr>
            <p:ph type="body" sz="quarter" idx="12"/>
          </p:nvPr>
        </p:nvSpPr>
        <p:spPr>
          <a:xfrm>
            <a:off x="6180768" y="1358055"/>
            <a:ext cx="2354602" cy="445972"/>
          </a:xfrm>
        </p:spPr>
        <p:txBody>
          <a:bodyPr>
            <a:noAutofit/>
          </a:bodyPr>
          <a:lstStyle/>
          <a:p>
            <a:pPr algn="ctr"/>
            <a:r>
              <a:rPr lang="en-US">
                <a:solidFill>
                  <a:schemeClr val="accent2">
                    <a:lumMod val="60000"/>
                    <a:lumOff val="40000"/>
                  </a:schemeClr>
                </a:solidFill>
                <a:latin typeface="Palatino Linotype" panose="02040502050505030304" pitchFamily="18" charset="0"/>
              </a:rPr>
              <a:t>Payment Processing</a:t>
            </a:r>
          </a:p>
        </p:txBody>
      </p:sp>
      <p:sp>
        <p:nvSpPr>
          <p:cNvPr id="6" name="Text Placeholder 5">
            <a:extLst>
              <a:ext uri="{FF2B5EF4-FFF2-40B4-BE49-F238E27FC236}">
                <a16:creationId xmlns:a16="http://schemas.microsoft.com/office/drawing/2014/main" id="{85CF16ED-B26B-EB35-F5E7-278D73BD2CDD}"/>
              </a:ext>
            </a:extLst>
          </p:cNvPr>
          <p:cNvSpPr>
            <a:spLocks noGrp="1"/>
          </p:cNvSpPr>
          <p:nvPr>
            <p:ph type="body" sz="quarter" idx="13"/>
          </p:nvPr>
        </p:nvSpPr>
        <p:spPr>
          <a:xfrm>
            <a:off x="8844893" y="1367633"/>
            <a:ext cx="2454197" cy="436393"/>
          </a:xfrm>
        </p:spPr>
        <p:txBody>
          <a:bodyPr>
            <a:noAutofit/>
          </a:bodyPr>
          <a:lstStyle/>
          <a:p>
            <a:pPr algn="ctr"/>
            <a:r>
              <a:rPr lang="en-US">
                <a:solidFill>
                  <a:schemeClr val="accent2">
                    <a:lumMod val="60000"/>
                    <a:lumOff val="40000"/>
                  </a:schemeClr>
                </a:solidFill>
                <a:latin typeface="Palatino Linotype" panose="02040502050505030304" pitchFamily="18" charset="0"/>
              </a:rPr>
              <a:t>Post-Stay Processes</a:t>
            </a:r>
          </a:p>
        </p:txBody>
      </p:sp>
      <p:sp>
        <p:nvSpPr>
          <p:cNvPr id="12" name="Text Placeholder 11">
            <a:extLst>
              <a:ext uri="{FF2B5EF4-FFF2-40B4-BE49-F238E27FC236}">
                <a16:creationId xmlns:a16="http://schemas.microsoft.com/office/drawing/2014/main" id="{19533E76-86D0-1F3A-651D-B915EB60A54F}"/>
              </a:ext>
            </a:extLst>
          </p:cNvPr>
          <p:cNvSpPr>
            <a:spLocks noGrp="1"/>
          </p:cNvSpPr>
          <p:nvPr>
            <p:ph type="body" sz="quarter" idx="21"/>
          </p:nvPr>
        </p:nvSpPr>
        <p:spPr>
          <a:xfrm>
            <a:off x="3530922" y="2071072"/>
            <a:ext cx="2603747" cy="1253019"/>
          </a:xfrm>
        </p:spPr>
        <p:txBody>
          <a:bodyPr>
            <a:normAutofit/>
          </a:bodyPr>
          <a:lstStyle/>
          <a:p>
            <a:r>
              <a:rPr lang="en-US">
                <a:solidFill>
                  <a:schemeClr val="accent3">
                    <a:lumMod val="20000"/>
                    <a:lumOff val="80000"/>
                  </a:schemeClr>
                </a:solidFill>
                <a:latin typeface="Palatino Linotype" panose="02040502050505030304" pitchFamily="18" charset="0"/>
              </a:rPr>
              <a:t>Interface: Booking follows account.</a:t>
            </a:r>
          </a:p>
          <a:p>
            <a:r>
              <a:rPr lang="en-US">
                <a:solidFill>
                  <a:schemeClr val="accent3">
                    <a:lumMod val="20000"/>
                    <a:lumOff val="80000"/>
                  </a:schemeClr>
                </a:solidFill>
                <a:latin typeface="Palatino Linotype" panose="02040502050505030304" pitchFamily="18" charset="0"/>
              </a:rPr>
              <a:t>Process: Handled by Booking Department.</a:t>
            </a:r>
          </a:p>
          <a:p>
            <a:r>
              <a:rPr lang="en-US">
                <a:solidFill>
                  <a:schemeClr val="accent3">
                    <a:lumMod val="20000"/>
                    <a:lumOff val="80000"/>
                  </a:schemeClr>
                </a:solidFill>
                <a:latin typeface="Palatino Linotype" panose="02040502050505030304" pitchFamily="18" charset="0"/>
              </a:rPr>
              <a:t>Touchpoints: Housing data discrepancies.</a:t>
            </a:r>
          </a:p>
          <a:p>
            <a:r>
              <a:rPr lang="en-US">
                <a:solidFill>
                  <a:schemeClr val="accent3">
                    <a:lumMod val="20000"/>
                    <a:lumOff val="80000"/>
                  </a:schemeClr>
                </a:solidFill>
                <a:latin typeface="Palatino Linotype" panose="02040502050505030304" pitchFamily="18" charset="0"/>
              </a:rPr>
              <a:t>Roles: Dept manages; IT facilitates.</a:t>
            </a:r>
            <a:endParaRPr lang="en-ZA">
              <a:solidFill>
                <a:schemeClr val="accent3">
                  <a:lumMod val="20000"/>
                  <a:lumOff val="80000"/>
                </a:schemeClr>
              </a:solidFill>
              <a:latin typeface="Palatino Linotype" panose="02040502050505030304" pitchFamily="18" charset="0"/>
            </a:endParaRPr>
          </a:p>
        </p:txBody>
      </p:sp>
      <p:sp>
        <p:nvSpPr>
          <p:cNvPr id="13" name="Text Placeholder 12">
            <a:extLst>
              <a:ext uri="{FF2B5EF4-FFF2-40B4-BE49-F238E27FC236}">
                <a16:creationId xmlns:a16="http://schemas.microsoft.com/office/drawing/2014/main" id="{EB489088-C487-E7ED-E24A-0EC1ACF12BEB}"/>
              </a:ext>
            </a:extLst>
          </p:cNvPr>
          <p:cNvSpPr>
            <a:spLocks noGrp="1"/>
          </p:cNvSpPr>
          <p:nvPr>
            <p:ph type="body" sz="quarter" idx="22"/>
          </p:nvPr>
        </p:nvSpPr>
        <p:spPr>
          <a:xfrm>
            <a:off x="6180768" y="2071070"/>
            <a:ext cx="2454253" cy="1357929"/>
          </a:xfrm>
        </p:spPr>
        <p:txBody>
          <a:bodyPr>
            <a:normAutofit/>
          </a:bodyPr>
          <a:lstStyle/>
          <a:p>
            <a:r>
              <a:rPr lang="en-US">
                <a:solidFill>
                  <a:schemeClr val="accent3">
                    <a:lumMod val="20000"/>
                    <a:lumOff val="80000"/>
                  </a:schemeClr>
                </a:solidFill>
                <a:latin typeface="Palatino Linotype" panose="02040502050505030304" pitchFamily="18" charset="0"/>
              </a:rPr>
              <a:t>Interface: Payment post-booking.</a:t>
            </a:r>
          </a:p>
          <a:p>
            <a:r>
              <a:rPr lang="en-US">
                <a:solidFill>
                  <a:schemeClr val="accent3">
                    <a:lumMod val="20000"/>
                    <a:lumOff val="80000"/>
                  </a:schemeClr>
                </a:solidFill>
                <a:latin typeface="Palatino Linotype" panose="02040502050505030304" pitchFamily="18" charset="0"/>
              </a:rPr>
              <a:t>Process: Managed by Payment Department.</a:t>
            </a:r>
          </a:p>
          <a:p>
            <a:r>
              <a:rPr lang="en-US">
                <a:solidFill>
                  <a:schemeClr val="accent3">
                    <a:lumMod val="20000"/>
                    <a:lumOff val="80000"/>
                  </a:schemeClr>
                </a:solidFill>
                <a:latin typeface="Palatino Linotype" panose="02040502050505030304" pitchFamily="18" charset="0"/>
              </a:rPr>
              <a:t>Touchpoints: Payment detail issues.</a:t>
            </a:r>
          </a:p>
          <a:p>
            <a:r>
              <a:rPr lang="en-US">
                <a:solidFill>
                  <a:schemeClr val="accent3">
                    <a:lumMod val="20000"/>
                    <a:lumOff val="80000"/>
                  </a:schemeClr>
                </a:solidFill>
                <a:latin typeface="Palatino Linotype" panose="02040502050505030304" pitchFamily="18" charset="0"/>
              </a:rPr>
              <a:t>Roles: Staff verify; IT handles.</a:t>
            </a:r>
            <a:endParaRPr lang="en-ZA">
              <a:solidFill>
                <a:schemeClr val="accent3">
                  <a:lumMod val="20000"/>
                  <a:lumOff val="80000"/>
                </a:schemeClr>
              </a:solidFill>
              <a:latin typeface="Palatino Linotype" panose="02040502050505030304" pitchFamily="18" charset="0"/>
            </a:endParaRPr>
          </a:p>
        </p:txBody>
      </p:sp>
      <p:sp>
        <p:nvSpPr>
          <p:cNvPr id="14" name="Text Placeholder 13">
            <a:extLst>
              <a:ext uri="{FF2B5EF4-FFF2-40B4-BE49-F238E27FC236}">
                <a16:creationId xmlns:a16="http://schemas.microsoft.com/office/drawing/2014/main" id="{98CB4F80-15EA-EE1C-955C-2180FB412904}"/>
              </a:ext>
            </a:extLst>
          </p:cNvPr>
          <p:cNvSpPr>
            <a:spLocks noGrp="1"/>
          </p:cNvSpPr>
          <p:nvPr>
            <p:ph type="body" sz="quarter" idx="23"/>
          </p:nvPr>
        </p:nvSpPr>
        <p:spPr>
          <a:xfrm>
            <a:off x="8844894" y="2071069"/>
            <a:ext cx="2454196" cy="1357929"/>
          </a:xfrm>
        </p:spPr>
        <p:txBody>
          <a:bodyPr>
            <a:normAutofit/>
          </a:bodyPr>
          <a:lstStyle/>
          <a:p>
            <a:r>
              <a:rPr lang="en-US">
                <a:solidFill>
                  <a:schemeClr val="accent3">
                    <a:lumMod val="20000"/>
                    <a:lumOff val="80000"/>
                  </a:schemeClr>
                </a:solidFill>
                <a:latin typeface="Palatino Linotype" panose="02040502050505030304" pitchFamily="18" charset="0"/>
              </a:rPr>
              <a:t>Interface: Post-payment processes.</a:t>
            </a:r>
          </a:p>
          <a:p>
            <a:r>
              <a:rPr lang="en-US">
                <a:solidFill>
                  <a:schemeClr val="accent3">
                    <a:lumMod val="20000"/>
                    <a:lumOff val="80000"/>
                  </a:schemeClr>
                </a:solidFill>
                <a:latin typeface="Palatino Linotype" panose="02040502050505030304" pitchFamily="18" charset="0"/>
              </a:rPr>
              <a:t>Process: Reviews collection, receipt generation.</a:t>
            </a:r>
          </a:p>
          <a:p>
            <a:r>
              <a:rPr lang="en-US">
                <a:solidFill>
                  <a:schemeClr val="accent3">
                    <a:lumMod val="20000"/>
                    <a:lumOff val="80000"/>
                  </a:schemeClr>
                </a:solidFill>
                <a:latin typeface="Palatino Linotype" panose="02040502050505030304" pitchFamily="18" charset="0"/>
              </a:rPr>
              <a:t>Touchpoints: Review, receipt challenges.</a:t>
            </a:r>
          </a:p>
          <a:p>
            <a:r>
              <a:rPr lang="en-US">
                <a:solidFill>
                  <a:schemeClr val="accent3">
                    <a:lumMod val="20000"/>
                    <a:lumOff val="80000"/>
                  </a:schemeClr>
                </a:solidFill>
                <a:latin typeface="Palatino Linotype" panose="02040502050505030304" pitchFamily="18" charset="0"/>
              </a:rPr>
              <a:t>Roles: Staff collect; IT finalizes.</a:t>
            </a:r>
            <a:endParaRPr lang="en-ZA">
              <a:solidFill>
                <a:schemeClr val="accent3">
                  <a:lumMod val="20000"/>
                  <a:lumOff val="80000"/>
                </a:schemeClr>
              </a:solidFill>
              <a:latin typeface="Palatino Linotype" panose="02040502050505030304" pitchFamily="18" charset="0"/>
            </a:endParaRPr>
          </a:p>
        </p:txBody>
      </p:sp>
      <p:sp>
        <p:nvSpPr>
          <p:cNvPr id="15" name="Text Placeholder 14">
            <a:extLst>
              <a:ext uri="{FF2B5EF4-FFF2-40B4-BE49-F238E27FC236}">
                <a16:creationId xmlns:a16="http://schemas.microsoft.com/office/drawing/2014/main" id="{13175FEE-ED6A-D995-50DF-F6AF03FA7708}"/>
              </a:ext>
            </a:extLst>
          </p:cNvPr>
          <p:cNvSpPr>
            <a:spLocks noGrp="1"/>
          </p:cNvSpPr>
          <p:nvPr>
            <p:ph type="body" sz="quarter" idx="24"/>
          </p:nvPr>
        </p:nvSpPr>
        <p:spPr>
          <a:xfrm>
            <a:off x="996494" y="1377213"/>
            <a:ext cx="2247899" cy="426813"/>
          </a:xfrm>
        </p:spPr>
        <p:txBody>
          <a:bodyPr>
            <a:noAutofit/>
          </a:bodyPr>
          <a:lstStyle/>
          <a:p>
            <a:pPr algn="ctr"/>
            <a:r>
              <a:rPr lang="en-US">
                <a:solidFill>
                  <a:schemeClr val="accent2">
                    <a:lumMod val="60000"/>
                    <a:lumOff val="40000"/>
                  </a:schemeClr>
                </a:solidFill>
                <a:latin typeface="Palatino Linotype" panose="02040502050505030304" pitchFamily="18" charset="0"/>
              </a:rPr>
              <a:t>Account Creation</a:t>
            </a:r>
          </a:p>
        </p:txBody>
      </p:sp>
      <p:sp>
        <p:nvSpPr>
          <p:cNvPr id="19" name="Text Placeholder 18">
            <a:extLst>
              <a:ext uri="{FF2B5EF4-FFF2-40B4-BE49-F238E27FC236}">
                <a16:creationId xmlns:a16="http://schemas.microsoft.com/office/drawing/2014/main" id="{C31B20A6-548F-6596-ED86-CED0CC909D51}"/>
              </a:ext>
            </a:extLst>
          </p:cNvPr>
          <p:cNvSpPr>
            <a:spLocks noGrp="1"/>
          </p:cNvSpPr>
          <p:nvPr>
            <p:ph type="body" sz="quarter" idx="28"/>
          </p:nvPr>
        </p:nvSpPr>
        <p:spPr>
          <a:xfrm>
            <a:off x="934220" y="2071071"/>
            <a:ext cx="2600428" cy="1253020"/>
          </a:xfrm>
        </p:spPr>
        <p:txBody>
          <a:bodyPr>
            <a:normAutofit/>
          </a:bodyPr>
          <a:lstStyle/>
          <a:p>
            <a:r>
              <a:rPr lang="en-US">
                <a:solidFill>
                  <a:schemeClr val="accent3">
                    <a:lumMod val="20000"/>
                    <a:lumOff val="80000"/>
                  </a:schemeClr>
                </a:solidFill>
                <a:latin typeface="Palatino Linotype" panose="02040502050505030304" pitchFamily="18" charset="0"/>
              </a:rPr>
              <a:t>Interface: Customer starts account.</a:t>
            </a:r>
          </a:p>
          <a:p>
            <a:r>
              <a:rPr lang="en-US">
                <a:solidFill>
                  <a:schemeClr val="accent3">
                    <a:lumMod val="20000"/>
                    <a:lumOff val="80000"/>
                  </a:schemeClr>
                </a:solidFill>
                <a:latin typeface="Palatino Linotype" panose="02040502050505030304" pitchFamily="18" charset="0"/>
              </a:rPr>
              <a:t>Process: Managed in Account Department.</a:t>
            </a:r>
          </a:p>
          <a:p>
            <a:r>
              <a:rPr lang="en-US">
                <a:solidFill>
                  <a:schemeClr val="accent3">
                    <a:lumMod val="20000"/>
                    <a:lumOff val="80000"/>
                  </a:schemeClr>
                </a:solidFill>
                <a:latin typeface="Palatino Linotype" panose="02040502050505030304" pitchFamily="18" charset="0"/>
              </a:rPr>
              <a:t>Touchpoints: ID verification challenges.</a:t>
            </a:r>
          </a:p>
          <a:p>
            <a:r>
              <a:rPr lang="en-US">
                <a:solidFill>
                  <a:schemeClr val="accent3">
                    <a:lumMod val="20000"/>
                    <a:lumOff val="80000"/>
                  </a:schemeClr>
                </a:solidFill>
                <a:latin typeface="Palatino Linotype" panose="02040502050505030304" pitchFamily="18" charset="0"/>
              </a:rPr>
              <a:t>Roles: Staff verify; IT assists.</a:t>
            </a:r>
            <a:endParaRPr lang="en-ZA">
              <a:solidFill>
                <a:schemeClr val="accent3">
                  <a:lumMod val="20000"/>
                  <a:lumOff val="80000"/>
                </a:schemeClr>
              </a:solidFill>
              <a:latin typeface="Palatino Linotype" panose="02040502050505030304" pitchFamily="18" charset="0"/>
            </a:endParaRPr>
          </a:p>
        </p:txBody>
      </p:sp>
      <p:sp>
        <p:nvSpPr>
          <p:cNvPr id="7" name="Text Placeholder 6">
            <a:extLst>
              <a:ext uri="{FF2B5EF4-FFF2-40B4-BE49-F238E27FC236}">
                <a16:creationId xmlns:a16="http://schemas.microsoft.com/office/drawing/2014/main" id="{CB9C7D1C-B810-E099-3370-DF97666773CE}"/>
              </a:ext>
            </a:extLst>
          </p:cNvPr>
          <p:cNvSpPr>
            <a:spLocks noGrp="1"/>
          </p:cNvSpPr>
          <p:nvPr>
            <p:ph type="body" sz="quarter" idx="15"/>
          </p:nvPr>
        </p:nvSpPr>
        <p:spPr/>
        <p:txBody>
          <a:bodyPr/>
          <a:lstStyle/>
          <a:p>
            <a:r>
              <a:rPr lang="en-US">
                <a:latin typeface="Palatino Linotype" panose="02040502050505030304" pitchFamily="18" charset="0"/>
              </a:rPr>
              <a:t>1</a:t>
            </a:r>
          </a:p>
        </p:txBody>
      </p:sp>
      <p:sp>
        <p:nvSpPr>
          <p:cNvPr id="8" name="Text Placeholder 7">
            <a:extLst>
              <a:ext uri="{FF2B5EF4-FFF2-40B4-BE49-F238E27FC236}">
                <a16:creationId xmlns:a16="http://schemas.microsoft.com/office/drawing/2014/main" id="{2ECE9318-C230-F469-A21B-280ADB932AE2}"/>
              </a:ext>
            </a:extLst>
          </p:cNvPr>
          <p:cNvSpPr>
            <a:spLocks noGrp="1"/>
          </p:cNvSpPr>
          <p:nvPr>
            <p:ph type="body" sz="quarter" idx="16"/>
          </p:nvPr>
        </p:nvSpPr>
        <p:spPr/>
        <p:txBody>
          <a:bodyPr/>
          <a:lstStyle/>
          <a:p>
            <a:r>
              <a:rPr lang="en-US">
                <a:latin typeface="Palatino Linotype" panose="02040502050505030304" pitchFamily="18" charset="0"/>
              </a:rPr>
              <a:t>2</a:t>
            </a:r>
          </a:p>
        </p:txBody>
      </p:sp>
      <p:sp>
        <p:nvSpPr>
          <p:cNvPr id="9" name="Text Placeholder 8">
            <a:extLst>
              <a:ext uri="{FF2B5EF4-FFF2-40B4-BE49-F238E27FC236}">
                <a16:creationId xmlns:a16="http://schemas.microsoft.com/office/drawing/2014/main" id="{0DB08B62-754B-F2CE-8C8B-CD19E414574C}"/>
              </a:ext>
            </a:extLst>
          </p:cNvPr>
          <p:cNvSpPr>
            <a:spLocks noGrp="1"/>
          </p:cNvSpPr>
          <p:nvPr>
            <p:ph type="body" sz="quarter" idx="17"/>
          </p:nvPr>
        </p:nvSpPr>
        <p:spPr/>
        <p:txBody>
          <a:bodyPr/>
          <a:lstStyle/>
          <a:p>
            <a:r>
              <a:rPr lang="en-US">
                <a:latin typeface="Palatino Linotype" panose="02040502050505030304" pitchFamily="18" charset="0"/>
              </a:rPr>
              <a:t>3</a:t>
            </a:r>
          </a:p>
        </p:txBody>
      </p:sp>
      <p:sp>
        <p:nvSpPr>
          <p:cNvPr id="10" name="Text Placeholder 9">
            <a:extLst>
              <a:ext uri="{FF2B5EF4-FFF2-40B4-BE49-F238E27FC236}">
                <a16:creationId xmlns:a16="http://schemas.microsoft.com/office/drawing/2014/main" id="{B451C40A-EBFD-D926-FF07-BF0D5A1A8435}"/>
              </a:ext>
            </a:extLst>
          </p:cNvPr>
          <p:cNvSpPr>
            <a:spLocks noGrp="1"/>
          </p:cNvSpPr>
          <p:nvPr>
            <p:ph type="body" sz="quarter" idx="18"/>
          </p:nvPr>
        </p:nvSpPr>
        <p:spPr/>
        <p:txBody>
          <a:bodyPr/>
          <a:lstStyle/>
          <a:p>
            <a:r>
              <a:rPr lang="en-US">
                <a:latin typeface="Palatino Linotype" panose="02040502050505030304" pitchFamily="18" charset="0"/>
              </a:rPr>
              <a:t>4</a:t>
            </a:r>
          </a:p>
        </p:txBody>
      </p:sp>
    </p:spTree>
    <p:extLst>
      <p:ext uri="{BB962C8B-B14F-4D97-AF65-F5344CB8AC3E}">
        <p14:creationId xmlns:p14="http://schemas.microsoft.com/office/powerpoint/2010/main" val="2080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2848851" y="486787"/>
            <a:ext cx="6422149" cy="1159742"/>
          </a:xfrm>
          <a:prstGeom prst="rect">
            <a:avLst/>
          </a:prstGeom>
          <a:noFill/>
        </p:spPr>
        <p:txBody>
          <a:bodyPr wrap="square" lIns="0" tIns="0" rIns="0" bIns="0" rtlCol="0">
            <a:no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4400" b="1"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TARGET CUSTOMERS</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1919255" y="2793641"/>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17" name="Oval 16">
              <a:extLst>
                <a:ext uri="{FF2B5EF4-FFF2-40B4-BE49-F238E27FC236}">
                  <a16:creationId xmlns:a16="http://schemas.microsoft.com/office/drawing/2014/main" id="{B20BBE89-8E4D-448A-8F53-F45437DD24BB}"/>
                </a:ext>
              </a:extLst>
            </p:cNvPr>
            <p:cNvSpPr/>
            <p:nvPr/>
          </p:nvSpPr>
          <p:spPr>
            <a:xfrm>
              <a:off x="2848851" y="408042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5381674" y="274266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31" name="Oval 30">
              <a:extLst>
                <a:ext uri="{FF2B5EF4-FFF2-40B4-BE49-F238E27FC236}">
                  <a16:creationId xmlns:a16="http://schemas.microsoft.com/office/drawing/2014/main" id="{0EB5F512-613A-44CC-ACE3-5B63ACC24F3F}"/>
                </a:ext>
              </a:extLst>
            </p:cNvPr>
            <p:cNvSpPr/>
            <p:nvPr/>
          </p:nvSpPr>
          <p:spPr>
            <a:xfrm>
              <a:off x="6552937" y="290509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32" name="Oval 31">
              <a:extLst>
                <a:ext uri="{FF2B5EF4-FFF2-40B4-BE49-F238E27FC236}">
                  <a16:creationId xmlns:a16="http://schemas.microsoft.com/office/drawing/2014/main" id="{CDD030F3-5250-4104-9D3A-3BDB421469D0}"/>
                </a:ext>
              </a:extLst>
            </p:cNvPr>
            <p:cNvSpPr/>
            <p:nvPr/>
          </p:nvSpPr>
          <p:spPr>
            <a:xfrm>
              <a:off x="6597544" y="294969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41" name="Oval 40">
              <a:extLst>
                <a:ext uri="{FF2B5EF4-FFF2-40B4-BE49-F238E27FC236}">
                  <a16:creationId xmlns:a16="http://schemas.microsoft.com/office/drawing/2014/main" id="{9AA6EBCD-B27A-4FC4-87A8-ED6638C5545A}"/>
                </a:ext>
              </a:extLst>
            </p:cNvPr>
            <p:cNvSpPr/>
            <p:nvPr/>
          </p:nvSpPr>
          <p:spPr>
            <a:xfrm>
              <a:off x="8976249"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8976249"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43" name="Oval 42">
              <a:extLst>
                <a:ext uri="{FF2B5EF4-FFF2-40B4-BE49-F238E27FC236}">
                  <a16:creationId xmlns:a16="http://schemas.microsoft.com/office/drawing/2014/main" id="{B9703755-0B67-41E7-B72A-5A3A54730479}"/>
                </a:ext>
              </a:extLst>
            </p:cNvPr>
            <p:cNvSpPr/>
            <p:nvPr/>
          </p:nvSpPr>
          <p:spPr>
            <a:xfrm>
              <a:off x="1028697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44" name="Oval 43">
              <a:extLst>
                <a:ext uri="{FF2B5EF4-FFF2-40B4-BE49-F238E27FC236}">
                  <a16:creationId xmlns:a16="http://schemas.microsoft.com/office/drawing/2014/main" id="{7668F955-7C8C-4C69-AA19-CD562C2DFDCC}"/>
                </a:ext>
              </a:extLst>
            </p:cNvPr>
            <p:cNvSpPr/>
            <p:nvPr/>
          </p:nvSpPr>
          <p:spPr>
            <a:xfrm>
              <a:off x="10332084"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54" name="Arc 53">
              <a:extLst>
                <a:ext uri="{FF2B5EF4-FFF2-40B4-BE49-F238E27FC236}">
                  <a16:creationId xmlns:a16="http://schemas.microsoft.com/office/drawing/2014/main" id="{2CC348C5-CD52-4041-A9DC-8F47C9D04352}"/>
                </a:ext>
              </a:extLst>
            </p:cNvPr>
            <p:cNvSpPr/>
            <p:nvPr/>
          </p:nvSpPr>
          <p:spPr>
            <a:xfrm>
              <a:off x="9871788" y="2731848"/>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64" name="Arc 63">
              <a:extLst>
                <a:ext uri="{FF2B5EF4-FFF2-40B4-BE49-F238E27FC236}">
                  <a16:creationId xmlns:a16="http://schemas.microsoft.com/office/drawing/2014/main" id="{CAE87D92-1F07-49DE-BFD7-F74BD728BD31}"/>
                </a:ext>
              </a:extLst>
            </p:cNvPr>
            <p:cNvSpPr/>
            <p:nvPr/>
          </p:nvSpPr>
          <p:spPr>
            <a:xfrm>
              <a:off x="5380086" y="2744332"/>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sp>
          <p:nvSpPr>
            <p:cNvPr id="66" name="Arc 65">
              <a:extLst>
                <a:ext uri="{FF2B5EF4-FFF2-40B4-BE49-F238E27FC236}">
                  <a16:creationId xmlns:a16="http://schemas.microsoft.com/office/drawing/2014/main" id="{45B3FF71-3684-4143-BA68-D4583307C956}"/>
                </a:ext>
              </a:extLst>
            </p:cNvPr>
            <p:cNvSpPr/>
            <p:nvPr/>
          </p:nvSpPr>
          <p:spPr>
            <a:xfrm>
              <a:off x="1919255" y="2793641"/>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pitchFamily="18" charset="0"/>
                <a:ea typeface="+mn-ea"/>
                <a:cs typeface="+mn-cs"/>
              </a:endParaRPr>
            </a:p>
          </p:txBody>
        </p:sp>
      </p:grpSp>
      <p:sp>
        <p:nvSpPr>
          <p:cNvPr id="18" name="TextBox 17">
            <a:extLst>
              <a:ext uri="{FF2B5EF4-FFF2-40B4-BE49-F238E27FC236}">
                <a16:creationId xmlns:a16="http://schemas.microsoft.com/office/drawing/2014/main" id="{39929E06-4AB9-4598-A963-82CCC18A3FF2}"/>
              </a:ext>
            </a:extLst>
          </p:cNvPr>
          <p:cNvSpPr txBox="1"/>
          <p:nvPr/>
        </p:nvSpPr>
        <p:spPr>
          <a:xfrm>
            <a:off x="1451678" y="4531537"/>
            <a:ext cx="2034981"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TRAVELER PROFILE</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2083607" y="4806747"/>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756747" y="5099216"/>
            <a:ext cx="3095774" cy="1061829"/>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Seek personalized lodging experiences</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Value convenience and customization</a:t>
            </a:r>
          </a:p>
        </p:txBody>
      </p:sp>
      <p:sp>
        <p:nvSpPr>
          <p:cNvPr id="24" name="TextBox 23">
            <a:extLst>
              <a:ext uri="{FF2B5EF4-FFF2-40B4-BE49-F238E27FC236}">
                <a16:creationId xmlns:a16="http://schemas.microsoft.com/office/drawing/2014/main" id="{AB0754C1-4097-4CDA-B3CB-7304331CBBB9}"/>
              </a:ext>
            </a:extLst>
          </p:cNvPr>
          <p:cNvSpPr txBox="1"/>
          <p:nvPr/>
        </p:nvSpPr>
        <p:spPr>
          <a:xfrm>
            <a:off x="5057426" y="4531537"/>
            <a:ext cx="1954061"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“JOB“ TO BE DONE</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5795053" y="4777758"/>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4417824" y="4888366"/>
            <a:ext cx="3341875" cy="1384995"/>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Book a place to stay during travel</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Seek a personalized and convenient experience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Utilize customizable search, booking, and check-in options</a:t>
            </a:r>
          </a:p>
        </p:txBody>
      </p:sp>
      <p:sp>
        <p:nvSpPr>
          <p:cNvPr id="36" name="TextBox 35">
            <a:extLst>
              <a:ext uri="{FF2B5EF4-FFF2-40B4-BE49-F238E27FC236}">
                <a16:creationId xmlns:a16="http://schemas.microsoft.com/office/drawing/2014/main" id="{54005B0B-E5FC-472B-962B-C2258039F3B2}"/>
              </a:ext>
            </a:extLst>
          </p:cNvPr>
          <p:cNvSpPr txBox="1"/>
          <p:nvPr/>
        </p:nvSpPr>
        <p:spPr>
          <a:xfrm>
            <a:off x="8904106" y="4512304"/>
            <a:ext cx="1524456"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BIG PROBLEM:</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9392983" y="4777758"/>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8544928" y="4888366"/>
            <a:ext cx="2653720" cy="1061829"/>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Lack of listing transparency</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Palatino Linotype" panose="02040502050505030304" pitchFamily="18" charset="0"/>
                <a:ea typeface="+mn-ea"/>
                <a:cs typeface="Segoe UI" panose="020B0502040204020203" pitchFamily="34" charset="0"/>
              </a:rPr>
              <a:t>Difficulty finding specific preferences</a:t>
            </a:r>
          </a:p>
        </p:txBody>
      </p:sp>
    </p:spTree>
    <p:extLst>
      <p:ext uri="{BB962C8B-B14F-4D97-AF65-F5344CB8AC3E}">
        <p14:creationId xmlns:p14="http://schemas.microsoft.com/office/powerpoint/2010/main" val="21637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90000"/>
            <a:lumOff val="10000"/>
          </a:schemeClr>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609600" y="466897"/>
            <a:ext cx="10515600" cy="833547"/>
          </a:xfrm>
        </p:spPr>
        <p:txBody>
          <a:bodyPr/>
          <a:lstStyle/>
          <a:p>
            <a:pPr algn="ctr"/>
            <a:r>
              <a:rPr lang="en-US" cap="all">
                <a:latin typeface="Palatino Linotype" panose="02040502050505030304" pitchFamily="18" charset="0"/>
              </a:rPr>
              <a:t>IDENTIFIABLE MOS AND CVM</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07136" y="3442235"/>
            <a:ext cx="1877575" cy="405330"/>
          </a:xfrm>
        </p:spPr>
        <p:txBody>
          <a:bodyPr/>
          <a:lstStyle/>
          <a:p>
            <a:pPr>
              <a:lnSpc>
                <a:spcPct val="150000"/>
              </a:lnSpc>
            </a:pPr>
            <a:r>
              <a:rPr lang="en-US">
                <a:solidFill>
                  <a:schemeClr val="accent4">
                    <a:lumMod val="60000"/>
                    <a:lumOff val="40000"/>
                  </a:schemeClr>
                </a:solidFill>
                <a:latin typeface="Palatino Linotype" panose="02040502050505030304" pitchFamily="18" charset="0"/>
              </a:rPr>
              <a:t>Calendar Sync</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a:xfrm>
            <a:off x="1370641" y="3894578"/>
            <a:ext cx="2424491" cy="1542277"/>
          </a:xfrm>
        </p:spPr>
        <p:txBody>
          <a:bodyPr vert="horz" lIns="91440" tIns="45720" rIns="91440" bIns="45720" rtlCol="0" anchor="t">
            <a:noAutofit/>
          </a:bodyPr>
          <a:lstStyle/>
          <a:p>
            <a:pPr algn="l">
              <a:lnSpc>
                <a:spcPct val="100000"/>
              </a:lnSpc>
            </a:pPr>
            <a:r>
              <a:rPr lang="en-US" altLang="zh-CN" sz="1300">
                <a:latin typeface="Palatino Linotype"/>
              </a:rPr>
              <a:t>Related Job Step: Search Selection</a:t>
            </a:r>
          </a:p>
          <a:p>
            <a:pPr algn="l">
              <a:lnSpc>
                <a:spcPct val="100000"/>
              </a:lnSpc>
            </a:pPr>
            <a:r>
              <a:rPr lang="en-US" altLang="zh-CN" sz="1300">
                <a:latin typeface="Palatino Linotype"/>
              </a:rPr>
              <a:t>MoS: Time Wasted</a:t>
            </a:r>
          </a:p>
          <a:p>
            <a:pPr algn="l">
              <a:lnSpc>
                <a:spcPct val="100000"/>
              </a:lnSpc>
            </a:pPr>
            <a:r>
              <a:rPr lang="en-US" altLang="zh-CN" sz="1300">
                <a:latin typeface="Palatino Linotype"/>
              </a:rPr>
              <a:t>CVM: Accuracy Rate</a:t>
            </a:r>
          </a:p>
          <a:p>
            <a:pPr algn="l">
              <a:lnSpc>
                <a:spcPct val="100000"/>
              </a:lnSpc>
            </a:pPr>
            <a:r>
              <a:rPr lang="en-US" altLang="zh-CN" sz="1300">
                <a:latin typeface="Palatino Linotype"/>
              </a:rPr>
              <a:t>Impact: Reduces Re-searching</a:t>
            </a:r>
          </a:p>
          <a:p>
            <a:pPr algn="l">
              <a:lnSpc>
                <a:spcPct val="100000"/>
              </a:lnSpc>
            </a:pPr>
            <a:endParaRPr lang="en-US" altLang="zh-CN" sz="1300">
              <a:latin typeface="Palatino Linotype" panose="02040502050505030304" pitchFamily="18" charset="0"/>
            </a:endParaRP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011990"/>
            <a:ext cx="1977458" cy="506399"/>
          </a:xfrm>
        </p:spPr>
        <p:txBody>
          <a:bodyPr/>
          <a:lstStyle/>
          <a:p>
            <a:r>
              <a:rPr lang="en-US">
                <a:solidFill>
                  <a:schemeClr val="accent4">
                    <a:lumMod val="60000"/>
                    <a:lumOff val="40000"/>
                  </a:schemeClr>
                </a:solidFill>
                <a:latin typeface="Palatino Linotype" panose="02040502050505030304" pitchFamily="18" charset="0"/>
              </a:rPr>
              <a:t>Pricing Discrepancies</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a:xfrm>
            <a:off x="3706364" y="2561559"/>
            <a:ext cx="2311400" cy="1432641"/>
          </a:xfrm>
        </p:spPr>
        <p:txBody>
          <a:bodyPr/>
          <a:lstStyle/>
          <a:p>
            <a:pPr algn="l">
              <a:lnSpc>
                <a:spcPct val="100000"/>
              </a:lnSpc>
              <a:spcBef>
                <a:spcPts val="0"/>
              </a:spcBef>
            </a:pPr>
            <a:r>
              <a:rPr lang="en-US" altLang="zh-CN" sz="1300">
                <a:latin typeface="Palatino Linotype" panose="02040502050505030304" pitchFamily="18" charset="0"/>
              </a:rPr>
              <a:t>Related Job Step : Booking</a:t>
            </a:r>
          </a:p>
          <a:p>
            <a:pPr algn="l">
              <a:lnSpc>
                <a:spcPct val="100000"/>
              </a:lnSpc>
              <a:spcBef>
                <a:spcPts val="0"/>
              </a:spcBef>
            </a:pPr>
            <a:r>
              <a:rPr lang="en-US" altLang="zh-CN" sz="1300">
                <a:latin typeface="Palatino Linotype" panose="02040502050505030304" pitchFamily="18" charset="0"/>
              </a:rPr>
              <a:t>MoS: Trust Issues</a:t>
            </a:r>
          </a:p>
          <a:p>
            <a:pPr algn="l">
              <a:lnSpc>
                <a:spcPct val="100000"/>
              </a:lnSpc>
              <a:spcBef>
                <a:spcPts val="0"/>
              </a:spcBef>
            </a:pPr>
            <a:r>
              <a:rPr lang="en-US" altLang="zh-CN" sz="1300">
                <a:latin typeface="Palatino Linotype" panose="02040502050505030304" pitchFamily="18" charset="0"/>
              </a:rPr>
              <a:t>CVM: Transparency Index</a:t>
            </a:r>
          </a:p>
          <a:p>
            <a:pPr algn="l">
              <a:lnSpc>
                <a:spcPct val="100000"/>
              </a:lnSpc>
              <a:spcBef>
                <a:spcPts val="0"/>
              </a:spcBef>
            </a:pPr>
            <a:r>
              <a:rPr lang="en-US" altLang="zh-CN" sz="1300">
                <a:latin typeface="Palatino Linotype" panose="02040502050505030304" pitchFamily="18" charset="0"/>
              </a:rPr>
              <a:t>Impact: Reduce Confusion</a:t>
            </a:r>
          </a:p>
          <a:p>
            <a:pPr algn="l">
              <a:lnSpc>
                <a:spcPct val="100000"/>
              </a:lnSpc>
              <a:spcBef>
                <a:spcPts val="0"/>
              </a:spcBef>
            </a:pPr>
            <a:endParaRPr lang="en-US" altLang="zh-CN" sz="1300">
              <a:latin typeface="Palatino Linotype" panose="02040502050505030304" pitchFamily="18" charset="0"/>
            </a:endParaRP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57212" y="3994200"/>
            <a:ext cx="1877575" cy="604078"/>
          </a:xfrm>
        </p:spPr>
        <p:txBody>
          <a:bodyPr/>
          <a:lstStyle/>
          <a:p>
            <a:r>
              <a:rPr lang="en-US">
                <a:solidFill>
                  <a:schemeClr val="accent4">
                    <a:lumMod val="60000"/>
                    <a:lumOff val="40000"/>
                  </a:schemeClr>
                </a:solidFill>
                <a:latin typeface="Palatino Linotype" panose="02040502050505030304" pitchFamily="18" charset="0"/>
              </a:rPr>
              <a:t>Verification Hassle</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a:xfrm>
            <a:off x="4940300" y="4495824"/>
            <a:ext cx="2311400" cy="1432641"/>
          </a:xfrm>
        </p:spPr>
        <p:txBody>
          <a:bodyPr/>
          <a:lstStyle/>
          <a:p>
            <a:pPr algn="l">
              <a:lnSpc>
                <a:spcPct val="100000"/>
              </a:lnSpc>
            </a:pPr>
            <a:r>
              <a:rPr lang="en-US" altLang="zh-CN" sz="1300">
                <a:latin typeface="Palatino Linotype" panose="02040502050505030304" pitchFamily="18" charset="0"/>
              </a:rPr>
              <a:t>Related Job Step : Account Setup</a:t>
            </a:r>
          </a:p>
          <a:p>
            <a:pPr algn="l">
              <a:lnSpc>
                <a:spcPct val="100000"/>
              </a:lnSpc>
            </a:pPr>
            <a:r>
              <a:rPr lang="en-US" altLang="zh-CN" sz="1300">
                <a:latin typeface="Palatino Linotype" panose="02040502050505030304" pitchFamily="18" charset="0"/>
              </a:rPr>
              <a:t>MoS: User Deterrence</a:t>
            </a:r>
          </a:p>
          <a:p>
            <a:pPr algn="l">
              <a:lnSpc>
                <a:spcPct val="100000"/>
              </a:lnSpc>
            </a:pPr>
            <a:r>
              <a:rPr lang="en-US" altLang="zh-CN" sz="1300">
                <a:latin typeface="Palatino Linotype" panose="02040502050505030304" pitchFamily="18" charset="0"/>
              </a:rPr>
              <a:t>CVM: Efficiency</a:t>
            </a:r>
          </a:p>
          <a:p>
            <a:pPr algn="l">
              <a:lnSpc>
                <a:spcPct val="100000"/>
              </a:lnSpc>
            </a:pPr>
            <a:r>
              <a:rPr lang="en-US" altLang="zh-CN" sz="1300">
                <a:latin typeface="Palatino Linotype" panose="02040502050505030304" pitchFamily="18" charset="0"/>
              </a:rPr>
              <a:t>Impact: Accelerate Booking</a:t>
            </a:r>
          </a:p>
          <a:p>
            <a:pPr algn="l">
              <a:lnSpc>
                <a:spcPct val="100000"/>
              </a:lnSpc>
            </a:pPr>
            <a:endParaRPr lang="en-US" altLang="zh-CN" sz="1300">
              <a:latin typeface="Palatino Linotype" panose="02040502050505030304" pitchFamily="18" charset="0"/>
            </a:endParaRP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46850" y="3940680"/>
            <a:ext cx="1877575" cy="506399"/>
          </a:xfrm>
        </p:spPr>
        <p:txBody>
          <a:bodyPr/>
          <a:lstStyle/>
          <a:p>
            <a:pPr>
              <a:lnSpc>
                <a:spcPct val="150000"/>
              </a:lnSpc>
            </a:pPr>
            <a:r>
              <a:rPr lang="en-US">
                <a:solidFill>
                  <a:schemeClr val="accent4">
                    <a:lumMod val="60000"/>
                    <a:lumOff val="40000"/>
                  </a:schemeClr>
                </a:solidFill>
                <a:latin typeface="Palatino Linotype" panose="02040502050505030304" pitchFamily="18" charset="0"/>
              </a:rPr>
              <a:t>Slow Booking</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a:xfrm>
            <a:off x="7400670" y="4470119"/>
            <a:ext cx="2311400" cy="1432641"/>
          </a:xfrm>
        </p:spPr>
        <p:txBody>
          <a:bodyPr/>
          <a:lstStyle/>
          <a:p>
            <a:pPr algn="l">
              <a:lnSpc>
                <a:spcPct val="100000"/>
              </a:lnSpc>
            </a:pPr>
            <a:r>
              <a:rPr lang="en-US" altLang="zh-CN" sz="1300">
                <a:latin typeface="Palatino Linotype" panose="02040502050505030304" pitchFamily="18" charset="0"/>
              </a:rPr>
              <a:t>Related Job Step : Confirmation</a:t>
            </a:r>
          </a:p>
          <a:p>
            <a:pPr algn="l">
              <a:lnSpc>
                <a:spcPct val="100000"/>
              </a:lnSpc>
            </a:pPr>
            <a:r>
              <a:rPr lang="en-US" altLang="zh-CN" sz="1300">
                <a:latin typeface="Palatino Linotype" panose="02040502050505030304" pitchFamily="18" charset="0"/>
              </a:rPr>
              <a:t>MoS: Guest Loss</a:t>
            </a:r>
          </a:p>
          <a:p>
            <a:pPr algn="l">
              <a:lnSpc>
                <a:spcPct val="100000"/>
              </a:lnSpc>
            </a:pPr>
            <a:r>
              <a:rPr lang="en-US" altLang="zh-CN" sz="1300">
                <a:latin typeface="Palatino Linotype" panose="02040502050505030304" pitchFamily="18" charset="0"/>
              </a:rPr>
              <a:t>CVM: Response Rate</a:t>
            </a:r>
          </a:p>
          <a:p>
            <a:pPr algn="l">
              <a:lnSpc>
                <a:spcPct val="100000"/>
              </a:lnSpc>
            </a:pPr>
            <a:r>
              <a:rPr lang="en-US" altLang="zh-CN" sz="1300">
                <a:latin typeface="Palatino Linotype" panose="02040502050505030304" pitchFamily="18" charset="0"/>
              </a:rPr>
              <a:t>confirmation</a:t>
            </a:r>
          </a:p>
          <a:p>
            <a:pPr algn="l">
              <a:lnSpc>
                <a:spcPct val="100000"/>
              </a:lnSpc>
            </a:pPr>
            <a:r>
              <a:rPr lang="en-US" altLang="zh-CN" sz="1300">
                <a:latin typeface="Palatino Linotype" panose="02040502050505030304" pitchFamily="18" charset="0"/>
              </a:rPr>
              <a:t>Impact: Improve Experience</a:t>
            </a:r>
          </a:p>
          <a:p>
            <a:pPr algn="l">
              <a:lnSpc>
                <a:spcPct val="100000"/>
              </a:lnSpc>
            </a:pPr>
            <a:endParaRPr lang="en-US" altLang="zh-CN" sz="1300">
              <a:latin typeface="Palatino Linotype" panose="02040502050505030304" pitchFamily="18" charset="0"/>
            </a:endParaRPr>
          </a:p>
        </p:txBody>
      </p:sp>
      <p:sp>
        <p:nvSpPr>
          <p:cNvPr id="2" name="Text Placeholder 68">
            <a:extLst>
              <a:ext uri="{FF2B5EF4-FFF2-40B4-BE49-F238E27FC236}">
                <a16:creationId xmlns:a16="http://schemas.microsoft.com/office/drawing/2014/main" id="{8ABD44C4-A2F2-A627-49CF-26AC91E2BAD2}"/>
              </a:ext>
            </a:extLst>
          </p:cNvPr>
          <p:cNvSpPr txBox="1">
            <a:spLocks/>
          </p:cNvSpPr>
          <p:nvPr/>
        </p:nvSpPr>
        <p:spPr>
          <a:xfrm>
            <a:off x="8672117" y="2608357"/>
            <a:ext cx="1877575"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solidFill>
                  <a:schemeClr val="accent4">
                    <a:lumMod val="60000"/>
                    <a:lumOff val="40000"/>
                  </a:schemeClr>
                </a:solidFill>
                <a:latin typeface="Palatino Linotype" panose="02040502050505030304" pitchFamily="18" charset="0"/>
              </a:rPr>
              <a:t>…</a:t>
            </a:r>
          </a:p>
        </p:txBody>
      </p:sp>
    </p:spTree>
    <p:extLst>
      <p:ext uri="{BB962C8B-B14F-4D97-AF65-F5344CB8AC3E}">
        <p14:creationId xmlns:p14="http://schemas.microsoft.com/office/powerpoint/2010/main" val="37609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2C299-E969-944A-C523-26C28FDB97FA}"/>
            </a:ext>
          </a:extLst>
        </p:cNvPr>
        <p:cNvGrpSpPr/>
        <p:nvPr/>
      </p:nvGrpSpPr>
      <p:grpSpPr>
        <a:xfrm>
          <a:off x="0" y="0"/>
          <a:ext cx="0" cy="0"/>
          <a:chOff x="0" y="0"/>
          <a:chExt cx="0" cy="0"/>
        </a:xfrm>
      </p:grpSpPr>
      <p:sp>
        <p:nvSpPr>
          <p:cNvPr id="24" name="Title 23">
            <a:extLst>
              <a:ext uri="{FF2B5EF4-FFF2-40B4-BE49-F238E27FC236}">
                <a16:creationId xmlns:a16="http://schemas.microsoft.com/office/drawing/2014/main" id="{3F5B02BA-0954-8E8F-260C-339251195FB7}"/>
              </a:ext>
            </a:extLst>
          </p:cNvPr>
          <p:cNvSpPr>
            <a:spLocks noGrp="1"/>
          </p:cNvSpPr>
          <p:nvPr>
            <p:ph type="title"/>
          </p:nvPr>
        </p:nvSpPr>
        <p:spPr/>
        <p:txBody>
          <a:bodyPr>
            <a:normAutofit fontScale="90000"/>
          </a:bodyPr>
          <a:lstStyle/>
          <a:p>
            <a:pPr algn="ctr"/>
            <a:r>
              <a:rPr lang="en-US" sz="4000" b="1">
                <a:solidFill>
                  <a:schemeClr val="bg1"/>
                </a:solidFill>
                <a:latin typeface="Palatino Linotype" panose="02040502050505030304" pitchFamily="18" charset="0"/>
              </a:rPr>
              <a:t>VLIFT PROCESS FOR </a:t>
            </a:r>
            <a:r>
              <a:rPr lang="en-US" sz="4000" b="1">
                <a:solidFill>
                  <a:schemeClr val="accent2">
                    <a:lumMod val="60000"/>
                    <a:lumOff val="40000"/>
                  </a:schemeClr>
                </a:solidFill>
                <a:latin typeface="Palatino Linotype" panose="02040502050505030304" pitchFamily="18" charset="0"/>
              </a:rPr>
              <a:t>PRICING DISCREPANCIES IMPROVEMENT</a:t>
            </a:r>
          </a:p>
        </p:txBody>
      </p:sp>
      <p:sp>
        <p:nvSpPr>
          <p:cNvPr id="15" name="Text Placeholder 14">
            <a:extLst>
              <a:ext uri="{FF2B5EF4-FFF2-40B4-BE49-F238E27FC236}">
                <a16:creationId xmlns:a16="http://schemas.microsoft.com/office/drawing/2014/main" id="{91334F00-1B05-CFA8-49F5-8EF585A8B5AC}"/>
              </a:ext>
            </a:extLst>
          </p:cNvPr>
          <p:cNvSpPr>
            <a:spLocks noGrp="1"/>
          </p:cNvSpPr>
          <p:nvPr>
            <p:ph type="body" sz="quarter" idx="20"/>
          </p:nvPr>
        </p:nvSpPr>
        <p:spPr>
          <a:xfrm>
            <a:off x="812566" y="2080679"/>
            <a:ext cx="2066101" cy="2361965"/>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Real-time price adjustments</a:t>
            </a:r>
          </a:p>
          <a:p>
            <a:pPr marL="285750" indent="-285750">
              <a:buFont typeface="Arial" panose="020B0604020202020204" pitchFamily="34" charset="0"/>
              <a:buChar char="•"/>
            </a:pPr>
            <a:r>
              <a:rPr lang="en-US" sz="1400">
                <a:latin typeface="Palatino Linotype" panose="02040502050505030304" pitchFamily="18" charset="0"/>
              </a:rPr>
              <a:t>Accurate total cost reflection</a:t>
            </a:r>
          </a:p>
        </p:txBody>
      </p:sp>
      <p:sp>
        <p:nvSpPr>
          <p:cNvPr id="17" name="Text Placeholder 16">
            <a:extLst>
              <a:ext uri="{FF2B5EF4-FFF2-40B4-BE49-F238E27FC236}">
                <a16:creationId xmlns:a16="http://schemas.microsoft.com/office/drawing/2014/main" id="{D481BEDA-C1F0-0231-9FBF-3B739506103E}"/>
              </a:ext>
            </a:extLst>
          </p:cNvPr>
          <p:cNvSpPr>
            <a:spLocks noGrp="1"/>
          </p:cNvSpPr>
          <p:nvPr>
            <p:ph type="body" sz="quarter" idx="31"/>
          </p:nvPr>
        </p:nvSpPr>
        <p:spPr>
          <a:xfrm>
            <a:off x="2937742" y="2080679"/>
            <a:ext cx="2066101" cy="2361966"/>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Resource allocation for high-demand segments</a:t>
            </a:r>
          </a:p>
          <a:p>
            <a:pPr marL="285750" indent="-285750">
              <a:buFont typeface="Arial" panose="020B0604020202020204" pitchFamily="34" charset="0"/>
              <a:buChar char="•"/>
            </a:pPr>
            <a:r>
              <a:rPr lang="en-US" sz="1400">
                <a:latin typeface="Palatino Linotype" panose="02040502050505030304" pitchFamily="18" charset="0"/>
              </a:rPr>
              <a:t>Segment-specific instant booking features</a:t>
            </a:r>
          </a:p>
        </p:txBody>
      </p:sp>
      <p:sp>
        <p:nvSpPr>
          <p:cNvPr id="19" name="Text Placeholder 18">
            <a:extLst>
              <a:ext uri="{FF2B5EF4-FFF2-40B4-BE49-F238E27FC236}">
                <a16:creationId xmlns:a16="http://schemas.microsoft.com/office/drawing/2014/main" id="{6958861C-2020-9C03-659E-F2E00F1C3B33}"/>
              </a:ext>
            </a:extLst>
          </p:cNvPr>
          <p:cNvSpPr>
            <a:spLocks noGrp="1"/>
          </p:cNvSpPr>
          <p:nvPr>
            <p:ph type="body" sz="quarter" idx="32"/>
          </p:nvPr>
        </p:nvSpPr>
        <p:spPr>
          <a:xfrm>
            <a:off x="5062918" y="2080677"/>
            <a:ext cx="2066101" cy="2361967"/>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Streamlined booking steps</a:t>
            </a:r>
          </a:p>
          <a:p>
            <a:pPr marL="285750" indent="-285750">
              <a:buFont typeface="Arial" panose="020B0604020202020204" pitchFamily="34" charset="0"/>
              <a:buChar char="•"/>
            </a:pPr>
            <a:r>
              <a:rPr lang="en-US" sz="1400">
                <a:latin typeface="Palatino Linotype" panose="02040502050505030304" pitchFamily="18" charset="0"/>
              </a:rPr>
              <a:t>Automated customer preferences</a:t>
            </a:r>
          </a:p>
        </p:txBody>
      </p:sp>
      <p:sp>
        <p:nvSpPr>
          <p:cNvPr id="21" name="Text Placeholder 20">
            <a:extLst>
              <a:ext uri="{FF2B5EF4-FFF2-40B4-BE49-F238E27FC236}">
                <a16:creationId xmlns:a16="http://schemas.microsoft.com/office/drawing/2014/main" id="{9BCDF433-FD3A-3A47-148E-74AA390CDD1C}"/>
              </a:ext>
            </a:extLst>
          </p:cNvPr>
          <p:cNvSpPr>
            <a:spLocks noGrp="1"/>
          </p:cNvSpPr>
          <p:nvPr>
            <p:ph type="body" sz="quarter" idx="33"/>
          </p:nvPr>
        </p:nvSpPr>
        <p:spPr>
          <a:xfrm>
            <a:off x="7188094" y="2080677"/>
            <a:ext cx="2066101" cy="2361968"/>
          </a:xfrm>
        </p:spPr>
        <p:txBody>
          <a:bodyPr>
            <a:normAutofit/>
          </a:bodyPr>
          <a:lstStyle/>
          <a:p>
            <a:pPr marL="285750" indent="-285750">
              <a:buFont typeface="Arial" panose="020B0604020202020204" pitchFamily="34" charset="0"/>
              <a:buChar char="•"/>
            </a:pPr>
            <a:r>
              <a:rPr lang="en-US" sz="1400">
                <a:latin typeface="Palatino Linotype" panose="02040502050505030304" pitchFamily="18" charset="0"/>
              </a:rPr>
              <a:t>Wasteful step elimination</a:t>
            </a:r>
          </a:p>
          <a:p>
            <a:pPr marL="285750" indent="-285750">
              <a:buFont typeface="Arial" panose="020B0604020202020204" pitchFamily="34" charset="0"/>
              <a:buChar char="•"/>
            </a:pPr>
            <a:r>
              <a:rPr lang="en-US" sz="1400">
                <a:latin typeface="Palatino Linotype" panose="02040502050505030304" pitchFamily="18" charset="0"/>
              </a:rPr>
              <a:t>Error reduction through Six Sigma</a:t>
            </a:r>
          </a:p>
        </p:txBody>
      </p:sp>
      <p:sp>
        <p:nvSpPr>
          <p:cNvPr id="23" name="Text Placeholder 22">
            <a:extLst>
              <a:ext uri="{FF2B5EF4-FFF2-40B4-BE49-F238E27FC236}">
                <a16:creationId xmlns:a16="http://schemas.microsoft.com/office/drawing/2014/main" id="{5D939EE7-AA82-4581-C84A-BA4C0C330D73}"/>
              </a:ext>
            </a:extLst>
          </p:cNvPr>
          <p:cNvSpPr>
            <a:spLocks noGrp="1"/>
          </p:cNvSpPr>
          <p:nvPr>
            <p:ph type="body" sz="quarter" idx="34"/>
          </p:nvPr>
        </p:nvSpPr>
        <p:spPr>
          <a:xfrm>
            <a:off x="9313268" y="2080675"/>
            <a:ext cx="2066101" cy="2934026"/>
          </a:xfrm>
        </p:spPr>
        <p:txBody>
          <a:bodyPr>
            <a:noAutofit/>
          </a:bodyPr>
          <a:lstStyle/>
          <a:p>
            <a:pPr marL="285750" indent="-285750">
              <a:buFont typeface="Arial" panose="020B0604020202020204" pitchFamily="34" charset="0"/>
              <a:buChar char="•"/>
            </a:pPr>
            <a:r>
              <a:rPr lang="en-US" sz="1400">
                <a:latin typeface="Palatino Linotype" panose="02040502050505030304" pitchFamily="18" charset="0"/>
              </a:rPr>
              <a:t>Instant booking performance monitoring</a:t>
            </a:r>
          </a:p>
          <a:p>
            <a:pPr marL="285750" indent="-285750">
              <a:buFont typeface="Arial" panose="020B0604020202020204" pitchFamily="34" charset="0"/>
              <a:buChar char="•"/>
            </a:pPr>
            <a:r>
              <a:rPr lang="en-US" sz="1400">
                <a:latin typeface="Palatino Linotype" panose="02040502050505030304" pitchFamily="18" charset="0"/>
              </a:rPr>
              <a:t>Customer feedback utilization</a:t>
            </a:r>
          </a:p>
        </p:txBody>
      </p:sp>
      <p:sp>
        <p:nvSpPr>
          <p:cNvPr id="2" name="Text Placeholder 29">
            <a:extLst>
              <a:ext uri="{FF2B5EF4-FFF2-40B4-BE49-F238E27FC236}">
                <a16:creationId xmlns:a16="http://schemas.microsoft.com/office/drawing/2014/main" id="{7FFC91EA-C38F-259B-3E88-B16C3F3B8D51}"/>
              </a:ext>
            </a:extLst>
          </p:cNvPr>
          <p:cNvSpPr txBox="1">
            <a:spLocks/>
          </p:cNvSpPr>
          <p:nvPr/>
        </p:nvSpPr>
        <p:spPr>
          <a:xfrm>
            <a:off x="539035" y="171190"/>
            <a:ext cx="904968" cy="655450"/>
          </a:xfrm>
          <a:prstGeom prst="rect">
            <a:avLst/>
          </a:prstGeom>
          <a:effectLst/>
        </p:spPr>
        <p:txBody>
          <a:bodyPr vert="horz" lIns="91440" tIns="0" rIns="91440" bIns="0" rtlCol="0" anchor="t">
            <a:noAutofit/>
          </a:bodyPr>
          <a:lstStyle>
            <a:lvl1pPr marL="0" indent="0" algn="l" defTabSz="914400" rtl="0" eaLnBrk="1" latinLnBrk="0" hangingPunct="1">
              <a:lnSpc>
                <a:spcPct val="90000"/>
              </a:lnSpc>
              <a:spcBef>
                <a:spcPts val="0"/>
              </a:spcBef>
              <a:buFont typeface="Arial" panose="020B0604020202020204" pitchFamily="34" charset="0"/>
              <a:buNone/>
              <a:defRPr sz="5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latin typeface="Palatino Linotype" panose="02040502050505030304" pitchFamily="18" charset="0"/>
              </a:rPr>
              <a:t>01</a:t>
            </a:r>
          </a:p>
        </p:txBody>
      </p:sp>
      <p:sp>
        <p:nvSpPr>
          <p:cNvPr id="13" name="TextBox 12">
            <a:extLst>
              <a:ext uri="{FF2B5EF4-FFF2-40B4-BE49-F238E27FC236}">
                <a16:creationId xmlns:a16="http://schemas.microsoft.com/office/drawing/2014/main" id="{C2A02829-A7D3-83B9-AC0F-0647E1D5AB3E}"/>
              </a:ext>
            </a:extLst>
          </p:cNvPr>
          <p:cNvSpPr txBox="1"/>
          <p:nvPr/>
        </p:nvSpPr>
        <p:spPr>
          <a:xfrm>
            <a:off x="2050692" y="5787172"/>
            <a:ext cx="1794195"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Reduced variance (&lt; 10%)</a:t>
            </a:r>
          </a:p>
        </p:txBody>
      </p:sp>
      <p:sp>
        <p:nvSpPr>
          <p:cNvPr id="14" name="TextBox 13">
            <a:extLst>
              <a:ext uri="{FF2B5EF4-FFF2-40B4-BE49-F238E27FC236}">
                <a16:creationId xmlns:a16="http://schemas.microsoft.com/office/drawing/2014/main" id="{7F242E37-06E0-64CA-FBC3-231DCE9C356E}"/>
              </a:ext>
            </a:extLst>
          </p:cNvPr>
          <p:cNvSpPr txBox="1"/>
          <p:nvPr/>
        </p:nvSpPr>
        <p:spPr>
          <a:xfrm>
            <a:off x="5486400" y="5787172"/>
            <a:ext cx="2230503" cy="523220"/>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Transparent pricing calculations</a:t>
            </a:r>
          </a:p>
        </p:txBody>
      </p:sp>
      <p:pic>
        <p:nvPicPr>
          <p:cNvPr id="16" name="Picture 2" descr="Output Generic Outline Color icon">
            <a:extLst>
              <a:ext uri="{FF2B5EF4-FFF2-40B4-BE49-F238E27FC236}">
                <a16:creationId xmlns:a16="http://schemas.microsoft.com/office/drawing/2014/main" id="{733E8833-EE67-552A-6B30-22AFF21C0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13" y="5450519"/>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utput Generic Outline Color icon">
            <a:extLst>
              <a:ext uri="{FF2B5EF4-FFF2-40B4-BE49-F238E27FC236}">
                <a16:creationId xmlns:a16="http://schemas.microsoft.com/office/drawing/2014/main" id="{6C5357E8-2679-D878-D7F2-43B666836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728" y="5442092"/>
            <a:ext cx="1213379" cy="12133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Output Generic Outline Color icon">
            <a:extLst>
              <a:ext uri="{FF2B5EF4-FFF2-40B4-BE49-F238E27FC236}">
                <a16:creationId xmlns:a16="http://schemas.microsoft.com/office/drawing/2014/main" id="{C0481734-1783-E92B-7334-73A76BE50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580" y="5460672"/>
            <a:ext cx="1213379" cy="12133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15AD63D-A74D-E6A6-07E6-7E2D9C4A1A36}"/>
              </a:ext>
            </a:extLst>
          </p:cNvPr>
          <p:cNvSpPr txBox="1"/>
          <p:nvPr/>
        </p:nvSpPr>
        <p:spPr>
          <a:xfrm>
            <a:off x="9585129" y="5580154"/>
            <a:ext cx="1769557" cy="738664"/>
          </a:xfrm>
          <a:prstGeom prst="rect">
            <a:avLst/>
          </a:prstGeom>
          <a:noFill/>
        </p:spPr>
        <p:txBody>
          <a:bodyPr wrap="square">
            <a:spAutoFit/>
          </a:bodyPr>
          <a:lstStyle/>
          <a:p>
            <a:pPr algn="l"/>
            <a:r>
              <a:rPr lang="en-US" sz="1400" b="0" i="0">
                <a:solidFill>
                  <a:schemeClr val="bg1"/>
                </a:solidFill>
                <a:effectLst/>
                <a:latin typeface="Palatino Linotype" panose="02040502050505030304" pitchFamily="18" charset="0"/>
              </a:rPr>
              <a:t>Dynamic pricing information integration</a:t>
            </a:r>
          </a:p>
        </p:txBody>
      </p:sp>
      <p:sp>
        <p:nvSpPr>
          <p:cNvPr id="30" name="Text Placeholder 24">
            <a:extLst>
              <a:ext uri="{FF2B5EF4-FFF2-40B4-BE49-F238E27FC236}">
                <a16:creationId xmlns:a16="http://schemas.microsoft.com/office/drawing/2014/main" id="{8AA9A15F-D9C0-C125-B005-EBEB80B449E4}"/>
              </a:ext>
            </a:extLst>
          </p:cNvPr>
          <p:cNvSpPr>
            <a:spLocks noGrp="1"/>
          </p:cNvSpPr>
          <p:nvPr>
            <p:ph type="body" sz="quarter" idx="10"/>
          </p:nvPr>
        </p:nvSpPr>
        <p:spPr>
          <a:xfrm>
            <a:off x="991519" y="1397328"/>
            <a:ext cx="1674564" cy="445972"/>
          </a:xfrm>
        </p:spPr>
        <p:txBody>
          <a:bodyPr>
            <a:normAutofit lnSpcReduction="10000"/>
          </a:bodyPr>
          <a:lstStyle/>
          <a:p>
            <a:pPr algn="ctr"/>
            <a:r>
              <a:rPr lang="en-US">
                <a:solidFill>
                  <a:schemeClr val="bg1"/>
                </a:solidFill>
                <a:latin typeface="Palatino Linotype" panose="02040502050505030304" pitchFamily="18" charset="0"/>
              </a:rPr>
              <a:t>Address Service Gaps</a:t>
            </a:r>
          </a:p>
        </p:txBody>
      </p:sp>
      <p:sp>
        <p:nvSpPr>
          <p:cNvPr id="31" name="Text Placeholder 25">
            <a:extLst>
              <a:ext uri="{FF2B5EF4-FFF2-40B4-BE49-F238E27FC236}">
                <a16:creationId xmlns:a16="http://schemas.microsoft.com/office/drawing/2014/main" id="{872FFF4C-2BC1-7598-4E5E-1A831D2F9700}"/>
              </a:ext>
            </a:extLst>
          </p:cNvPr>
          <p:cNvSpPr txBox="1">
            <a:spLocks/>
          </p:cNvSpPr>
          <p:nvPr/>
        </p:nvSpPr>
        <p:spPr>
          <a:xfrm>
            <a:off x="2894160" y="1397328"/>
            <a:ext cx="2109683"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Tailored Service Segmentation</a:t>
            </a:r>
          </a:p>
        </p:txBody>
      </p:sp>
      <p:sp>
        <p:nvSpPr>
          <p:cNvPr id="32" name="Text Placeholder 26">
            <a:extLst>
              <a:ext uri="{FF2B5EF4-FFF2-40B4-BE49-F238E27FC236}">
                <a16:creationId xmlns:a16="http://schemas.microsoft.com/office/drawing/2014/main" id="{401371A0-B119-E35C-26AA-6837ECE085B4}"/>
              </a:ext>
            </a:extLst>
          </p:cNvPr>
          <p:cNvSpPr txBox="1">
            <a:spLocks/>
          </p:cNvSpPr>
          <p:nvPr/>
        </p:nvSpPr>
        <p:spPr>
          <a:xfrm>
            <a:off x="5062917" y="1397328"/>
            <a:ext cx="204852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Shift Customer Side Complexity</a:t>
            </a:r>
          </a:p>
        </p:txBody>
      </p:sp>
      <p:sp>
        <p:nvSpPr>
          <p:cNvPr id="33" name="Text Placeholder 27">
            <a:extLst>
              <a:ext uri="{FF2B5EF4-FFF2-40B4-BE49-F238E27FC236}">
                <a16:creationId xmlns:a16="http://schemas.microsoft.com/office/drawing/2014/main" id="{EBA582C9-F106-365E-6533-E70903A4EAEF}"/>
              </a:ext>
            </a:extLst>
          </p:cNvPr>
          <p:cNvSpPr txBox="1">
            <a:spLocks/>
          </p:cNvSpPr>
          <p:nvPr/>
        </p:nvSpPr>
        <p:spPr>
          <a:xfrm>
            <a:off x="7370285" y="1397328"/>
            <a:ext cx="1674564" cy="44597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Remove Slack Rope</a:t>
            </a:r>
          </a:p>
        </p:txBody>
      </p:sp>
      <p:sp>
        <p:nvSpPr>
          <p:cNvPr id="34" name="Text Placeholder 28">
            <a:extLst>
              <a:ext uri="{FF2B5EF4-FFF2-40B4-BE49-F238E27FC236}">
                <a16:creationId xmlns:a16="http://schemas.microsoft.com/office/drawing/2014/main" id="{F659B611-C73A-281A-3411-BE0A6BF2EB77}"/>
              </a:ext>
            </a:extLst>
          </p:cNvPr>
          <p:cNvSpPr txBox="1">
            <a:spLocks/>
          </p:cNvSpPr>
          <p:nvPr/>
        </p:nvSpPr>
        <p:spPr>
          <a:xfrm>
            <a:off x="9313268" y="1397328"/>
            <a:ext cx="2066101" cy="445972"/>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chemeClr val="bg1"/>
                </a:solidFill>
                <a:latin typeface="Palatino Linotype" panose="02040502050505030304" pitchFamily="18" charset="0"/>
              </a:rPr>
              <a:t>Proposed Improvement Rationalization</a:t>
            </a:r>
          </a:p>
        </p:txBody>
      </p:sp>
    </p:spTree>
    <p:extLst>
      <p:ext uri="{BB962C8B-B14F-4D97-AF65-F5344CB8AC3E}">
        <p14:creationId xmlns:p14="http://schemas.microsoft.com/office/powerpoint/2010/main" val="358304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4-Circle_Timeline_16-9" id="{1D9DBB79-255D-7B41-BECA-54A3DA409058}" vid="{209AF5AC-A937-D94C-8217-5ECD0964E87D}"/>
    </a:ext>
  </a:extLst>
</a:theme>
</file>

<file path=ppt/theme/theme3.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4.xml><?xml version="1.0" encoding="utf-8"?>
<a:theme xmlns:a="http://schemas.openxmlformats.org/drawingml/2006/main" name="2_Office Theme">
  <a:themeElements>
    <a:clrScheme name="Custom 95">
      <a:dk1>
        <a:srgbClr val="000000"/>
      </a:dk1>
      <a:lt1>
        <a:srgbClr val="FFFFFF"/>
      </a:lt1>
      <a:dk2>
        <a:srgbClr val="93D24F"/>
      </a:dk2>
      <a:lt2>
        <a:srgbClr val="E7E6E6"/>
      </a:lt2>
      <a:accent1>
        <a:srgbClr val="5AB0F1"/>
      </a:accent1>
      <a:accent2>
        <a:srgbClr val="EFB233"/>
      </a:accent2>
      <a:accent3>
        <a:srgbClr val="0CC6D3"/>
      </a:accent3>
      <a:accent4>
        <a:srgbClr val="D9A0DF"/>
      </a:accent4>
      <a:accent5>
        <a:srgbClr val="FF3FFF"/>
      </a:accent5>
      <a:accent6>
        <a:srgbClr val="BAE6F4"/>
      </a:accent6>
      <a:hlink>
        <a:srgbClr val="BAE6F4"/>
      </a:hlink>
      <a:folHlink>
        <a:srgbClr val="EFB233"/>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420931_win32_SL_v8b" id="{962BA849-7D3A-447C-8E0C-C6B8A54EB752}" vid="{8239B2B3-BE63-49D7-8C43-6D1FACD8CE7E}"/>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16</Notes>
  <HiddenSlides>0</HiddenSlides>
  <ScaleCrop>false</ScaleCrop>
  <HeadingPairs>
    <vt:vector size="4" baseType="variant">
      <vt:variant>
        <vt:lpstr>Theme</vt:lpstr>
      </vt:variant>
      <vt:variant>
        <vt:i4>5</vt:i4>
      </vt:variant>
      <vt:variant>
        <vt:lpstr>Slide Titles</vt:lpstr>
      </vt:variant>
      <vt:variant>
        <vt:i4>17</vt:i4>
      </vt:variant>
    </vt:vector>
  </HeadingPairs>
  <TitlesOfParts>
    <vt:vector size="22" baseType="lpstr">
      <vt:lpstr>Office Theme</vt:lpstr>
      <vt:lpstr>1_Office Theme</vt:lpstr>
      <vt:lpstr>Custom</vt:lpstr>
      <vt:lpstr>2_Office Theme</vt:lpstr>
      <vt:lpstr>3_Office Theme</vt:lpstr>
      <vt:lpstr>AIRBNB ACCOMODATION</vt:lpstr>
      <vt:lpstr>TABLE OF CONTENTS</vt:lpstr>
      <vt:lpstr>SERVICE OVERVIEW</vt:lpstr>
      <vt:lpstr>BUSINESS CANVAS</vt:lpstr>
      <vt:lpstr>SWOT ANALYSIS</vt:lpstr>
      <vt:lpstr>AIRBNB SERVICE PROCESS OVERVIEW</vt:lpstr>
      <vt:lpstr>Human resources slide 7</vt:lpstr>
      <vt:lpstr>IDENTIFIABLE MOS AND CVM</vt:lpstr>
      <vt:lpstr>VLIFT PROCESS FOR PRICING DISCREPANCIES IMPROVEMENT</vt:lpstr>
      <vt:lpstr>VLIFT PROCESS FOR INSTANT BOOKING ENHANCEMENT </vt:lpstr>
      <vt:lpstr>VLIFT PROCESS FOR CALENDAR SYNC ENHANCEMENT</vt:lpstr>
      <vt:lpstr>VLIFT PROCESS FOR VERIFICATION REQUIREMENTS ENHANCEMENT </vt:lpstr>
      <vt:lpstr>MAXIMIZING SERVICE THROUGH VLIFT STRATEGIES</vt:lpstr>
      <vt:lpstr>AIRBNB FINANCE AND VLIFT IMPLEMENTATION</vt:lpstr>
      <vt:lpstr>PowerPoint Presentation</vt:lpstr>
      <vt:lpstr>VLIFT IMPLEMENTATION: TIME &amp;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AIRBNB ACCOMODATION</dc:title>
  <dc:creator>Anh T. Huynh</dc:creator>
  <cp:revision>2</cp:revision>
  <dcterms:created xsi:type="dcterms:W3CDTF">2024-02-17T20:27:06Z</dcterms:created>
  <dcterms:modified xsi:type="dcterms:W3CDTF">2024-02-21T00:46:14Z</dcterms:modified>
</cp:coreProperties>
</file>