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B454E-B983-4D4A-A380-8DC54B1FE3DC}" v="324" dt="2024-01-27T23:01:34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6A93D3-E174-851D-6371-5AD3D5C51E1E}"/>
              </a:ext>
            </a:extLst>
          </p:cNvPr>
          <p:cNvSpPr/>
          <p:nvPr/>
        </p:nvSpPr>
        <p:spPr>
          <a:xfrm flipV="1">
            <a:off x="1359876" y="3264876"/>
            <a:ext cx="234461" cy="175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FA921-0363-A78E-4A18-D4911FA51792}"/>
              </a:ext>
            </a:extLst>
          </p:cNvPr>
          <p:cNvSpPr/>
          <p:nvPr/>
        </p:nvSpPr>
        <p:spPr>
          <a:xfrm flipV="1">
            <a:off x="2731475" y="3264875"/>
            <a:ext cx="234461" cy="175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48DC7-F3DF-EC40-934C-2B379FE66C6A}"/>
              </a:ext>
            </a:extLst>
          </p:cNvPr>
          <p:cNvSpPr/>
          <p:nvPr/>
        </p:nvSpPr>
        <p:spPr>
          <a:xfrm flipV="1">
            <a:off x="8311660" y="3264875"/>
            <a:ext cx="234461" cy="175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997DD-5838-EDE2-76EA-F104C03A1988}"/>
              </a:ext>
            </a:extLst>
          </p:cNvPr>
          <p:cNvSpPr/>
          <p:nvPr/>
        </p:nvSpPr>
        <p:spPr>
          <a:xfrm flipV="1">
            <a:off x="10421813" y="4237889"/>
            <a:ext cx="234461" cy="175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386C77-12E5-98A5-EE98-CF95994B5101}"/>
              </a:ext>
            </a:extLst>
          </p:cNvPr>
          <p:cNvSpPr/>
          <p:nvPr/>
        </p:nvSpPr>
        <p:spPr>
          <a:xfrm flipV="1">
            <a:off x="5392613" y="4624751"/>
            <a:ext cx="234461" cy="175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6EFCB-F2D1-B401-E41D-58228C733557}"/>
              </a:ext>
            </a:extLst>
          </p:cNvPr>
          <p:cNvSpPr/>
          <p:nvPr/>
        </p:nvSpPr>
        <p:spPr>
          <a:xfrm flipV="1">
            <a:off x="8077198" y="4624751"/>
            <a:ext cx="234461" cy="175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B94731-BDA4-C170-5108-A0CEC59BFF04}"/>
              </a:ext>
            </a:extLst>
          </p:cNvPr>
          <p:cNvSpPr/>
          <p:nvPr/>
        </p:nvSpPr>
        <p:spPr>
          <a:xfrm flipV="1">
            <a:off x="1242644" y="4624751"/>
            <a:ext cx="234461" cy="175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CE0139F6-0B36-0DC6-07EC-B44180AD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5132" y="-1828898"/>
            <a:ext cx="6834554" cy="104952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5941DD-DC04-8901-B36E-46078DEF448C}"/>
              </a:ext>
            </a:extLst>
          </p:cNvPr>
          <p:cNvSpPr/>
          <p:nvPr/>
        </p:nvSpPr>
        <p:spPr>
          <a:xfrm>
            <a:off x="1482327" y="3417093"/>
            <a:ext cx="250031" cy="25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C4BAE-F764-86D2-1D2A-EFF1AED6D1FD}"/>
              </a:ext>
            </a:extLst>
          </p:cNvPr>
          <p:cNvSpPr/>
          <p:nvPr/>
        </p:nvSpPr>
        <p:spPr>
          <a:xfrm>
            <a:off x="2803921" y="3417093"/>
            <a:ext cx="250031" cy="25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6FFBA-D53B-A993-9E7F-EA4AEAC14777}"/>
              </a:ext>
            </a:extLst>
          </p:cNvPr>
          <p:cNvSpPr/>
          <p:nvPr/>
        </p:nvSpPr>
        <p:spPr>
          <a:xfrm>
            <a:off x="7947421" y="3417093"/>
            <a:ext cx="250031" cy="25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6C0B0C-BB4B-8D0F-DE1E-81A7B1282A20}"/>
              </a:ext>
            </a:extLst>
          </p:cNvPr>
          <p:cNvSpPr/>
          <p:nvPr/>
        </p:nvSpPr>
        <p:spPr>
          <a:xfrm>
            <a:off x="1244202" y="4786312"/>
            <a:ext cx="29765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06F8DA-CD26-DB6E-F418-EA444726506C}"/>
              </a:ext>
            </a:extLst>
          </p:cNvPr>
          <p:cNvSpPr/>
          <p:nvPr/>
        </p:nvSpPr>
        <p:spPr>
          <a:xfrm>
            <a:off x="5161358" y="4786312"/>
            <a:ext cx="29765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DBA28A-BEC0-C553-99ED-D67FD29B8573}"/>
              </a:ext>
            </a:extLst>
          </p:cNvPr>
          <p:cNvSpPr/>
          <p:nvPr/>
        </p:nvSpPr>
        <p:spPr>
          <a:xfrm>
            <a:off x="7709296" y="4786312"/>
            <a:ext cx="29765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AC83E-BB5E-87E9-1B2E-20E4ABF7EC95}"/>
              </a:ext>
            </a:extLst>
          </p:cNvPr>
          <p:cNvSpPr/>
          <p:nvPr/>
        </p:nvSpPr>
        <p:spPr>
          <a:xfrm>
            <a:off x="9947671" y="4357687"/>
            <a:ext cx="29765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7D388-128B-829D-A242-5170055DE5F2}"/>
              </a:ext>
            </a:extLst>
          </p:cNvPr>
          <p:cNvSpPr/>
          <p:nvPr/>
        </p:nvSpPr>
        <p:spPr>
          <a:xfrm>
            <a:off x="10542983" y="5405436"/>
            <a:ext cx="119063" cy="154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BF1856-145C-7876-6BBE-A8576FB8790D}"/>
              </a:ext>
            </a:extLst>
          </p:cNvPr>
          <p:cNvSpPr/>
          <p:nvPr/>
        </p:nvSpPr>
        <p:spPr>
          <a:xfrm>
            <a:off x="10542982" y="5691185"/>
            <a:ext cx="119063" cy="154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CA1434-B8F2-91D8-11DC-4C346EA0C5AA}"/>
              </a:ext>
            </a:extLst>
          </p:cNvPr>
          <p:cNvSpPr/>
          <p:nvPr/>
        </p:nvSpPr>
        <p:spPr>
          <a:xfrm>
            <a:off x="1827607" y="5905497"/>
            <a:ext cx="119063" cy="154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16506A-2EFC-8C08-A75C-732C04725E85}"/>
              </a:ext>
            </a:extLst>
          </p:cNvPr>
          <p:cNvSpPr/>
          <p:nvPr/>
        </p:nvSpPr>
        <p:spPr>
          <a:xfrm>
            <a:off x="1827607" y="6060279"/>
            <a:ext cx="119063" cy="154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7B86C-D054-17C2-CB30-10A645D63B24}"/>
              </a:ext>
            </a:extLst>
          </p:cNvPr>
          <p:cNvSpPr/>
          <p:nvPr/>
        </p:nvSpPr>
        <p:spPr>
          <a:xfrm>
            <a:off x="1827607" y="6215060"/>
            <a:ext cx="119063" cy="154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66166-9094-53E0-8950-E649D6875009}"/>
              </a:ext>
            </a:extLst>
          </p:cNvPr>
          <p:cNvSpPr txBox="1"/>
          <p:nvPr/>
        </p:nvSpPr>
        <p:spPr>
          <a:xfrm>
            <a:off x="1441572" y="3402767"/>
            <a:ext cx="300273" cy="377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6</a:t>
            </a:r>
            <a:endParaRPr lang="en-US" sz="1200" b="1">
              <a:ea typeface="Calibri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BB43EB-4EB3-3CCE-24CA-A51C76BE3722}"/>
              </a:ext>
            </a:extLst>
          </p:cNvPr>
          <p:cNvSpPr txBox="1"/>
          <p:nvPr/>
        </p:nvSpPr>
        <p:spPr>
          <a:xfrm>
            <a:off x="2726531" y="3411140"/>
            <a:ext cx="250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3D96D-6721-1C5A-FEB5-06AB77715684}"/>
              </a:ext>
            </a:extLst>
          </p:cNvPr>
          <p:cNvSpPr txBox="1"/>
          <p:nvPr/>
        </p:nvSpPr>
        <p:spPr>
          <a:xfrm>
            <a:off x="4107656" y="3411140"/>
            <a:ext cx="250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AB529-4F6E-CDE5-8E63-3BE769486948}"/>
              </a:ext>
            </a:extLst>
          </p:cNvPr>
          <p:cNvSpPr txBox="1"/>
          <p:nvPr/>
        </p:nvSpPr>
        <p:spPr>
          <a:xfrm>
            <a:off x="6715125" y="3351609"/>
            <a:ext cx="250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B8EEB-BF3A-1876-769C-74AB6D61B465}"/>
              </a:ext>
            </a:extLst>
          </p:cNvPr>
          <p:cNvSpPr txBox="1"/>
          <p:nvPr/>
        </p:nvSpPr>
        <p:spPr>
          <a:xfrm>
            <a:off x="8001000" y="3351609"/>
            <a:ext cx="250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5D936-4B9E-D98F-7337-241D1875D650}"/>
              </a:ext>
            </a:extLst>
          </p:cNvPr>
          <p:cNvSpPr txBox="1"/>
          <p:nvPr/>
        </p:nvSpPr>
        <p:spPr>
          <a:xfrm>
            <a:off x="1226344" y="4792265"/>
            <a:ext cx="500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74C0C9-48C5-AFAF-960A-BBDDC8A873C5}"/>
              </a:ext>
            </a:extLst>
          </p:cNvPr>
          <p:cNvSpPr txBox="1"/>
          <p:nvPr/>
        </p:nvSpPr>
        <p:spPr>
          <a:xfrm>
            <a:off x="5155406" y="4792265"/>
            <a:ext cx="64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58C38-D0A6-5758-4882-9075B12DDB41}"/>
              </a:ext>
            </a:extLst>
          </p:cNvPr>
          <p:cNvSpPr txBox="1"/>
          <p:nvPr/>
        </p:nvSpPr>
        <p:spPr>
          <a:xfrm>
            <a:off x="7703344" y="4780359"/>
            <a:ext cx="4286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50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C49E88-94F2-6D77-515E-BBD18074378C}"/>
              </a:ext>
            </a:extLst>
          </p:cNvPr>
          <p:cNvSpPr/>
          <p:nvPr/>
        </p:nvSpPr>
        <p:spPr>
          <a:xfrm>
            <a:off x="4036218" y="4732734"/>
            <a:ext cx="357187" cy="321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D74B09-1A7D-6441-2F4D-A0A5EACCC995}"/>
              </a:ext>
            </a:extLst>
          </p:cNvPr>
          <p:cNvSpPr/>
          <p:nvPr/>
        </p:nvSpPr>
        <p:spPr>
          <a:xfrm>
            <a:off x="6607968" y="4732734"/>
            <a:ext cx="357187" cy="321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3E3337-C301-3A2D-38EF-018A1139BFDA}"/>
              </a:ext>
            </a:extLst>
          </p:cNvPr>
          <p:cNvSpPr txBox="1"/>
          <p:nvPr/>
        </p:nvSpPr>
        <p:spPr>
          <a:xfrm>
            <a:off x="3768328" y="4786312"/>
            <a:ext cx="7143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Calibri"/>
                <a:cs typeface="Calibri"/>
              </a:rPr>
              <a:t>1.5 days</a:t>
            </a:r>
            <a:endParaRPr lang="en-US" sz="1200" b="1">
              <a:ea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8E96F-9C97-D1AC-4805-D037544AAEC3}"/>
              </a:ext>
            </a:extLst>
          </p:cNvPr>
          <p:cNvSpPr txBox="1"/>
          <p:nvPr/>
        </p:nvSpPr>
        <p:spPr>
          <a:xfrm>
            <a:off x="6423422" y="4798218"/>
            <a:ext cx="7143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Calibri"/>
                <a:cs typeface="Calibri"/>
              </a:rPr>
              <a:t>4 days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CBD4C7-9307-75D7-B5CC-1567A17CE85C}"/>
              </a:ext>
            </a:extLst>
          </p:cNvPr>
          <p:cNvSpPr txBox="1"/>
          <p:nvPr/>
        </p:nvSpPr>
        <p:spPr>
          <a:xfrm>
            <a:off x="1758461" y="5903406"/>
            <a:ext cx="25120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2024-01-27T22:05:21Z</dcterms:created>
  <dcterms:modified xsi:type="dcterms:W3CDTF">2024-01-27T23:02:16Z</dcterms:modified>
</cp:coreProperties>
</file>