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79" r:id="rId3"/>
    <p:sldId id="280" r:id="rId4"/>
    <p:sldId id="281" r:id="rId5"/>
    <p:sldId id="282" r:id="rId6"/>
    <p:sldId id="283" r:id="rId7"/>
    <p:sldId id="28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E3467-86E0-B690-263C-4CF0BE2AC52B}" v="20" dt="2024-01-30T06:41:24.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69" autoAdjust="0"/>
    <p:restoredTop sz="94660"/>
  </p:normalViewPr>
  <p:slideViewPr>
    <p:cSldViewPr snapToGrid="0">
      <p:cViewPr varScale="1">
        <p:scale>
          <a:sx n="105" d="100"/>
          <a:sy n="105"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2.svg"/><Relationship Id="rId16" Type="http://schemas.openxmlformats.org/officeDocument/2006/relationships/image" Target="../media/image34.svg"/><Relationship Id="rId1" Type="http://schemas.openxmlformats.org/officeDocument/2006/relationships/image" Target="../media/image6.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8.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3.svg"/><Relationship Id="rId9" Type="http://schemas.openxmlformats.org/officeDocument/2006/relationships/image" Target="../media/image27.png"/><Relationship Id="rId1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2.svg"/><Relationship Id="rId16" Type="http://schemas.openxmlformats.org/officeDocument/2006/relationships/image" Target="../media/image34.svg"/><Relationship Id="rId1" Type="http://schemas.openxmlformats.org/officeDocument/2006/relationships/image" Target="../media/image6.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8.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3.svg"/><Relationship Id="rId9" Type="http://schemas.openxmlformats.org/officeDocument/2006/relationships/image" Target="../media/image27.png"/><Relationship Id="rId1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08556-3B71-473B-A969-F2CDFFDC7524}"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CEF482C6-F7F2-40B6-93EA-49B24803708A}">
      <dgm:prSet/>
      <dgm:spPr/>
      <dgm:t>
        <a:bodyPr/>
        <a:lstStyle/>
        <a:p>
          <a:r>
            <a:rPr lang="en-US" b="1"/>
            <a:t>Service Interface:</a:t>
          </a:r>
          <a:r>
            <a:rPr lang="en-US"/>
            <a:t> Customer initiates the account creation process on Airbnb.</a:t>
          </a:r>
        </a:p>
      </dgm:t>
    </dgm:pt>
    <dgm:pt modelId="{ADD22601-0E34-40C4-82BD-FC89CA7849CB}" type="parTrans" cxnId="{8DAC658D-92A2-4CE5-ABFB-F354A3B00B85}">
      <dgm:prSet/>
      <dgm:spPr/>
      <dgm:t>
        <a:bodyPr/>
        <a:lstStyle/>
        <a:p>
          <a:endParaRPr lang="en-US"/>
        </a:p>
      </dgm:t>
    </dgm:pt>
    <dgm:pt modelId="{1DB50B43-7C4B-4BAE-AFDA-C8DFB8A65F93}" type="sibTrans" cxnId="{8DAC658D-92A2-4CE5-ABFB-F354A3B00B85}">
      <dgm:prSet/>
      <dgm:spPr/>
      <dgm:t>
        <a:bodyPr/>
        <a:lstStyle/>
        <a:p>
          <a:endParaRPr lang="en-US"/>
        </a:p>
      </dgm:t>
    </dgm:pt>
    <dgm:pt modelId="{A9832BB8-6B1D-4FD2-9948-B1B443D034AF}">
      <dgm:prSet/>
      <dgm:spPr/>
      <dgm:t>
        <a:bodyPr/>
        <a:lstStyle/>
        <a:p>
          <a:r>
            <a:rPr lang="en-US" b="1"/>
            <a:t>Front Stage Process:</a:t>
          </a:r>
          <a:r>
            <a:rPr lang="en-US"/>
            <a:t> The process occurs within the Airbnb Service Provider Pool, specifically in the Account Department lane.</a:t>
          </a:r>
        </a:p>
      </dgm:t>
    </dgm:pt>
    <dgm:pt modelId="{47F55B8A-8E60-4B51-870C-5CAEFD2983EA}" type="parTrans" cxnId="{E8E90C79-3A3C-4936-AAC2-D9CEC0C521C1}">
      <dgm:prSet/>
      <dgm:spPr/>
      <dgm:t>
        <a:bodyPr/>
        <a:lstStyle/>
        <a:p>
          <a:endParaRPr lang="en-US"/>
        </a:p>
      </dgm:t>
    </dgm:pt>
    <dgm:pt modelId="{C61C190E-C6C3-4324-980C-742DF7C29E55}" type="sibTrans" cxnId="{E8E90C79-3A3C-4936-AAC2-D9CEC0C521C1}">
      <dgm:prSet/>
      <dgm:spPr/>
      <dgm:t>
        <a:bodyPr/>
        <a:lstStyle/>
        <a:p>
          <a:endParaRPr lang="en-US"/>
        </a:p>
      </dgm:t>
    </dgm:pt>
    <dgm:pt modelId="{988B7385-434E-48E3-9FD7-DA7B7C38AEFD}">
      <dgm:prSet/>
      <dgm:spPr/>
      <dgm:t>
        <a:bodyPr/>
        <a:lstStyle/>
        <a:p>
          <a:r>
            <a:rPr lang="en-US" b="1"/>
            <a:t>Customer Touchpoints (Moment of Struggle):</a:t>
          </a:r>
          <a:r>
            <a:rPr lang="en-US"/>
            <a:t> Moment of Struggle occurs during ID verification if discrepancies arise, leading to potential delays.</a:t>
          </a:r>
        </a:p>
      </dgm:t>
    </dgm:pt>
    <dgm:pt modelId="{9C60F724-7C29-4D64-9A7A-9BD358DF0FD7}" type="parTrans" cxnId="{421C53EC-DC00-4CF2-AA9E-3B2002CB42D8}">
      <dgm:prSet/>
      <dgm:spPr/>
      <dgm:t>
        <a:bodyPr/>
        <a:lstStyle/>
        <a:p>
          <a:endParaRPr lang="en-US"/>
        </a:p>
      </dgm:t>
    </dgm:pt>
    <dgm:pt modelId="{AF816687-F68A-40C2-85A8-E1E2ACADF25B}" type="sibTrans" cxnId="{421C53EC-DC00-4CF2-AA9E-3B2002CB42D8}">
      <dgm:prSet/>
      <dgm:spPr/>
      <dgm:t>
        <a:bodyPr/>
        <a:lstStyle/>
        <a:p>
          <a:endParaRPr lang="en-US"/>
        </a:p>
      </dgm:t>
    </dgm:pt>
    <dgm:pt modelId="{FEE2ECA2-7C1D-4EDD-A7FF-47BA3BC09BCA}">
      <dgm:prSet/>
      <dgm:spPr/>
      <dgm:t>
        <a:bodyPr/>
        <a:lstStyle/>
        <a:p>
          <a:r>
            <a:rPr lang="en-US" b="1"/>
            <a:t>Performer Roles (Human, IT):</a:t>
          </a:r>
          <a:r>
            <a:rPr lang="en-US"/>
            <a:t> Account Department staff confirm account creation, and IT systems are utilized for ID verification.</a:t>
          </a:r>
        </a:p>
      </dgm:t>
    </dgm:pt>
    <dgm:pt modelId="{64973598-107C-4909-99AE-85154B6EEF64}" type="parTrans" cxnId="{9A7D4B6C-CC40-4838-B2DD-A70BF09A3FC4}">
      <dgm:prSet/>
      <dgm:spPr/>
      <dgm:t>
        <a:bodyPr/>
        <a:lstStyle/>
        <a:p>
          <a:endParaRPr lang="en-US"/>
        </a:p>
      </dgm:t>
    </dgm:pt>
    <dgm:pt modelId="{2B74E92C-D97C-491A-A2A1-4682DF4A30B4}" type="sibTrans" cxnId="{9A7D4B6C-CC40-4838-B2DD-A70BF09A3FC4}">
      <dgm:prSet/>
      <dgm:spPr/>
      <dgm:t>
        <a:bodyPr/>
        <a:lstStyle/>
        <a:p>
          <a:endParaRPr lang="en-US"/>
        </a:p>
      </dgm:t>
    </dgm:pt>
    <dgm:pt modelId="{1FA8090D-DFF1-4B87-B26C-AC2BA06E8B60}">
      <dgm:prSet/>
      <dgm:spPr/>
      <dgm:t>
        <a:bodyPr/>
        <a:lstStyle/>
        <a:p>
          <a:r>
            <a:rPr lang="en-US" b="1"/>
            <a:t>Human Activities:</a:t>
          </a:r>
          <a:r>
            <a:rPr lang="en-US"/>
            <a:t> Customer submits an Account Creation Form, and department staff verify information.</a:t>
          </a:r>
        </a:p>
      </dgm:t>
    </dgm:pt>
    <dgm:pt modelId="{D21F34BB-CF56-4550-A980-78582923732A}" type="parTrans" cxnId="{11B49355-2EEC-4475-A23C-7EFC1D8BCF14}">
      <dgm:prSet/>
      <dgm:spPr/>
      <dgm:t>
        <a:bodyPr/>
        <a:lstStyle/>
        <a:p>
          <a:endParaRPr lang="en-US"/>
        </a:p>
      </dgm:t>
    </dgm:pt>
    <dgm:pt modelId="{5882AF6B-1E87-45C5-8F1D-260EA3D99A6D}" type="sibTrans" cxnId="{11B49355-2EEC-4475-A23C-7EFC1D8BCF14}">
      <dgm:prSet/>
      <dgm:spPr/>
      <dgm:t>
        <a:bodyPr/>
        <a:lstStyle/>
        <a:p>
          <a:endParaRPr lang="en-US"/>
        </a:p>
      </dgm:t>
    </dgm:pt>
    <dgm:pt modelId="{619CF351-8DE7-4705-A986-15B59CC2E19D}">
      <dgm:prSet/>
      <dgm:spPr/>
      <dgm:t>
        <a:bodyPr/>
        <a:lstStyle/>
        <a:p>
          <a:r>
            <a:rPr lang="en-US" b="1"/>
            <a:t>IT Activities:</a:t>
          </a:r>
          <a:r>
            <a:rPr lang="en-US"/>
            <a:t> Systems verify the match between the ID and account information.</a:t>
          </a:r>
        </a:p>
      </dgm:t>
    </dgm:pt>
    <dgm:pt modelId="{55C6D4B9-5C55-48BD-98FA-4EA0A6D6A347}" type="parTrans" cxnId="{FC76F3ED-E097-4027-ABFA-2D0C68B2EA6C}">
      <dgm:prSet/>
      <dgm:spPr/>
      <dgm:t>
        <a:bodyPr/>
        <a:lstStyle/>
        <a:p>
          <a:endParaRPr lang="en-US"/>
        </a:p>
      </dgm:t>
    </dgm:pt>
    <dgm:pt modelId="{C97235CB-D5A9-4964-9A8F-F0EE81B5C3FC}" type="sibTrans" cxnId="{FC76F3ED-E097-4027-ABFA-2D0C68B2EA6C}">
      <dgm:prSet/>
      <dgm:spPr/>
      <dgm:t>
        <a:bodyPr/>
        <a:lstStyle/>
        <a:p>
          <a:endParaRPr lang="en-US"/>
        </a:p>
      </dgm:t>
    </dgm:pt>
    <dgm:pt modelId="{9B7F0E5A-B838-4C7B-8425-27A0A20782DA}">
      <dgm:prSet/>
      <dgm:spPr/>
      <dgm:t>
        <a:bodyPr/>
        <a:lstStyle/>
        <a:p>
          <a:r>
            <a:rPr lang="en-US" b="1"/>
            <a:t>Workflows:</a:t>
          </a:r>
          <a:r>
            <a:rPr lang="en-US"/>
            <a:t> If ID Verification is not approved, the process may loop back to the verification stage.</a:t>
          </a:r>
        </a:p>
      </dgm:t>
    </dgm:pt>
    <dgm:pt modelId="{53EEA269-F0BF-4D4C-905A-93DCBA23DD41}" type="parTrans" cxnId="{EAAA044A-1818-45B4-886F-AFB6B25BC114}">
      <dgm:prSet/>
      <dgm:spPr/>
      <dgm:t>
        <a:bodyPr/>
        <a:lstStyle/>
        <a:p>
          <a:endParaRPr lang="en-US"/>
        </a:p>
      </dgm:t>
    </dgm:pt>
    <dgm:pt modelId="{E548BE60-9027-4ACB-A7FC-48A5AECB1D0D}" type="sibTrans" cxnId="{EAAA044A-1818-45B4-886F-AFB6B25BC114}">
      <dgm:prSet/>
      <dgm:spPr/>
      <dgm:t>
        <a:bodyPr/>
        <a:lstStyle/>
        <a:p>
          <a:endParaRPr lang="en-US"/>
        </a:p>
      </dgm:t>
    </dgm:pt>
    <dgm:pt modelId="{22673AAB-D936-4E02-942E-877921FD558E}">
      <dgm:prSet/>
      <dgm:spPr/>
      <dgm:t>
        <a:bodyPr/>
        <a:lstStyle/>
        <a:p>
          <a:r>
            <a:rPr lang="en-US" b="1"/>
            <a:t>Decision Points:</a:t>
          </a:r>
          <a:r>
            <a:rPr lang="en-US"/>
            <a:t> ID Verification approval or rejection based on match.</a:t>
          </a:r>
        </a:p>
      </dgm:t>
    </dgm:pt>
    <dgm:pt modelId="{EEF5BE99-44F2-4817-AB8F-EEB5CD5865C4}" type="parTrans" cxnId="{715A3061-9223-41D3-80E0-94751F035524}">
      <dgm:prSet/>
      <dgm:spPr/>
      <dgm:t>
        <a:bodyPr/>
        <a:lstStyle/>
        <a:p>
          <a:endParaRPr lang="en-US"/>
        </a:p>
      </dgm:t>
    </dgm:pt>
    <dgm:pt modelId="{6450F041-B425-4DA9-B7A6-D148F21A0A96}" type="sibTrans" cxnId="{715A3061-9223-41D3-80E0-94751F035524}">
      <dgm:prSet/>
      <dgm:spPr/>
      <dgm:t>
        <a:bodyPr/>
        <a:lstStyle/>
        <a:p>
          <a:endParaRPr lang="en-US"/>
        </a:p>
      </dgm:t>
    </dgm:pt>
    <dgm:pt modelId="{408879BF-9EF7-482F-8F9D-86A88285C6E1}">
      <dgm:prSet/>
      <dgm:spPr/>
      <dgm:t>
        <a:bodyPr/>
        <a:lstStyle/>
        <a:p>
          <a:r>
            <a:rPr lang="en-US" b="1"/>
            <a:t>Exceptions (Service Failure):</a:t>
          </a:r>
          <a:r>
            <a:rPr lang="en-US"/>
            <a:t> If discrepancies persist, revised documentation is requested.</a:t>
          </a:r>
        </a:p>
      </dgm:t>
    </dgm:pt>
    <dgm:pt modelId="{64C75628-335B-4286-80C4-A8B24884CC8C}" type="parTrans" cxnId="{89D6E28B-D52B-42EA-A38D-C8A2123D3997}">
      <dgm:prSet/>
      <dgm:spPr/>
      <dgm:t>
        <a:bodyPr/>
        <a:lstStyle/>
        <a:p>
          <a:endParaRPr lang="en-US"/>
        </a:p>
      </dgm:t>
    </dgm:pt>
    <dgm:pt modelId="{BE2DE4D7-A419-4105-A4CA-A530A7905581}" type="sibTrans" cxnId="{89D6E28B-D52B-42EA-A38D-C8A2123D3997}">
      <dgm:prSet/>
      <dgm:spPr/>
      <dgm:t>
        <a:bodyPr/>
        <a:lstStyle/>
        <a:p>
          <a:endParaRPr lang="en-US"/>
        </a:p>
      </dgm:t>
    </dgm:pt>
    <dgm:pt modelId="{11694ED9-E3D6-4098-A369-D6B020FA1CFD}" type="pres">
      <dgm:prSet presAssocID="{CF808556-3B71-473B-A969-F2CDFFDC7524}" presName="Name0" presStyleCnt="0">
        <dgm:presLayoutVars>
          <dgm:dir/>
          <dgm:resizeHandles val="exact"/>
        </dgm:presLayoutVars>
      </dgm:prSet>
      <dgm:spPr/>
    </dgm:pt>
    <dgm:pt modelId="{CB4FBC6D-0042-4536-8FAC-E94E7CA1E6FD}" type="pres">
      <dgm:prSet presAssocID="{CEF482C6-F7F2-40B6-93EA-49B24803708A}" presName="node" presStyleLbl="node1" presStyleIdx="0" presStyleCnt="9">
        <dgm:presLayoutVars>
          <dgm:bulletEnabled val="1"/>
        </dgm:presLayoutVars>
      </dgm:prSet>
      <dgm:spPr/>
    </dgm:pt>
    <dgm:pt modelId="{ADE4580D-9A65-4691-94E1-8966EA10A7E6}" type="pres">
      <dgm:prSet presAssocID="{1DB50B43-7C4B-4BAE-AFDA-C8DFB8A65F93}" presName="sibTrans" presStyleLbl="sibTrans1D1" presStyleIdx="0" presStyleCnt="8"/>
      <dgm:spPr/>
    </dgm:pt>
    <dgm:pt modelId="{1BC1AE54-92A8-4220-A86D-ACFBD8BD7EE9}" type="pres">
      <dgm:prSet presAssocID="{1DB50B43-7C4B-4BAE-AFDA-C8DFB8A65F93}" presName="connectorText" presStyleLbl="sibTrans1D1" presStyleIdx="0" presStyleCnt="8"/>
      <dgm:spPr/>
    </dgm:pt>
    <dgm:pt modelId="{9600CA6C-694E-4689-970D-49D371F2FAC0}" type="pres">
      <dgm:prSet presAssocID="{A9832BB8-6B1D-4FD2-9948-B1B443D034AF}" presName="node" presStyleLbl="node1" presStyleIdx="1" presStyleCnt="9">
        <dgm:presLayoutVars>
          <dgm:bulletEnabled val="1"/>
        </dgm:presLayoutVars>
      </dgm:prSet>
      <dgm:spPr/>
    </dgm:pt>
    <dgm:pt modelId="{E789869F-7341-4209-B710-2F1C5B8F77D1}" type="pres">
      <dgm:prSet presAssocID="{C61C190E-C6C3-4324-980C-742DF7C29E55}" presName="sibTrans" presStyleLbl="sibTrans1D1" presStyleIdx="1" presStyleCnt="8"/>
      <dgm:spPr/>
    </dgm:pt>
    <dgm:pt modelId="{5A70C2DF-B30F-4A9D-81CF-F04C10E4FDDC}" type="pres">
      <dgm:prSet presAssocID="{C61C190E-C6C3-4324-980C-742DF7C29E55}" presName="connectorText" presStyleLbl="sibTrans1D1" presStyleIdx="1" presStyleCnt="8"/>
      <dgm:spPr/>
    </dgm:pt>
    <dgm:pt modelId="{190C751B-12E6-4104-A237-5F8EFA79F2BD}" type="pres">
      <dgm:prSet presAssocID="{988B7385-434E-48E3-9FD7-DA7B7C38AEFD}" presName="node" presStyleLbl="node1" presStyleIdx="2" presStyleCnt="9">
        <dgm:presLayoutVars>
          <dgm:bulletEnabled val="1"/>
        </dgm:presLayoutVars>
      </dgm:prSet>
      <dgm:spPr/>
    </dgm:pt>
    <dgm:pt modelId="{B2C428F4-8B40-4D8E-B663-7192324283D4}" type="pres">
      <dgm:prSet presAssocID="{AF816687-F68A-40C2-85A8-E1E2ACADF25B}" presName="sibTrans" presStyleLbl="sibTrans1D1" presStyleIdx="2" presStyleCnt="8"/>
      <dgm:spPr/>
    </dgm:pt>
    <dgm:pt modelId="{9F282D54-C134-4E09-8357-B6FB337B7D8F}" type="pres">
      <dgm:prSet presAssocID="{AF816687-F68A-40C2-85A8-E1E2ACADF25B}" presName="connectorText" presStyleLbl="sibTrans1D1" presStyleIdx="2" presStyleCnt="8"/>
      <dgm:spPr/>
    </dgm:pt>
    <dgm:pt modelId="{12B9CE11-9210-4A93-B025-00065B0C788B}" type="pres">
      <dgm:prSet presAssocID="{FEE2ECA2-7C1D-4EDD-A7FF-47BA3BC09BCA}" presName="node" presStyleLbl="node1" presStyleIdx="3" presStyleCnt="9">
        <dgm:presLayoutVars>
          <dgm:bulletEnabled val="1"/>
        </dgm:presLayoutVars>
      </dgm:prSet>
      <dgm:spPr/>
    </dgm:pt>
    <dgm:pt modelId="{C6015FEE-A95C-4326-95F3-F170AA90FA23}" type="pres">
      <dgm:prSet presAssocID="{2B74E92C-D97C-491A-A2A1-4682DF4A30B4}" presName="sibTrans" presStyleLbl="sibTrans1D1" presStyleIdx="3" presStyleCnt="8"/>
      <dgm:spPr/>
    </dgm:pt>
    <dgm:pt modelId="{968F6220-DA23-4A6E-9F06-234847B50585}" type="pres">
      <dgm:prSet presAssocID="{2B74E92C-D97C-491A-A2A1-4682DF4A30B4}" presName="connectorText" presStyleLbl="sibTrans1D1" presStyleIdx="3" presStyleCnt="8"/>
      <dgm:spPr/>
    </dgm:pt>
    <dgm:pt modelId="{952E03BB-75D9-48E4-95CD-928AEBBC77C6}" type="pres">
      <dgm:prSet presAssocID="{1FA8090D-DFF1-4B87-B26C-AC2BA06E8B60}" presName="node" presStyleLbl="node1" presStyleIdx="4" presStyleCnt="9">
        <dgm:presLayoutVars>
          <dgm:bulletEnabled val="1"/>
        </dgm:presLayoutVars>
      </dgm:prSet>
      <dgm:spPr/>
    </dgm:pt>
    <dgm:pt modelId="{60225B62-5A4C-463A-8582-CE7EAB104868}" type="pres">
      <dgm:prSet presAssocID="{5882AF6B-1E87-45C5-8F1D-260EA3D99A6D}" presName="sibTrans" presStyleLbl="sibTrans1D1" presStyleIdx="4" presStyleCnt="8"/>
      <dgm:spPr/>
    </dgm:pt>
    <dgm:pt modelId="{A7446EB2-0379-4AF4-B126-CD61D63EA9AB}" type="pres">
      <dgm:prSet presAssocID="{5882AF6B-1E87-45C5-8F1D-260EA3D99A6D}" presName="connectorText" presStyleLbl="sibTrans1D1" presStyleIdx="4" presStyleCnt="8"/>
      <dgm:spPr/>
    </dgm:pt>
    <dgm:pt modelId="{E1713BE4-3AA6-4EB5-8694-8D54F12C7305}" type="pres">
      <dgm:prSet presAssocID="{619CF351-8DE7-4705-A986-15B59CC2E19D}" presName="node" presStyleLbl="node1" presStyleIdx="5" presStyleCnt="9">
        <dgm:presLayoutVars>
          <dgm:bulletEnabled val="1"/>
        </dgm:presLayoutVars>
      </dgm:prSet>
      <dgm:spPr/>
    </dgm:pt>
    <dgm:pt modelId="{BA399369-5A4D-4B4E-AF19-43155AAAD496}" type="pres">
      <dgm:prSet presAssocID="{C97235CB-D5A9-4964-9A8F-F0EE81B5C3FC}" presName="sibTrans" presStyleLbl="sibTrans1D1" presStyleIdx="5" presStyleCnt="8"/>
      <dgm:spPr/>
    </dgm:pt>
    <dgm:pt modelId="{8CF9FC4B-8FCB-4E09-A55C-AC1789FB382E}" type="pres">
      <dgm:prSet presAssocID="{C97235CB-D5A9-4964-9A8F-F0EE81B5C3FC}" presName="connectorText" presStyleLbl="sibTrans1D1" presStyleIdx="5" presStyleCnt="8"/>
      <dgm:spPr/>
    </dgm:pt>
    <dgm:pt modelId="{F00CFD0C-11DF-4F01-96CD-F81A827D35E8}" type="pres">
      <dgm:prSet presAssocID="{9B7F0E5A-B838-4C7B-8425-27A0A20782DA}" presName="node" presStyleLbl="node1" presStyleIdx="6" presStyleCnt="9">
        <dgm:presLayoutVars>
          <dgm:bulletEnabled val="1"/>
        </dgm:presLayoutVars>
      </dgm:prSet>
      <dgm:spPr/>
    </dgm:pt>
    <dgm:pt modelId="{C32A9B50-C1D6-4E87-A1E0-E07A9C5C7470}" type="pres">
      <dgm:prSet presAssocID="{E548BE60-9027-4ACB-A7FC-48A5AECB1D0D}" presName="sibTrans" presStyleLbl="sibTrans1D1" presStyleIdx="6" presStyleCnt="8"/>
      <dgm:spPr/>
    </dgm:pt>
    <dgm:pt modelId="{C690B3B5-F8CB-4E52-9411-702E82F04878}" type="pres">
      <dgm:prSet presAssocID="{E548BE60-9027-4ACB-A7FC-48A5AECB1D0D}" presName="connectorText" presStyleLbl="sibTrans1D1" presStyleIdx="6" presStyleCnt="8"/>
      <dgm:spPr/>
    </dgm:pt>
    <dgm:pt modelId="{A971D8B2-9CB2-4F5F-85C4-413D1A59EBA6}" type="pres">
      <dgm:prSet presAssocID="{22673AAB-D936-4E02-942E-877921FD558E}" presName="node" presStyleLbl="node1" presStyleIdx="7" presStyleCnt="9">
        <dgm:presLayoutVars>
          <dgm:bulletEnabled val="1"/>
        </dgm:presLayoutVars>
      </dgm:prSet>
      <dgm:spPr/>
    </dgm:pt>
    <dgm:pt modelId="{477A343E-A0A1-4840-A490-B57EDA738F43}" type="pres">
      <dgm:prSet presAssocID="{6450F041-B425-4DA9-B7A6-D148F21A0A96}" presName="sibTrans" presStyleLbl="sibTrans1D1" presStyleIdx="7" presStyleCnt="8"/>
      <dgm:spPr/>
    </dgm:pt>
    <dgm:pt modelId="{5DA7CC64-973B-440B-AB5D-C55E075DDD2E}" type="pres">
      <dgm:prSet presAssocID="{6450F041-B425-4DA9-B7A6-D148F21A0A96}" presName="connectorText" presStyleLbl="sibTrans1D1" presStyleIdx="7" presStyleCnt="8"/>
      <dgm:spPr/>
    </dgm:pt>
    <dgm:pt modelId="{BE09DFB8-227C-4A64-BEAC-95D593C165C0}" type="pres">
      <dgm:prSet presAssocID="{408879BF-9EF7-482F-8F9D-86A88285C6E1}" presName="node" presStyleLbl="node1" presStyleIdx="8" presStyleCnt="9">
        <dgm:presLayoutVars>
          <dgm:bulletEnabled val="1"/>
        </dgm:presLayoutVars>
      </dgm:prSet>
      <dgm:spPr/>
    </dgm:pt>
  </dgm:ptLst>
  <dgm:cxnLst>
    <dgm:cxn modelId="{B77FF007-F333-4428-BB03-9796ADE6EAEF}" type="presOf" srcId="{CEF482C6-F7F2-40B6-93EA-49B24803708A}" destId="{CB4FBC6D-0042-4536-8FAC-E94E7CA1E6FD}" srcOrd="0" destOrd="0" presId="urn:microsoft.com/office/officeart/2016/7/layout/RepeatingBendingProcessNew"/>
    <dgm:cxn modelId="{C9AE8E0A-2478-44F7-A736-CD9A7CDEB3DD}" type="presOf" srcId="{1FA8090D-DFF1-4B87-B26C-AC2BA06E8B60}" destId="{952E03BB-75D9-48E4-95CD-928AEBBC77C6}" srcOrd="0" destOrd="0" presId="urn:microsoft.com/office/officeart/2016/7/layout/RepeatingBendingProcessNew"/>
    <dgm:cxn modelId="{C23D6414-F414-4B4B-B4F1-28F8D8860F1D}" type="presOf" srcId="{FEE2ECA2-7C1D-4EDD-A7FF-47BA3BC09BCA}" destId="{12B9CE11-9210-4A93-B025-00065B0C788B}" srcOrd="0" destOrd="0" presId="urn:microsoft.com/office/officeart/2016/7/layout/RepeatingBendingProcessNew"/>
    <dgm:cxn modelId="{EE6AD814-2529-4540-8987-15363F95D90D}" type="presOf" srcId="{6450F041-B425-4DA9-B7A6-D148F21A0A96}" destId="{5DA7CC64-973B-440B-AB5D-C55E075DDD2E}" srcOrd="1" destOrd="0" presId="urn:microsoft.com/office/officeart/2016/7/layout/RepeatingBendingProcessNew"/>
    <dgm:cxn modelId="{4CE4B01A-B798-4865-8AAD-0FF29CDB9880}" type="presOf" srcId="{E548BE60-9027-4ACB-A7FC-48A5AECB1D0D}" destId="{C32A9B50-C1D6-4E87-A1E0-E07A9C5C7470}" srcOrd="0" destOrd="0" presId="urn:microsoft.com/office/officeart/2016/7/layout/RepeatingBendingProcessNew"/>
    <dgm:cxn modelId="{0215D71C-6EAC-4A3A-AB6F-1123665FDB1C}" type="presOf" srcId="{22673AAB-D936-4E02-942E-877921FD558E}" destId="{A971D8B2-9CB2-4F5F-85C4-413D1A59EBA6}" srcOrd="0" destOrd="0" presId="urn:microsoft.com/office/officeart/2016/7/layout/RepeatingBendingProcessNew"/>
    <dgm:cxn modelId="{DA940723-45A3-41E6-ABBA-D3DEAA8CE033}" type="presOf" srcId="{CF808556-3B71-473B-A969-F2CDFFDC7524}" destId="{11694ED9-E3D6-4098-A369-D6B020FA1CFD}" srcOrd="0" destOrd="0" presId="urn:microsoft.com/office/officeart/2016/7/layout/RepeatingBendingProcessNew"/>
    <dgm:cxn modelId="{84D0ED25-5339-4099-AD0C-E7E1523B38E3}" type="presOf" srcId="{6450F041-B425-4DA9-B7A6-D148F21A0A96}" destId="{477A343E-A0A1-4840-A490-B57EDA738F43}" srcOrd="0" destOrd="0" presId="urn:microsoft.com/office/officeart/2016/7/layout/RepeatingBendingProcessNew"/>
    <dgm:cxn modelId="{F5382526-B6A1-46C8-A350-BB006E9B93C7}" type="presOf" srcId="{2B74E92C-D97C-491A-A2A1-4682DF4A30B4}" destId="{968F6220-DA23-4A6E-9F06-234847B50585}" srcOrd="1" destOrd="0" presId="urn:microsoft.com/office/officeart/2016/7/layout/RepeatingBendingProcessNew"/>
    <dgm:cxn modelId="{04A93931-1033-4757-847B-4531EEB267D4}" type="presOf" srcId="{A9832BB8-6B1D-4FD2-9948-B1B443D034AF}" destId="{9600CA6C-694E-4689-970D-49D371F2FAC0}" srcOrd="0" destOrd="0" presId="urn:microsoft.com/office/officeart/2016/7/layout/RepeatingBendingProcessNew"/>
    <dgm:cxn modelId="{E0FB3B32-91AC-449E-A3F7-E8C9608A28B3}" type="presOf" srcId="{5882AF6B-1E87-45C5-8F1D-260EA3D99A6D}" destId="{60225B62-5A4C-463A-8582-CE7EAB104868}" srcOrd="0" destOrd="0" presId="urn:microsoft.com/office/officeart/2016/7/layout/RepeatingBendingProcessNew"/>
    <dgm:cxn modelId="{FCFEF93A-0FEE-41C7-8BD1-73C139A1AB83}" type="presOf" srcId="{2B74E92C-D97C-491A-A2A1-4682DF4A30B4}" destId="{C6015FEE-A95C-4326-95F3-F170AA90FA23}" srcOrd="0" destOrd="0" presId="urn:microsoft.com/office/officeart/2016/7/layout/RepeatingBendingProcessNew"/>
    <dgm:cxn modelId="{C70A185B-C6E4-4AD3-963D-5F6192DA52CC}" type="presOf" srcId="{1DB50B43-7C4B-4BAE-AFDA-C8DFB8A65F93}" destId="{ADE4580D-9A65-4691-94E1-8966EA10A7E6}" srcOrd="0" destOrd="0" presId="urn:microsoft.com/office/officeart/2016/7/layout/RepeatingBendingProcessNew"/>
    <dgm:cxn modelId="{715A3061-9223-41D3-80E0-94751F035524}" srcId="{CF808556-3B71-473B-A969-F2CDFFDC7524}" destId="{22673AAB-D936-4E02-942E-877921FD558E}" srcOrd="7" destOrd="0" parTransId="{EEF5BE99-44F2-4817-AB8F-EEB5CD5865C4}" sibTransId="{6450F041-B425-4DA9-B7A6-D148F21A0A96}"/>
    <dgm:cxn modelId="{E4443668-6865-4F6E-912F-F6AF64BBC4E1}" type="presOf" srcId="{C97235CB-D5A9-4964-9A8F-F0EE81B5C3FC}" destId="{BA399369-5A4D-4B4E-AF19-43155AAAD496}" srcOrd="0" destOrd="0" presId="urn:microsoft.com/office/officeart/2016/7/layout/RepeatingBendingProcessNew"/>
    <dgm:cxn modelId="{EAAA044A-1818-45B4-886F-AFB6B25BC114}" srcId="{CF808556-3B71-473B-A969-F2CDFFDC7524}" destId="{9B7F0E5A-B838-4C7B-8425-27A0A20782DA}" srcOrd="6" destOrd="0" parTransId="{53EEA269-F0BF-4D4C-905A-93DCBA23DD41}" sibTransId="{E548BE60-9027-4ACB-A7FC-48A5AECB1D0D}"/>
    <dgm:cxn modelId="{9A7D4B6C-CC40-4838-B2DD-A70BF09A3FC4}" srcId="{CF808556-3B71-473B-A969-F2CDFFDC7524}" destId="{FEE2ECA2-7C1D-4EDD-A7FF-47BA3BC09BCA}" srcOrd="3" destOrd="0" parTransId="{64973598-107C-4909-99AE-85154B6EEF64}" sibTransId="{2B74E92C-D97C-491A-A2A1-4682DF4A30B4}"/>
    <dgm:cxn modelId="{75CE1E50-8C31-4060-B4EE-756A391F4BB6}" type="presOf" srcId="{9B7F0E5A-B838-4C7B-8425-27A0A20782DA}" destId="{F00CFD0C-11DF-4F01-96CD-F81A827D35E8}" srcOrd="0" destOrd="0" presId="urn:microsoft.com/office/officeart/2016/7/layout/RepeatingBendingProcessNew"/>
    <dgm:cxn modelId="{11B49355-2EEC-4475-A23C-7EFC1D8BCF14}" srcId="{CF808556-3B71-473B-A969-F2CDFFDC7524}" destId="{1FA8090D-DFF1-4B87-B26C-AC2BA06E8B60}" srcOrd="4" destOrd="0" parTransId="{D21F34BB-CF56-4550-A980-78582923732A}" sibTransId="{5882AF6B-1E87-45C5-8F1D-260EA3D99A6D}"/>
    <dgm:cxn modelId="{CB87F775-58AD-419B-B2C1-1535018F5055}" type="presOf" srcId="{AF816687-F68A-40C2-85A8-E1E2ACADF25B}" destId="{9F282D54-C134-4E09-8357-B6FB337B7D8F}" srcOrd="1" destOrd="0" presId="urn:microsoft.com/office/officeart/2016/7/layout/RepeatingBendingProcessNew"/>
    <dgm:cxn modelId="{E8E90C79-3A3C-4936-AAC2-D9CEC0C521C1}" srcId="{CF808556-3B71-473B-A969-F2CDFFDC7524}" destId="{A9832BB8-6B1D-4FD2-9948-B1B443D034AF}" srcOrd="1" destOrd="0" parTransId="{47F55B8A-8E60-4B51-870C-5CAEFD2983EA}" sibTransId="{C61C190E-C6C3-4324-980C-742DF7C29E55}"/>
    <dgm:cxn modelId="{C5053684-41BA-4F03-9701-93ABEE8CE1A6}" type="presOf" srcId="{619CF351-8DE7-4705-A986-15B59CC2E19D}" destId="{E1713BE4-3AA6-4EB5-8694-8D54F12C7305}" srcOrd="0" destOrd="0" presId="urn:microsoft.com/office/officeart/2016/7/layout/RepeatingBendingProcessNew"/>
    <dgm:cxn modelId="{C41A3485-135D-44F8-A92A-DCF4BA349E18}" type="presOf" srcId="{C61C190E-C6C3-4324-980C-742DF7C29E55}" destId="{E789869F-7341-4209-B710-2F1C5B8F77D1}" srcOrd="0" destOrd="0" presId="urn:microsoft.com/office/officeart/2016/7/layout/RepeatingBendingProcessNew"/>
    <dgm:cxn modelId="{89D6E28B-D52B-42EA-A38D-C8A2123D3997}" srcId="{CF808556-3B71-473B-A969-F2CDFFDC7524}" destId="{408879BF-9EF7-482F-8F9D-86A88285C6E1}" srcOrd="8" destOrd="0" parTransId="{64C75628-335B-4286-80C4-A8B24884CC8C}" sibTransId="{BE2DE4D7-A419-4105-A4CA-A530A7905581}"/>
    <dgm:cxn modelId="{8DAC658D-92A2-4CE5-ABFB-F354A3B00B85}" srcId="{CF808556-3B71-473B-A969-F2CDFFDC7524}" destId="{CEF482C6-F7F2-40B6-93EA-49B24803708A}" srcOrd="0" destOrd="0" parTransId="{ADD22601-0E34-40C4-82BD-FC89CA7849CB}" sibTransId="{1DB50B43-7C4B-4BAE-AFDA-C8DFB8A65F93}"/>
    <dgm:cxn modelId="{77417C91-08E1-456E-8DB1-8E0D8E91082A}" type="presOf" srcId="{988B7385-434E-48E3-9FD7-DA7B7C38AEFD}" destId="{190C751B-12E6-4104-A237-5F8EFA79F2BD}" srcOrd="0" destOrd="0" presId="urn:microsoft.com/office/officeart/2016/7/layout/RepeatingBendingProcessNew"/>
    <dgm:cxn modelId="{EF09299B-3B49-4EF5-BF0B-AA8BCF1D019C}" type="presOf" srcId="{E548BE60-9027-4ACB-A7FC-48A5AECB1D0D}" destId="{C690B3B5-F8CB-4E52-9411-702E82F04878}" srcOrd="1" destOrd="0" presId="urn:microsoft.com/office/officeart/2016/7/layout/RepeatingBendingProcessNew"/>
    <dgm:cxn modelId="{E50ED99E-3EF7-4EE4-B14F-61836BD8FF5E}" type="presOf" srcId="{408879BF-9EF7-482F-8F9D-86A88285C6E1}" destId="{BE09DFB8-227C-4A64-BEAC-95D593C165C0}" srcOrd="0" destOrd="0" presId="urn:microsoft.com/office/officeart/2016/7/layout/RepeatingBendingProcessNew"/>
    <dgm:cxn modelId="{30FE50A5-8242-4A92-9E2E-BCFDC6B5F784}" type="presOf" srcId="{1DB50B43-7C4B-4BAE-AFDA-C8DFB8A65F93}" destId="{1BC1AE54-92A8-4220-A86D-ACFBD8BD7EE9}" srcOrd="1" destOrd="0" presId="urn:microsoft.com/office/officeart/2016/7/layout/RepeatingBendingProcessNew"/>
    <dgm:cxn modelId="{FCA6F7BD-9FAA-404D-AB4C-0E0C2D868657}" type="presOf" srcId="{5882AF6B-1E87-45C5-8F1D-260EA3D99A6D}" destId="{A7446EB2-0379-4AF4-B126-CD61D63EA9AB}" srcOrd="1" destOrd="0" presId="urn:microsoft.com/office/officeart/2016/7/layout/RepeatingBendingProcessNew"/>
    <dgm:cxn modelId="{3B9660D1-0BA2-44E7-88DA-41562DB8B1FF}" type="presOf" srcId="{AF816687-F68A-40C2-85A8-E1E2ACADF25B}" destId="{B2C428F4-8B40-4D8E-B663-7192324283D4}" srcOrd="0" destOrd="0" presId="urn:microsoft.com/office/officeart/2016/7/layout/RepeatingBendingProcessNew"/>
    <dgm:cxn modelId="{EEFFF4D7-2870-48CF-8A99-A8D8E6A46207}" type="presOf" srcId="{C97235CB-D5A9-4964-9A8F-F0EE81B5C3FC}" destId="{8CF9FC4B-8FCB-4E09-A55C-AC1789FB382E}" srcOrd="1" destOrd="0" presId="urn:microsoft.com/office/officeart/2016/7/layout/RepeatingBendingProcessNew"/>
    <dgm:cxn modelId="{CB11EEDB-0FC1-41DD-8BF9-F75E8A797774}" type="presOf" srcId="{C61C190E-C6C3-4324-980C-742DF7C29E55}" destId="{5A70C2DF-B30F-4A9D-81CF-F04C10E4FDDC}" srcOrd="1" destOrd="0" presId="urn:microsoft.com/office/officeart/2016/7/layout/RepeatingBendingProcessNew"/>
    <dgm:cxn modelId="{421C53EC-DC00-4CF2-AA9E-3B2002CB42D8}" srcId="{CF808556-3B71-473B-A969-F2CDFFDC7524}" destId="{988B7385-434E-48E3-9FD7-DA7B7C38AEFD}" srcOrd="2" destOrd="0" parTransId="{9C60F724-7C29-4D64-9A7A-9BD358DF0FD7}" sibTransId="{AF816687-F68A-40C2-85A8-E1E2ACADF25B}"/>
    <dgm:cxn modelId="{FC76F3ED-E097-4027-ABFA-2D0C68B2EA6C}" srcId="{CF808556-3B71-473B-A969-F2CDFFDC7524}" destId="{619CF351-8DE7-4705-A986-15B59CC2E19D}" srcOrd="5" destOrd="0" parTransId="{55C6D4B9-5C55-48BD-98FA-4EA0A6D6A347}" sibTransId="{C97235CB-D5A9-4964-9A8F-F0EE81B5C3FC}"/>
    <dgm:cxn modelId="{1A48EE8F-9E47-4CA9-BF0A-E3513D302938}" type="presParOf" srcId="{11694ED9-E3D6-4098-A369-D6B020FA1CFD}" destId="{CB4FBC6D-0042-4536-8FAC-E94E7CA1E6FD}" srcOrd="0" destOrd="0" presId="urn:microsoft.com/office/officeart/2016/7/layout/RepeatingBendingProcessNew"/>
    <dgm:cxn modelId="{A789A678-24BF-4C8C-8939-5EA312D6B1BE}" type="presParOf" srcId="{11694ED9-E3D6-4098-A369-D6B020FA1CFD}" destId="{ADE4580D-9A65-4691-94E1-8966EA10A7E6}" srcOrd="1" destOrd="0" presId="urn:microsoft.com/office/officeart/2016/7/layout/RepeatingBendingProcessNew"/>
    <dgm:cxn modelId="{B7AD19E8-4DAB-4A72-AE72-BF78635903C4}" type="presParOf" srcId="{ADE4580D-9A65-4691-94E1-8966EA10A7E6}" destId="{1BC1AE54-92A8-4220-A86D-ACFBD8BD7EE9}" srcOrd="0" destOrd="0" presId="urn:microsoft.com/office/officeart/2016/7/layout/RepeatingBendingProcessNew"/>
    <dgm:cxn modelId="{5A4943C9-FA22-47D0-86E8-F21EE269F7A5}" type="presParOf" srcId="{11694ED9-E3D6-4098-A369-D6B020FA1CFD}" destId="{9600CA6C-694E-4689-970D-49D371F2FAC0}" srcOrd="2" destOrd="0" presId="urn:microsoft.com/office/officeart/2016/7/layout/RepeatingBendingProcessNew"/>
    <dgm:cxn modelId="{2845053E-220A-430F-AEE1-34C40B9B3848}" type="presParOf" srcId="{11694ED9-E3D6-4098-A369-D6B020FA1CFD}" destId="{E789869F-7341-4209-B710-2F1C5B8F77D1}" srcOrd="3" destOrd="0" presId="urn:microsoft.com/office/officeart/2016/7/layout/RepeatingBendingProcessNew"/>
    <dgm:cxn modelId="{4CCC9A74-DA4D-48FD-A5F1-8211FD8FFDD8}" type="presParOf" srcId="{E789869F-7341-4209-B710-2F1C5B8F77D1}" destId="{5A70C2DF-B30F-4A9D-81CF-F04C10E4FDDC}" srcOrd="0" destOrd="0" presId="urn:microsoft.com/office/officeart/2016/7/layout/RepeatingBendingProcessNew"/>
    <dgm:cxn modelId="{B7238574-E7EC-4838-81E6-B250CAC22C4A}" type="presParOf" srcId="{11694ED9-E3D6-4098-A369-D6B020FA1CFD}" destId="{190C751B-12E6-4104-A237-5F8EFA79F2BD}" srcOrd="4" destOrd="0" presId="urn:microsoft.com/office/officeart/2016/7/layout/RepeatingBendingProcessNew"/>
    <dgm:cxn modelId="{55BF1469-3279-48F2-B066-7EDFABD379EC}" type="presParOf" srcId="{11694ED9-E3D6-4098-A369-D6B020FA1CFD}" destId="{B2C428F4-8B40-4D8E-B663-7192324283D4}" srcOrd="5" destOrd="0" presId="urn:microsoft.com/office/officeart/2016/7/layout/RepeatingBendingProcessNew"/>
    <dgm:cxn modelId="{FAFEFEC6-765D-4A44-9D37-2C68C512C0F6}" type="presParOf" srcId="{B2C428F4-8B40-4D8E-B663-7192324283D4}" destId="{9F282D54-C134-4E09-8357-B6FB337B7D8F}" srcOrd="0" destOrd="0" presId="urn:microsoft.com/office/officeart/2016/7/layout/RepeatingBendingProcessNew"/>
    <dgm:cxn modelId="{72849991-D06D-4D80-A0BA-D129E34CFA85}" type="presParOf" srcId="{11694ED9-E3D6-4098-A369-D6B020FA1CFD}" destId="{12B9CE11-9210-4A93-B025-00065B0C788B}" srcOrd="6" destOrd="0" presId="urn:microsoft.com/office/officeart/2016/7/layout/RepeatingBendingProcessNew"/>
    <dgm:cxn modelId="{114F336A-6829-48AD-AB50-8AE6BB10C0E1}" type="presParOf" srcId="{11694ED9-E3D6-4098-A369-D6B020FA1CFD}" destId="{C6015FEE-A95C-4326-95F3-F170AA90FA23}" srcOrd="7" destOrd="0" presId="urn:microsoft.com/office/officeart/2016/7/layout/RepeatingBendingProcessNew"/>
    <dgm:cxn modelId="{0CAA87F8-4977-4464-8CA8-2DEC48497133}" type="presParOf" srcId="{C6015FEE-A95C-4326-95F3-F170AA90FA23}" destId="{968F6220-DA23-4A6E-9F06-234847B50585}" srcOrd="0" destOrd="0" presId="urn:microsoft.com/office/officeart/2016/7/layout/RepeatingBendingProcessNew"/>
    <dgm:cxn modelId="{FC619F95-1605-4687-9FF4-275AB42E498C}" type="presParOf" srcId="{11694ED9-E3D6-4098-A369-D6B020FA1CFD}" destId="{952E03BB-75D9-48E4-95CD-928AEBBC77C6}" srcOrd="8" destOrd="0" presId="urn:microsoft.com/office/officeart/2016/7/layout/RepeatingBendingProcessNew"/>
    <dgm:cxn modelId="{A3ACAA53-B2B2-4835-BA84-C0A3215190B8}" type="presParOf" srcId="{11694ED9-E3D6-4098-A369-D6B020FA1CFD}" destId="{60225B62-5A4C-463A-8582-CE7EAB104868}" srcOrd="9" destOrd="0" presId="urn:microsoft.com/office/officeart/2016/7/layout/RepeatingBendingProcessNew"/>
    <dgm:cxn modelId="{3C580E54-547B-407F-B9F8-AB862004DB02}" type="presParOf" srcId="{60225B62-5A4C-463A-8582-CE7EAB104868}" destId="{A7446EB2-0379-4AF4-B126-CD61D63EA9AB}" srcOrd="0" destOrd="0" presId="urn:microsoft.com/office/officeart/2016/7/layout/RepeatingBendingProcessNew"/>
    <dgm:cxn modelId="{4ADD2543-121F-4231-9C2F-604527C669C7}" type="presParOf" srcId="{11694ED9-E3D6-4098-A369-D6B020FA1CFD}" destId="{E1713BE4-3AA6-4EB5-8694-8D54F12C7305}" srcOrd="10" destOrd="0" presId="urn:microsoft.com/office/officeart/2016/7/layout/RepeatingBendingProcessNew"/>
    <dgm:cxn modelId="{E91BF815-B778-438E-AD93-EDDB007F6143}" type="presParOf" srcId="{11694ED9-E3D6-4098-A369-D6B020FA1CFD}" destId="{BA399369-5A4D-4B4E-AF19-43155AAAD496}" srcOrd="11" destOrd="0" presId="urn:microsoft.com/office/officeart/2016/7/layout/RepeatingBendingProcessNew"/>
    <dgm:cxn modelId="{5528E78B-3F05-4560-BE26-1448AA45C033}" type="presParOf" srcId="{BA399369-5A4D-4B4E-AF19-43155AAAD496}" destId="{8CF9FC4B-8FCB-4E09-A55C-AC1789FB382E}" srcOrd="0" destOrd="0" presId="urn:microsoft.com/office/officeart/2016/7/layout/RepeatingBendingProcessNew"/>
    <dgm:cxn modelId="{0606E23E-8763-4CB9-B238-9BA23977A69F}" type="presParOf" srcId="{11694ED9-E3D6-4098-A369-D6B020FA1CFD}" destId="{F00CFD0C-11DF-4F01-96CD-F81A827D35E8}" srcOrd="12" destOrd="0" presId="urn:microsoft.com/office/officeart/2016/7/layout/RepeatingBendingProcessNew"/>
    <dgm:cxn modelId="{D843061D-6234-4344-ADFE-C71669F13524}" type="presParOf" srcId="{11694ED9-E3D6-4098-A369-D6B020FA1CFD}" destId="{C32A9B50-C1D6-4E87-A1E0-E07A9C5C7470}" srcOrd="13" destOrd="0" presId="urn:microsoft.com/office/officeart/2016/7/layout/RepeatingBendingProcessNew"/>
    <dgm:cxn modelId="{BA0539C2-E150-4244-B497-B62078429C4C}" type="presParOf" srcId="{C32A9B50-C1D6-4E87-A1E0-E07A9C5C7470}" destId="{C690B3B5-F8CB-4E52-9411-702E82F04878}" srcOrd="0" destOrd="0" presId="urn:microsoft.com/office/officeart/2016/7/layout/RepeatingBendingProcessNew"/>
    <dgm:cxn modelId="{0AC5713F-3ABB-47A4-8AC3-AB38907CFA9D}" type="presParOf" srcId="{11694ED9-E3D6-4098-A369-D6B020FA1CFD}" destId="{A971D8B2-9CB2-4F5F-85C4-413D1A59EBA6}" srcOrd="14" destOrd="0" presId="urn:microsoft.com/office/officeart/2016/7/layout/RepeatingBendingProcessNew"/>
    <dgm:cxn modelId="{A7B582EB-DDF4-4C95-B5F5-4E12C10D0D87}" type="presParOf" srcId="{11694ED9-E3D6-4098-A369-D6B020FA1CFD}" destId="{477A343E-A0A1-4840-A490-B57EDA738F43}" srcOrd="15" destOrd="0" presId="urn:microsoft.com/office/officeart/2016/7/layout/RepeatingBendingProcessNew"/>
    <dgm:cxn modelId="{325536D6-8712-42C4-B831-B6A319E99287}" type="presParOf" srcId="{477A343E-A0A1-4840-A490-B57EDA738F43}" destId="{5DA7CC64-973B-440B-AB5D-C55E075DDD2E}" srcOrd="0" destOrd="0" presId="urn:microsoft.com/office/officeart/2016/7/layout/RepeatingBendingProcessNew"/>
    <dgm:cxn modelId="{5A96ECCE-D347-4DC9-808B-A2BB5392CD9A}" type="presParOf" srcId="{11694ED9-E3D6-4098-A369-D6B020FA1CFD}" destId="{BE09DFB8-227C-4A64-BEAC-95D593C165C0}"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0040E-6CCE-4100-846A-1B343B6307B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9409D5B2-80BC-4894-8058-57B75B419756}">
      <dgm:prSet custT="1"/>
      <dgm:spPr/>
      <dgm:t>
        <a:bodyPr/>
        <a:lstStyle/>
        <a:p>
          <a:r>
            <a:rPr lang="en-US" sz="1200" b="1" dirty="0">
              <a:latin typeface="Palatino Linotype" panose="02040502050505030304" pitchFamily="18" charset="0"/>
            </a:rPr>
            <a:t>Service Interface:</a:t>
          </a:r>
          <a:r>
            <a:rPr lang="en-US" sz="1200" dirty="0">
              <a:latin typeface="Palatino Linotype" panose="02040502050505030304" pitchFamily="18" charset="0"/>
            </a:rPr>
            <a:t> Booking process begins after account creation.</a:t>
          </a:r>
        </a:p>
      </dgm:t>
    </dgm:pt>
    <dgm:pt modelId="{CCA5DB8B-03AA-4BAB-B724-FCB7425AF70C}" type="parTrans" cxnId="{B100857E-D181-40EA-95E0-0CE860206BE5}">
      <dgm:prSet/>
      <dgm:spPr/>
      <dgm:t>
        <a:bodyPr/>
        <a:lstStyle/>
        <a:p>
          <a:endParaRPr lang="en-US"/>
        </a:p>
      </dgm:t>
    </dgm:pt>
    <dgm:pt modelId="{83F8B68E-E5F1-4B3F-A67E-E2F76B1EB55F}" type="sibTrans" cxnId="{B100857E-D181-40EA-95E0-0CE860206BE5}">
      <dgm:prSet/>
      <dgm:spPr/>
      <dgm:t>
        <a:bodyPr/>
        <a:lstStyle/>
        <a:p>
          <a:endParaRPr lang="en-US"/>
        </a:p>
      </dgm:t>
    </dgm:pt>
    <dgm:pt modelId="{FE025482-A096-4BBC-8655-1DB64FC21E2F}">
      <dgm:prSet custT="1"/>
      <dgm:spPr/>
      <dgm:t>
        <a:bodyPr/>
        <a:lstStyle/>
        <a:p>
          <a:r>
            <a:rPr lang="en-US" sz="1200" b="1" dirty="0">
              <a:latin typeface="Palatino Linotype" panose="02040502050505030304" pitchFamily="18" charset="0"/>
            </a:rPr>
            <a:t>Front Stage Process:</a:t>
          </a:r>
          <a:r>
            <a:rPr lang="en-US" sz="1200" dirty="0">
              <a:latin typeface="Palatino Linotype" panose="02040502050505030304" pitchFamily="18" charset="0"/>
            </a:rPr>
            <a:t> Main booking process occurs in the Booking Department.</a:t>
          </a:r>
        </a:p>
      </dgm:t>
    </dgm:pt>
    <dgm:pt modelId="{323618D9-0D60-479F-B5B2-BF4EBC42101E}" type="parTrans" cxnId="{76AB088D-B8DB-42A0-8292-9F8968618F74}">
      <dgm:prSet/>
      <dgm:spPr/>
      <dgm:t>
        <a:bodyPr/>
        <a:lstStyle/>
        <a:p>
          <a:endParaRPr lang="en-US"/>
        </a:p>
      </dgm:t>
    </dgm:pt>
    <dgm:pt modelId="{11EFDE65-C0FA-4E73-8951-0B710FDA5015}" type="sibTrans" cxnId="{76AB088D-B8DB-42A0-8292-9F8968618F74}">
      <dgm:prSet/>
      <dgm:spPr/>
      <dgm:t>
        <a:bodyPr/>
        <a:lstStyle/>
        <a:p>
          <a:endParaRPr lang="en-US"/>
        </a:p>
      </dgm:t>
    </dgm:pt>
    <dgm:pt modelId="{D2141891-7EB6-41A6-9F9B-261C5BE6FFA1}">
      <dgm:prSet custT="1"/>
      <dgm:spPr/>
      <dgm:t>
        <a:bodyPr/>
        <a:lstStyle/>
        <a:p>
          <a:r>
            <a:rPr lang="en-US" sz="1200" b="1" dirty="0">
              <a:latin typeface="Palatino Linotype" panose="02040502050505030304" pitchFamily="18" charset="0"/>
            </a:rPr>
            <a:t>Moment of Struggle:</a:t>
          </a:r>
          <a:r>
            <a:rPr lang="en-US" sz="1200" dirty="0">
              <a:latin typeface="Palatino Linotype" panose="02040502050505030304" pitchFamily="18" charset="0"/>
            </a:rPr>
            <a:t> Arises if there are discrepancies between housing data on different platforms.</a:t>
          </a:r>
        </a:p>
      </dgm:t>
    </dgm:pt>
    <dgm:pt modelId="{0F71F87C-697F-4026-9F82-FB515A3AC9A6}" type="parTrans" cxnId="{8AA9667E-8F32-4A4F-94E7-D57183B1D0BE}">
      <dgm:prSet/>
      <dgm:spPr/>
      <dgm:t>
        <a:bodyPr/>
        <a:lstStyle/>
        <a:p>
          <a:endParaRPr lang="en-US"/>
        </a:p>
      </dgm:t>
    </dgm:pt>
    <dgm:pt modelId="{B57D7CED-F575-4235-BA79-36386F024F9A}" type="sibTrans" cxnId="{8AA9667E-8F32-4A4F-94E7-D57183B1D0BE}">
      <dgm:prSet/>
      <dgm:spPr/>
      <dgm:t>
        <a:bodyPr/>
        <a:lstStyle/>
        <a:p>
          <a:endParaRPr lang="en-US"/>
        </a:p>
      </dgm:t>
    </dgm:pt>
    <dgm:pt modelId="{B1661026-5945-43F2-AF10-ED7ABE854D3D}">
      <dgm:prSet custT="1"/>
      <dgm:spPr/>
      <dgm:t>
        <a:bodyPr/>
        <a:lstStyle/>
        <a:p>
          <a:r>
            <a:rPr lang="en-US" sz="1200" b="1" dirty="0">
              <a:latin typeface="Palatino Linotype" panose="02040502050505030304" pitchFamily="18" charset="0"/>
            </a:rPr>
            <a:t>Performer Roles (Human, IT):</a:t>
          </a:r>
          <a:r>
            <a:rPr lang="en-US" sz="1200" dirty="0">
              <a:latin typeface="Palatino Linotype" panose="02040502050505030304" pitchFamily="18" charset="0"/>
            </a:rPr>
            <a:t> Booking Department manages housing information, facilitates communication, and involves IT systems for platform operation.</a:t>
          </a:r>
        </a:p>
      </dgm:t>
    </dgm:pt>
    <dgm:pt modelId="{E2976E24-DE82-417F-8027-1964751B9DF4}" type="parTrans" cxnId="{BA418335-43C3-4A87-9306-453F7B8AD127}">
      <dgm:prSet/>
      <dgm:spPr/>
      <dgm:t>
        <a:bodyPr/>
        <a:lstStyle/>
        <a:p>
          <a:endParaRPr lang="en-US"/>
        </a:p>
      </dgm:t>
    </dgm:pt>
    <dgm:pt modelId="{6923C866-405D-49DA-8BB9-C5347C52C2F2}" type="sibTrans" cxnId="{BA418335-43C3-4A87-9306-453F7B8AD127}">
      <dgm:prSet/>
      <dgm:spPr/>
      <dgm:t>
        <a:bodyPr/>
        <a:lstStyle/>
        <a:p>
          <a:endParaRPr lang="en-US"/>
        </a:p>
      </dgm:t>
    </dgm:pt>
    <dgm:pt modelId="{ABB2458A-97C0-4887-A913-A1DB474D8E69}">
      <dgm:prSet custT="1"/>
      <dgm:spPr/>
      <dgm:t>
        <a:bodyPr/>
        <a:lstStyle/>
        <a:p>
          <a:r>
            <a:rPr lang="en-US" sz="1200" b="1" dirty="0">
              <a:latin typeface="Palatino Linotype" panose="02040502050505030304" pitchFamily="18" charset="0"/>
            </a:rPr>
            <a:t>Human Activities:</a:t>
          </a:r>
          <a:r>
            <a:rPr lang="en-US" sz="1200" dirty="0">
              <a:latin typeface="Palatino Linotype" panose="02040502050505030304" pitchFamily="18" charset="0"/>
            </a:rPr>
            <a:t> Host sends housing information, customer selects a location, and communication is facilitated.</a:t>
          </a:r>
        </a:p>
      </dgm:t>
    </dgm:pt>
    <dgm:pt modelId="{C22583AC-7CDA-4A6D-A70C-C23E0FFF0004}" type="parTrans" cxnId="{8B982600-C18E-4B62-99FA-3E68A3103390}">
      <dgm:prSet/>
      <dgm:spPr/>
      <dgm:t>
        <a:bodyPr/>
        <a:lstStyle/>
        <a:p>
          <a:endParaRPr lang="en-US"/>
        </a:p>
      </dgm:t>
    </dgm:pt>
    <dgm:pt modelId="{1981E914-5115-4212-8DEF-F3136B34CFE0}" type="sibTrans" cxnId="{8B982600-C18E-4B62-99FA-3E68A3103390}">
      <dgm:prSet/>
      <dgm:spPr/>
      <dgm:t>
        <a:bodyPr/>
        <a:lstStyle/>
        <a:p>
          <a:endParaRPr lang="en-US"/>
        </a:p>
      </dgm:t>
    </dgm:pt>
    <dgm:pt modelId="{FB398CF7-9575-4DBC-8614-F46A05AAA4A3}">
      <dgm:prSet custT="1"/>
      <dgm:spPr/>
      <dgm:t>
        <a:bodyPr/>
        <a:lstStyle/>
        <a:p>
          <a:r>
            <a:rPr lang="en-US" sz="1200" b="1" dirty="0">
              <a:latin typeface="Palatino Linotype" panose="02040502050505030304" pitchFamily="18" charset="0"/>
            </a:rPr>
            <a:t>IT Activities:</a:t>
          </a:r>
          <a:r>
            <a:rPr lang="en-US" sz="1200" dirty="0">
              <a:latin typeface="Palatino Linotype" panose="02040502050505030304" pitchFamily="18" charset="0"/>
            </a:rPr>
            <a:t> Displaying available housing data and facilitating communication between host and customer.</a:t>
          </a:r>
        </a:p>
      </dgm:t>
    </dgm:pt>
    <dgm:pt modelId="{33877FCC-E19D-45B1-8D53-7DB4D7B15DE5}" type="parTrans" cxnId="{3D658EAA-AEA9-4E83-9193-436D733919D1}">
      <dgm:prSet/>
      <dgm:spPr/>
      <dgm:t>
        <a:bodyPr/>
        <a:lstStyle/>
        <a:p>
          <a:endParaRPr lang="en-US"/>
        </a:p>
      </dgm:t>
    </dgm:pt>
    <dgm:pt modelId="{18B3E46D-C0D0-4706-8A14-6BBDB7AD8C9D}" type="sibTrans" cxnId="{3D658EAA-AEA9-4E83-9193-436D733919D1}">
      <dgm:prSet/>
      <dgm:spPr/>
      <dgm:t>
        <a:bodyPr/>
        <a:lstStyle/>
        <a:p>
          <a:endParaRPr lang="en-US"/>
        </a:p>
      </dgm:t>
    </dgm:pt>
    <dgm:pt modelId="{3F77BABB-74E2-41D6-A179-376A74FA74A3}">
      <dgm:prSet custT="1"/>
      <dgm:spPr/>
      <dgm:t>
        <a:bodyPr/>
        <a:lstStyle/>
        <a:p>
          <a:r>
            <a:rPr lang="en-US" sz="1200" b="1" dirty="0">
              <a:latin typeface="Palatino Linotype" panose="02040502050505030304" pitchFamily="18" charset="0"/>
            </a:rPr>
            <a:t>Workflows:</a:t>
          </a:r>
          <a:r>
            <a:rPr lang="en-US" sz="1200" dirty="0">
              <a:latin typeface="Palatino Linotype" panose="02040502050505030304" pitchFamily="18" charset="0"/>
            </a:rPr>
            <a:t> If a host rejects a booking, the customer may face a Moment of Struggle, and the process redirects back to the booking screen.</a:t>
          </a:r>
        </a:p>
      </dgm:t>
    </dgm:pt>
    <dgm:pt modelId="{5DCDEB35-B912-420C-9A42-45C969C0286B}" type="parTrans" cxnId="{B69F4B5F-D1C4-446A-B7C6-0A20BACAF099}">
      <dgm:prSet/>
      <dgm:spPr/>
      <dgm:t>
        <a:bodyPr/>
        <a:lstStyle/>
        <a:p>
          <a:endParaRPr lang="en-US"/>
        </a:p>
      </dgm:t>
    </dgm:pt>
    <dgm:pt modelId="{5D90136B-4F20-4DBA-83E5-A70A70D253FF}" type="sibTrans" cxnId="{B69F4B5F-D1C4-446A-B7C6-0A20BACAF099}">
      <dgm:prSet/>
      <dgm:spPr/>
      <dgm:t>
        <a:bodyPr/>
        <a:lstStyle/>
        <a:p>
          <a:endParaRPr lang="en-US"/>
        </a:p>
      </dgm:t>
    </dgm:pt>
    <dgm:pt modelId="{0DEE1C0D-2CFF-4A37-8A15-231D0D9BED7C}">
      <dgm:prSet custT="1"/>
      <dgm:spPr/>
      <dgm:t>
        <a:bodyPr/>
        <a:lstStyle/>
        <a:p>
          <a:r>
            <a:rPr lang="en-US" sz="1200" b="1" dirty="0">
              <a:latin typeface="Palatino Linotype" panose="02040502050505030304" pitchFamily="18" charset="0"/>
            </a:rPr>
            <a:t>Decision Points:</a:t>
          </a:r>
          <a:r>
            <a:rPr lang="en-US" sz="1200" dirty="0">
              <a:latin typeface="Palatino Linotype" panose="02040502050505030304" pitchFamily="18" charset="0"/>
            </a:rPr>
            <a:t> Host accepting or rejecting the booking request.</a:t>
          </a:r>
        </a:p>
      </dgm:t>
    </dgm:pt>
    <dgm:pt modelId="{60AD5BB6-26BB-4072-8354-60BC3F3A1135}" type="parTrans" cxnId="{6B48FAC4-77EA-490F-82BC-FABDE9F91FCD}">
      <dgm:prSet/>
      <dgm:spPr/>
      <dgm:t>
        <a:bodyPr/>
        <a:lstStyle/>
        <a:p>
          <a:endParaRPr lang="en-US"/>
        </a:p>
      </dgm:t>
    </dgm:pt>
    <dgm:pt modelId="{53B6694B-E2F5-48A7-8A67-9E5A16628451}" type="sibTrans" cxnId="{6B48FAC4-77EA-490F-82BC-FABDE9F91FCD}">
      <dgm:prSet/>
      <dgm:spPr/>
      <dgm:t>
        <a:bodyPr/>
        <a:lstStyle/>
        <a:p>
          <a:endParaRPr lang="en-US"/>
        </a:p>
      </dgm:t>
    </dgm:pt>
    <dgm:pt modelId="{250044E3-F90F-456F-9AFE-FDD2C4E7C0B1}" type="pres">
      <dgm:prSet presAssocID="{1FE0040E-6CCE-4100-846A-1B343B6307BA}" presName="diagram" presStyleCnt="0">
        <dgm:presLayoutVars>
          <dgm:dir/>
          <dgm:resizeHandles val="exact"/>
        </dgm:presLayoutVars>
      </dgm:prSet>
      <dgm:spPr/>
    </dgm:pt>
    <dgm:pt modelId="{81A9421A-32E7-45AC-A553-18E6C6E5E200}" type="pres">
      <dgm:prSet presAssocID="{9409D5B2-80BC-4894-8058-57B75B419756}" presName="node" presStyleLbl="node1" presStyleIdx="0" presStyleCnt="8" custScaleX="112337" custScaleY="124338" custLinFactNeighborX="-5818" custLinFactNeighborY="9052">
        <dgm:presLayoutVars>
          <dgm:bulletEnabled val="1"/>
        </dgm:presLayoutVars>
      </dgm:prSet>
      <dgm:spPr/>
    </dgm:pt>
    <dgm:pt modelId="{5CE06222-15E0-4ECE-A2F0-248513CD0E7F}" type="pres">
      <dgm:prSet presAssocID="{83F8B68E-E5F1-4B3F-A67E-E2F76B1EB55F}" presName="sibTrans" presStyleLbl="sibTrans2D1" presStyleIdx="0" presStyleCnt="7"/>
      <dgm:spPr/>
    </dgm:pt>
    <dgm:pt modelId="{75F4DABD-25F9-436F-B9D5-B1380D7A38D5}" type="pres">
      <dgm:prSet presAssocID="{83F8B68E-E5F1-4B3F-A67E-E2F76B1EB55F}" presName="connectorText" presStyleLbl="sibTrans2D1" presStyleIdx="0" presStyleCnt="7"/>
      <dgm:spPr/>
    </dgm:pt>
    <dgm:pt modelId="{338C127E-6602-41B7-A2AD-C61C137A04BA}" type="pres">
      <dgm:prSet presAssocID="{FE025482-A096-4BBC-8655-1DB64FC21E2F}" presName="node" presStyleLbl="node1" presStyleIdx="1" presStyleCnt="8" custScaleX="111270" custScaleY="120912" custLinFactNeighborX="-3659" custLinFactNeighborY="7339">
        <dgm:presLayoutVars>
          <dgm:bulletEnabled val="1"/>
        </dgm:presLayoutVars>
      </dgm:prSet>
      <dgm:spPr/>
    </dgm:pt>
    <dgm:pt modelId="{03AEB301-F152-42BA-A1E2-4E5D8E0BBF3D}" type="pres">
      <dgm:prSet presAssocID="{11EFDE65-C0FA-4E73-8951-0B710FDA5015}" presName="sibTrans" presStyleLbl="sibTrans2D1" presStyleIdx="1" presStyleCnt="7"/>
      <dgm:spPr/>
    </dgm:pt>
    <dgm:pt modelId="{7A2A53E8-00FA-4099-BBBF-B247333DD5BC}" type="pres">
      <dgm:prSet presAssocID="{11EFDE65-C0FA-4E73-8951-0B710FDA5015}" presName="connectorText" presStyleLbl="sibTrans2D1" presStyleIdx="1" presStyleCnt="7"/>
      <dgm:spPr/>
    </dgm:pt>
    <dgm:pt modelId="{89E520BE-32A2-49E4-8119-0EDFDD175D96}" type="pres">
      <dgm:prSet presAssocID="{D2141891-7EB6-41A6-9F9B-261C5BE6FFA1}" presName="node" presStyleLbl="node1" presStyleIdx="2" presStyleCnt="8" custScaleX="107572" custScaleY="118472" custLinFactNeighborX="-3820" custLinFactNeighborY="6119">
        <dgm:presLayoutVars>
          <dgm:bulletEnabled val="1"/>
        </dgm:presLayoutVars>
      </dgm:prSet>
      <dgm:spPr/>
    </dgm:pt>
    <dgm:pt modelId="{720D3B07-6050-42A8-B439-2FD530AF63C3}" type="pres">
      <dgm:prSet presAssocID="{B57D7CED-F575-4235-BA79-36386F024F9A}" presName="sibTrans" presStyleLbl="sibTrans2D1" presStyleIdx="2" presStyleCnt="7"/>
      <dgm:spPr/>
    </dgm:pt>
    <dgm:pt modelId="{0060A675-CA36-413B-B7A4-000F28B94823}" type="pres">
      <dgm:prSet presAssocID="{B57D7CED-F575-4235-BA79-36386F024F9A}" presName="connectorText" presStyleLbl="sibTrans2D1" presStyleIdx="2" presStyleCnt="7"/>
      <dgm:spPr/>
    </dgm:pt>
    <dgm:pt modelId="{C842F42D-F465-47A9-A970-D3B4AFA55E4E}" type="pres">
      <dgm:prSet presAssocID="{B1661026-5945-43F2-AF10-ED7ABE854D3D}" presName="node" presStyleLbl="node1" presStyleIdx="3" presStyleCnt="8" custScaleX="130479" custScaleY="162502">
        <dgm:presLayoutVars>
          <dgm:bulletEnabled val="1"/>
        </dgm:presLayoutVars>
      </dgm:prSet>
      <dgm:spPr/>
    </dgm:pt>
    <dgm:pt modelId="{C9439FA0-90D4-4284-9194-0406073A49E6}" type="pres">
      <dgm:prSet presAssocID="{6923C866-405D-49DA-8BB9-C5347C52C2F2}" presName="sibTrans" presStyleLbl="sibTrans2D1" presStyleIdx="3" presStyleCnt="7"/>
      <dgm:spPr/>
    </dgm:pt>
    <dgm:pt modelId="{9D923477-13DC-4818-9EBC-044129126169}" type="pres">
      <dgm:prSet presAssocID="{6923C866-405D-49DA-8BB9-C5347C52C2F2}" presName="connectorText" presStyleLbl="sibTrans2D1" presStyleIdx="3" presStyleCnt="7"/>
      <dgm:spPr/>
    </dgm:pt>
    <dgm:pt modelId="{86057530-8ECE-4828-A2B0-D606886ECF04}" type="pres">
      <dgm:prSet presAssocID="{ABB2458A-97C0-4887-A913-A1DB474D8E69}" presName="node" presStyleLbl="node1" presStyleIdx="4" presStyleCnt="8" custScaleX="119263" custScaleY="171634" custLinFactNeighborX="2944" custLinFactNeighborY="-951">
        <dgm:presLayoutVars>
          <dgm:bulletEnabled val="1"/>
        </dgm:presLayoutVars>
      </dgm:prSet>
      <dgm:spPr/>
    </dgm:pt>
    <dgm:pt modelId="{D99E0874-93F8-48C2-8A42-8E43FEFF0079}" type="pres">
      <dgm:prSet presAssocID="{1981E914-5115-4212-8DEF-F3136B34CFE0}" presName="sibTrans" presStyleLbl="sibTrans2D1" presStyleIdx="4" presStyleCnt="7"/>
      <dgm:spPr/>
    </dgm:pt>
    <dgm:pt modelId="{975E2DA8-9C2D-4571-96AD-8B2B2E113CC7}" type="pres">
      <dgm:prSet presAssocID="{1981E914-5115-4212-8DEF-F3136B34CFE0}" presName="connectorText" presStyleLbl="sibTrans2D1" presStyleIdx="4" presStyleCnt="7"/>
      <dgm:spPr/>
    </dgm:pt>
    <dgm:pt modelId="{EDC30882-E6CC-42C7-B7F7-BA8E6AAF1620}" type="pres">
      <dgm:prSet presAssocID="{FB398CF7-9575-4DBC-8614-F46A05AAA4A3}" presName="node" presStyleLbl="node1" presStyleIdx="5" presStyleCnt="8" custScaleX="110838" custScaleY="174464" custLinFactNeighborX="9014" custLinFactNeighborY="4263">
        <dgm:presLayoutVars>
          <dgm:bulletEnabled val="1"/>
        </dgm:presLayoutVars>
      </dgm:prSet>
      <dgm:spPr/>
    </dgm:pt>
    <dgm:pt modelId="{5478B4D4-35EB-408B-864E-97677EEEA66D}" type="pres">
      <dgm:prSet presAssocID="{18B3E46D-C0D0-4706-8A14-6BBDB7AD8C9D}" presName="sibTrans" presStyleLbl="sibTrans2D1" presStyleIdx="5" presStyleCnt="7"/>
      <dgm:spPr/>
    </dgm:pt>
    <dgm:pt modelId="{945F2214-0475-4917-A75D-0BB053E54E5D}" type="pres">
      <dgm:prSet presAssocID="{18B3E46D-C0D0-4706-8A14-6BBDB7AD8C9D}" presName="connectorText" presStyleLbl="sibTrans2D1" presStyleIdx="5" presStyleCnt="7"/>
      <dgm:spPr/>
    </dgm:pt>
    <dgm:pt modelId="{C47F1F88-770E-4C54-9B46-CCABBAAAC9ED}" type="pres">
      <dgm:prSet presAssocID="{3F77BABB-74E2-41D6-A179-376A74FA74A3}" presName="node" presStyleLbl="node1" presStyleIdx="6" presStyleCnt="8" custScaleX="200988" custScaleY="106683" custLinFactNeighborX="9395" custLinFactNeighborY="-6884">
        <dgm:presLayoutVars>
          <dgm:bulletEnabled val="1"/>
        </dgm:presLayoutVars>
      </dgm:prSet>
      <dgm:spPr/>
    </dgm:pt>
    <dgm:pt modelId="{B9A896AC-346D-4B70-BA86-7CA672D1AC95}" type="pres">
      <dgm:prSet presAssocID="{5D90136B-4F20-4DBA-83E5-A70A70D253FF}" presName="sibTrans" presStyleLbl="sibTrans2D1" presStyleIdx="6" presStyleCnt="7"/>
      <dgm:spPr/>
    </dgm:pt>
    <dgm:pt modelId="{01622F1A-5C52-433B-8D81-5E0AB9C34022}" type="pres">
      <dgm:prSet presAssocID="{5D90136B-4F20-4DBA-83E5-A70A70D253FF}" presName="connectorText" presStyleLbl="sibTrans2D1" presStyleIdx="6" presStyleCnt="7"/>
      <dgm:spPr/>
    </dgm:pt>
    <dgm:pt modelId="{1FBF35D2-46B5-4CDE-9483-6F8318CF2E2D}" type="pres">
      <dgm:prSet presAssocID="{0DEE1C0D-2CFF-4A37-8A15-231D0D9BED7C}" presName="node" presStyleLbl="node1" presStyleIdx="7" presStyleCnt="8" custScaleY="112294" custLinFactNeighborX="18204" custLinFactNeighborY="-6885">
        <dgm:presLayoutVars>
          <dgm:bulletEnabled val="1"/>
        </dgm:presLayoutVars>
      </dgm:prSet>
      <dgm:spPr/>
    </dgm:pt>
  </dgm:ptLst>
  <dgm:cxnLst>
    <dgm:cxn modelId="{8B982600-C18E-4B62-99FA-3E68A3103390}" srcId="{1FE0040E-6CCE-4100-846A-1B343B6307BA}" destId="{ABB2458A-97C0-4887-A913-A1DB474D8E69}" srcOrd="4" destOrd="0" parTransId="{C22583AC-7CDA-4A6D-A70C-C23E0FFF0004}" sibTransId="{1981E914-5115-4212-8DEF-F3136B34CFE0}"/>
    <dgm:cxn modelId="{5FC3E204-A6EE-44B7-B493-6900F640E641}" type="presOf" srcId="{B57D7CED-F575-4235-BA79-36386F024F9A}" destId="{0060A675-CA36-413B-B7A4-000F28B94823}" srcOrd="1" destOrd="0" presId="urn:microsoft.com/office/officeart/2005/8/layout/process5"/>
    <dgm:cxn modelId="{5D5EB80B-61E2-4DDA-8072-840F5F123AD9}" type="presOf" srcId="{5D90136B-4F20-4DBA-83E5-A70A70D253FF}" destId="{01622F1A-5C52-433B-8D81-5E0AB9C34022}" srcOrd="1" destOrd="0" presId="urn:microsoft.com/office/officeart/2005/8/layout/process5"/>
    <dgm:cxn modelId="{A674950D-209E-4FF7-8717-B8676C363D12}" type="presOf" srcId="{1981E914-5115-4212-8DEF-F3136B34CFE0}" destId="{975E2DA8-9C2D-4571-96AD-8B2B2E113CC7}" srcOrd="1" destOrd="0" presId="urn:microsoft.com/office/officeart/2005/8/layout/process5"/>
    <dgm:cxn modelId="{0DB07D10-FAE3-4644-B150-9B23081AEA03}" type="presOf" srcId="{1FE0040E-6CCE-4100-846A-1B343B6307BA}" destId="{250044E3-F90F-456F-9AFE-FDD2C4E7C0B1}" srcOrd="0" destOrd="0" presId="urn:microsoft.com/office/officeart/2005/8/layout/process5"/>
    <dgm:cxn modelId="{65F30D18-F0FC-4785-B8BE-D4A3C63C5BCB}" type="presOf" srcId="{83F8B68E-E5F1-4B3F-A67E-E2F76B1EB55F}" destId="{75F4DABD-25F9-436F-B9D5-B1380D7A38D5}" srcOrd="1" destOrd="0" presId="urn:microsoft.com/office/officeart/2005/8/layout/process5"/>
    <dgm:cxn modelId="{E9399219-4CBA-411B-8AF8-5C9DC4AEE386}" type="presOf" srcId="{0DEE1C0D-2CFF-4A37-8A15-231D0D9BED7C}" destId="{1FBF35D2-46B5-4CDE-9483-6F8318CF2E2D}" srcOrd="0" destOrd="0" presId="urn:microsoft.com/office/officeart/2005/8/layout/process5"/>
    <dgm:cxn modelId="{9F1B6D26-B100-420E-B42F-F8991120D1E0}" type="presOf" srcId="{FE025482-A096-4BBC-8655-1DB64FC21E2F}" destId="{338C127E-6602-41B7-A2AD-C61C137A04BA}" srcOrd="0" destOrd="0" presId="urn:microsoft.com/office/officeart/2005/8/layout/process5"/>
    <dgm:cxn modelId="{BA418335-43C3-4A87-9306-453F7B8AD127}" srcId="{1FE0040E-6CCE-4100-846A-1B343B6307BA}" destId="{B1661026-5945-43F2-AF10-ED7ABE854D3D}" srcOrd="3" destOrd="0" parTransId="{E2976E24-DE82-417F-8027-1964751B9DF4}" sibTransId="{6923C866-405D-49DA-8BB9-C5347C52C2F2}"/>
    <dgm:cxn modelId="{50191F5B-84F0-4387-B438-B636920804BA}" type="presOf" srcId="{B1661026-5945-43F2-AF10-ED7ABE854D3D}" destId="{C842F42D-F465-47A9-A970-D3B4AFA55E4E}" srcOrd="0" destOrd="0" presId="urn:microsoft.com/office/officeart/2005/8/layout/process5"/>
    <dgm:cxn modelId="{B69F4B5F-D1C4-446A-B7C6-0A20BACAF099}" srcId="{1FE0040E-6CCE-4100-846A-1B343B6307BA}" destId="{3F77BABB-74E2-41D6-A179-376A74FA74A3}" srcOrd="6" destOrd="0" parTransId="{5DCDEB35-B912-420C-9A42-45C969C0286B}" sibTransId="{5D90136B-4F20-4DBA-83E5-A70A70D253FF}"/>
    <dgm:cxn modelId="{21F6C160-55A8-4D5A-B18A-8EE2007425D3}" type="presOf" srcId="{5D90136B-4F20-4DBA-83E5-A70A70D253FF}" destId="{B9A896AC-346D-4B70-BA86-7CA672D1AC95}" srcOrd="0" destOrd="0" presId="urn:microsoft.com/office/officeart/2005/8/layout/process5"/>
    <dgm:cxn modelId="{2FF68261-CC41-4AC3-A323-0BF6B88D4874}" type="presOf" srcId="{6923C866-405D-49DA-8BB9-C5347C52C2F2}" destId="{C9439FA0-90D4-4284-9194-0406073A49E6}" srcOrd="0" destOrd="0" presId="urn:microsoft.com/office/officeart/2005/8/layout/process5"/>
    <dgm:cxn modelId="{AAB1CA52-181C-47D5-8B30-8537EB5C5026}" type="presOf" srcId="{FB398CF7-9575-4DBC-8614-F46A05AAA4A3}" destId="{EDC30882-E6CC-42C7-B7F7-BA8E6AAF1620}" srcOrd="0" destOrd="0" presId="urn:microsoft.com/office/officeart/2005/8/layout/process5"/>
    <dgm:cxn modelId="{D120D358-E80F-414B-AAE6-9B497D8DE093}" type="presOf" srcId="{11EFDE65-C0FA-4E73-8951-0B710FDA5015}" destId="{7A2A53E8-00FA-4099-BBBF-B247333DD5BC}" srcOrd="1" destOrd="0" presId="urn:microsoft.com/office/officeart/2005/8/layout/process5"/>
    <dgm:cxn modelId="{8AA9667E-8F32-4A4F-94E7-D57183B1D0BE}" srcId="{1FE0040E-6CCE-4100-846A-1B343B6307BA}" destId="{D2141891-7EB6-41A6-9F9B-261C5BE6FFA1}" srcOrd="2" destOrd="0" parTransId="{0F71F87C-697F-4026-9F82-FB515A3AC9A6}" sibTransId="{B57D7CED-F575-4235-BA79-36386F024F9A}"/>
    <dgm:cxn modelId="{B100857E-D181-40EA-95E0-0CE860206BE5}" srcId="{1FE0040E-6CCE-4100-846A-1B343B6307BA}" destId="{9409D5B2-80BC-4894-8058-57B75B419756}" srcOrd="0" destOrd="0" parTransId="{CCA5DB8B-03AA-4BAB-B724-FCB7425AF70C}" sibTransId="{83F8B68E-E5F1-4B3F-A67E-E2F76B1EB55F}"/>
    <dgm:cxn modelId="{32A2958A-D546-4498-A671-AC28FF41404C}" type="presOf" srcId="{3F77BABB-74E2-41D6-A179-376A74FA74A3}" destId="{C47F1F88-770E-4C54-9B46-CCABBAAAC9ED}" srcOrd="0" destOrd="0" presId="urn:microsoft.com/office/officeart/2005/8/layout/process5"/>
    <dgm:cxn modelId="{76AB088D-B8DB-42A0-8292-9F8968618F74}" srcId="{1FE0040E-6CCE-4100-846A-1B343B6307BA}" destId="{FE025482-A096-4BBC-8655-1DB64FC21E2F}" srcOrd="1" destOrd="0" parTransId="{323618D9-0D60-479F-B5B2-BF4EBC42101E}" sibTransId="{11EFDE65-C0FA-4E73-8951-0B710FDA5015}"/>
    <dgm:cxn modelId="{6914F2A0-5BD4-43F3-BB52-6695B0D557D5}" type="presOf" srcId="{ABB2458A-97C0-4887-A913-A1DB474D8E69}" destId="{86057530-8ECE-4828-A2B0-D606886ECF04}" srcOrd="0" destOrd="0" presId="urn:microsoft.com/office/officeart/2005/8/layout/process5"/>
    <dgm:cxn modelId="{45BF16A1-1D57-4777-9225-179A8160C13A}" type="presOf" srcId="{6923C866-405D-49DA-8BB9-C5347C52C2F2}" destId="{9D923477-13DC-4818-9EBC-044129126169}" srcOrd="1" destOrd="0" presId="urn:microsoft.com/office/officeart/2005/8/layout/process5"/>
    <dgm:cxn modelId="{C3DCADA7-B1A5-43FF-9D56-90C622FA0F83}" type="presOf" srcId="{9409D5B2-80BC-4894-8058-57B75B419756}" destId="{81A9421A-32E7-45AC-A553-18E6C6E5E200}" srcOrd="0" destOrd="0" presId="urn:microsoft.com/office/officeart/2005/8/layout/process5"/>
    <dgm:cxn modelId="{33633EAA-E883-47D1-8727-230AD735F78B}" type="presOf" srcId="{18B3E46D-C0D0-4706-8A14-6BBDB7AD8C9D}" destId="{945F2214-0475-4917-A75D-0BB053E54E5D}" srcOrd="1" destOrd="0" presId="urn:microsoft.com/office/officeart/2005/8/layout/process5"/>
    <dgm:cxn modelId="{3D658EAA-AEA9-4E83-9193-436D733919D1}" srcId="{1FE0040E-6CCE-4100-846A-1B343B6307BA}" destId="{FB398CF7-9575-4DBC-8614-F46A05AAA4A3}" srcOrd="5" destOrd="0" parTransId="{33877FCC-E19D-45B1-8D53-7DB4D7B15DE5}" sibTransId="{18B3E46D-C0D0-4706-8A14-6BBDB7AD8C9D}"/>
    <dgm:cxn modelId="{08C324B0-F633-4A6D-A4D6-BD0F28D8100C}" type="presOf" srcId="{83F8B68E-E5F1-4B3F-A67E-E2F76B1EB55F}" destId="{5CE06222-15E0-4ECE-A2F0-248513CD0E7F}" srcOrd="0" destOrd="0" presId="urn:microsoft.com/office/officeart/2005/8/layout/process5"/>
    <dgm:cxn modelId="{F522EBBB-E73F-4C91-8E08-F53B80F0D71F}" type="presOf" srcId="{11EFDE65-C0FA-4E73-8951-0B710FDA5015}" destId="{03AEB301-F152-42BA-A1E2-4E5D8E0BBF3D}" srcOrd="0" destOrd="0" presId="urn:microsoft.com/office/officeart/2005/8/layout/process5"/>
    <dgm:cxn modelId="{6B48FAC4-77EA-490F-82BC-FABDE9F91FCD}" srcId="{1FE0040E-6CCE-4100-846A-1B343B6307BA}" destId="{0DEE1C0D-2CFF-4A37-8A15-231D0D9BED7C}" srcOrd="7" destOrd="0" parTransId="{60AD5BB6-26BB-4072-8354-60BC3F3A1135}" sibTransId="{53B6694B-E2F5-48A7-8A67-9E5A16628451}"/>
    <dgm:cxn modelId="{7BAA38C7-3F87-4CA6-B360-C713EA816B23}" type="presOf" srcId="{B57D7CED-F575-4235-BA79-36386F024F9A}" destId="{720D3B07-6050-42A8-B439-2FD530AF63C3}" srcOrd="0" destOrd="0" presId="urn:microsoft.com/office/officeart/2005/8/layout/process5"/>
    <dgm:cxn modelId="{9CA59FF9-8B19-48DB-A8B6-030C605D3ADA}" type="presOf" srcId="{D2141891-7EB6-41A6-9F9B-261C5BE6FFA1}" destId="{89E520BE-32A2-49E4-8119-0EDFDD175D96}" srcOrd="0" destOrd="0" presId="urn:microsoft.com/office/officeart/2005/8/layout/process5"/>
    <dgm:cxn modelId="{FCCB16FB-4810-41EF-9C5F-809F6CEA918D}" type="presOf" srcId="{1981E914-5115-4212-8DEF-F3136B34CFE0}" destId="{D99E0874-93F8-48C2-8A42-8E43FEFF0079}" srcOrd="0" destOrd="0" presId="urn:microsoft.com/office/officeart/2005/8/layout/process5"/>
    <dgm:cxn modelId="{7FC52DFE-A4A2-44F2-8DBD-B3A7286E1E66}" type="presOf" srcId="{18B3E46D-C0D0-4706-8A14-6BBDB7AD8C9D}" destId="{5478B4D4-35EB-408B-864E-97677EEEA66D}" srcOrd="0" destOrd="0" presId="urn:microsoft.com/office/officeart/2005/8/layout/process5"/>
    <dgm:cxn modelId="{756F7D73-FBF2-42C8-90DC-202647F83730}" type="presParOf" srcId="{250044E3-F90F-456F-9AFE-FDD2C4E7C0B1}" destId="{81A9421A-32E7-45AC-A553-18E6C6E5E200}" srcOrd="0" destOrd="0" presId="urn:microsoft.com/office/officeart/2005/8/layout/process5"/>
    <dgm:cxn modelId="{7E53DB98-8226-4503-B503-737F72CDC1EB}" type="presParOf" srcId="{250044E3-F90F-456F-9AFE-FDD2C4E7C0B1}" destId="{5CE06222-15E0-4ECE-A2F0-248513CD0E7F}" srcOrd="1" destOrd="0" presId="urn:microsoft.com/office/officeart/2005/8/layout/process5"/>
    <dgm:cxn modelId="{25CA96C2-057D-4427-8792-574080C2E386}" type="presParOf" srcId="{5CE06222-15E0-4ECE-A2F0-248513CD0E7F}" destId="{75F4DABD-25F9-436F-B9D5-B1380D7A38D5}" srcOrd="0" destOrd="0" presId="urn:microsoft.com/office/officeart/2005/8/layout/process5"/>
    <dgm:cxn modelId="{C4DDED17-8D4A-4B3C-B6B3-80CCDA6E1D73}" type="presParOf" srcId="{250044E3-F90F-456F-9AFE-FDD2C4E7C0B1}" destId="{338C127E-6602-41B7-A2AD-C61C137A04BA}" srcOrd="2" destOrd="0" presId="urn:microsoft.com/office/officeart/2005/8/layout/process5"/>
    <dgm:cxn modelId="{3AC4172B-A058-4F18-9464-8A0301747919}" type="presParOf" srcId="{250044E3-F90F-456F-9AFE-FDD2C4E7C0B1}" destId="{03AEB301-F152-42BA-A1E2-4E5D8E0BBF3D}" srcOrd="3" destOrd="0" presId="urn:microsoft.com/office/officeart/2005/8/layout/process5"/>
    <dgm:cxn modelId="{6A0F8A4F-0AC3-483A-A737-82C9D210C0AA}" type="presParOf" srcId="{03AEB301-F152-42BA-A1E2-4E5D8E0BBF3D}" destId="{7A2A53E8-00FA-4099-BBBF-B247333DD5BC}" srcOrd="0" destOrd="0" presId="urn:microsoft.com/office/officeart/2005/8/layout/process5"/>
    <dgm:cxn modelId="{103EDD9E-240F-4F60-A60E-42AB956F6D65}" type="presParOf" srcId="{250044E3-F90F-456F-9AFE-FDD2C4E7C0B1}" destId="{89E520BE-32A2-49E4-8119-0EDFDD175D96}" srcOrd="4" destOrd="0" presId="urn:microsoft.com/office/officeart/2005/8/layout/process5"/>
    <dgm:cxn modelId="{A28E8807-AE31-43D4-B428-61DE54C9E331}" type="presParOf" srcId="{250044E3-F90F-456F-9AFE-FDD2C4E7C0B1}" destId="{720D3B07-6050-42A8-B439-2FD530AF63C3}" srcOrd="5" destOrd="0" presId="urn:microsoft.com/office/officeart/2005/8/layout/process5"/>
    <dgm:cxn modelId="{C73C1578-F78A-49CA-AEAF-E8CD09634DF2}" type="presParOf" srcId="{720D3B07-6050-42A8-B439-2FD530AF63C3}" destId="{0060A675-CA36-413B-B7A4-000F28B94823}" srcOrd="0" destOrd="0" presId="urn:microsoft.com/office/officeart/2005/8/layout/process5"/>
    <dgm:cxn modelId="{DDCD9F51-DE1B-45D2-9D66-177558617EFF}" type="presParOf" srcId="{250044E3-F90F-456F-9AFE-FDD2C4E7C0B1}" destId="{C842F42D-F465-47A9-A970-D3B4AFA55E4E}" srcOrd="6" destOrd="0" presId="urn:microsoft.com/office/officeart/2005/8/layout/process5"/>
    <dgm:cxn modelId="{3203F035-8EB2-4E9A-BC6E-2773BC9E72F0}" type="presParOf" srcId="{250044E3-F90F-456F-9AFE-FDD2C4E7C0B1}" destId="{C9439FA0-90D4-4284-9194-0406073A49E6}" srcOrd="7" destOrd="0" presId="urn:microsoft.com/office/officeart/2005/8/layout/process5"/>
    <dgm:cxn modelId="{00066819-ED60-4F7B-B8B6-CF7320E99BDC}" type="presParOf" srcId="{C9439FA0-90D4-4284-9194-0406073A49E6}" destId="{9D923477-13DC-4818-9EBC-044129126169}" srcOrd="0" destOrd="0" presId="urn:microsoft.com/office/officeart/2005/8/layout/process5"/>
    <dgm:cxn modelId="{C4230328-0328-439D-B018-BBCA9AC37BF8}" type="presParOf" srcId="{250044E3-F90F-456F-9AFE-FDD2C4E7C0B1}" destId="{86057530-8ECE-4828-A2B0-D606886ECF04}" srcOrd="8" destOrd="0" presId="urn:microsoft.com/office/officeart/2005/8/layout/process5"/>
    <dgm:cxn modelId="{2425C7F3-05B4-483C-81B1-D03CBE34B444}" type="presParOf" srcId="{250044E3-F90F-456F-9AFE-FDD2C4E7C0B1}" destId="{D99E0874-93F8-48C2-8A42-8E43FEFF0079}" srcOrd="9" destOrd="0" presId="urn:microsoft.com/office/officeart/2005/8/layout/process5"/>
    <dgm:cxn modelId="{56EB2A2B-00B8-48B6-A7E3-4C4B1335C30E}" type="presParOf" srcId="{D99E0874-93F8-48C2-8A42-8E43FEFF0079}" destId="{975E2DA8-9C2D-4571-96AD-8B2B2E113CC7}" srcOrd="0" destOrd="0" presId="urn:microsoft.com/office/officeart/2005/8/layout/process5"/>
    <dgm:cxn modelId="{4D5A9024-0F64-496D-BE15-9E7AA4F9B704}" type="presParOf" srcId="{250044E3-F90F-456F-9AFE-FDD2C4E7C0B1}" destId="{EDC30882-E6CC-42C7-B7F7-BA8E6AAF1620}" srcOrd="10" destOrd="0" presId="urn:microsoft.com/office/officeart/2005/8/layout/process5"/>
    <dgm:cxn modelId="{1CF4C0FB-41E2-45E4-BF49-3006412FB367}" type="presParOf" srcId="{250044E3-F90F-456F-9AFE-FDD2C4E7C0B1}" destId="{5478B4D4-35EB-408B-864E-97677EEEA66D}" srcOrd="11" destOrd="0" presId="urn:microsoft.com/office/officeart/2005/8/layout/process5"/>
    <dgm:cxn modelId="{B754C119-7FA9-4BAA-87CF-A7B4D0DADDBE}" type="presParOf" srcId="{5478B4D4-35EB-408B-864E-97677EEEA66D}" destId="{945F2214-0475-4917-A75D-0BB053E54E5D}" srcOrd="0" destOrd="0" presId="urn:microsoft.com/office/officeart/2005/8/layout/process5"/>
    <dgm:cxn modelId="{FA8A74EE-1B89-4912-9F2D-311043FF6458}" type="presParOf" srcId="{250044E3-F90F-456F-9AFE-FDD2C4E7C0B1}" destId="{C47F1F88-770E-4C54-9B46-CCABBAAAC9ED}" srcOrd="12" destOrd="0" presId="urn:microsoft.com/office/officeart/2005/8/layout/process5"/>
    <dgm:cxn modelId="{60E93863-9958-419C-B522-F098752428E6}" type="presParOf" srcId="{250044E3-F90F-456F-9AFE-FDD2C4E7C0B1}" destId="{B9A896AC-346D-4B70-BA86-7CA672D1AC95}" srcOrd="13" destOrd="0" presId="urn:microsoft.com/office/officeart/2005/8/layout/process5"/>
    <dgm:cxn modelId="{578A3D25-9422-42C1-AF7B-98C71DCCCEE1}" type="presParOf" srcId="{B9A896AC-346D-4B70-BA86-7CA672D1AC95}" destId="{01622F1A-5C52-433B-8D81-5E0AB9C34022}" srcOrd="0" destOrd="0" presId="urn:microsoft.com/office/officeart/2005/8/layout/process5"/>
    <dgm:cxn modelId="{024D125C-757D-4DF8-9726-C882D1B7B51B}" type="presParOf" srcId="{250044E3-F90F-456F-9AFE-FDD2C4E7C0B1}" destId="{1FBF35D2-46B5-4CDE-9483-6F8318CF2E2D}"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B9D9EA-A4C3-44DB-9AE2-9D353EA26F44}"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AFCFC6B-5C51-4ABE-97F2-4DFDEBE0433D}">
      <dgm:prSet custT="1"/>
      <dgm:spPr/>
      <dgm:t>
        <a:bodyPr/>
        <a:lstStyle/>
        <a:p>
          <a:r>
            <a:rPr lang="en-US" sz="1400" b="1" dirty="0">
              <a:latin typeface="Palatino Linotype" panose="02040502050505030304" pitchFamily="18" charset="0"/>
            </a:rPr>
            <a:t>Service Interface:</a:t>
          </a:r>
          <a:r>
            <a:rPr lang="en-US" sz="1400" dirty="0">
              <a:latin typeface="Palatino Linotype" panose="02040502050505030304" pitchFamily="18" charset="0"/>
            </a:rPr>
            <a:t> Payment process triggered after successful booking.</a:t>
          </a:r>
        </a:p>
      </dgm:t>
    </dgm:pt>
    <dgm:pt modelId="{2940E377-4C99-4C74-9EC8-DDA98A103146}" type="parTrans" cxnId="{30E9F9B2-F7B3-4547-8DC0-4E8633EE6930}">
      <dgm:prSet/>
      <dgm:spPr/>
      <dgm:t>
        <a:bodyPr/>
        <a:lstStyle/>
        <a:p>
          <a:endParaRPr lang="en-US"/>
        </a:p>
      </dgm:t>
    </dgm:pt>
    <dgm:pt modelId="{68AD9426-AEC2-4E2F-8D2B-C97E3C040F6C}" type="sibTrans" cxnId="{30E9F9B2-F7B3-4547-8DC0-4E8633EE6930}">
      <dgm:prSet/>
      <dgm:spPr/>
      <dgm:t>
        <a:bodyPr/>
        <a:lstStyle/>
        <a:p>
          <a:endParaRPr lang="en-US"/>
        </a:p>
      </dgm:t>
    </dgm:pt>
    <dgm:pt modelId="{7E221563-2F20-4434-AF76-E31D226989D2}">
      <dgm:prSet custT="1"/>
      <dgm:spPr/>
      <dgm:t>
        <a:bodyPr/>
        <a:lstStyle/>
        <a:p>
          <a:r>
            <a:rPr lang="en-US" sz="1400" b="1">
              <a:latin typeface="Palatino Linotype" panose="02040502050505030304" pitchFamily="18" charset="0"/>
            </a:rPr>
            <a:t>Front Stage Process:</a:t>
          </a:r>
          <a:r>
            <a:rPr lang="en-US" sz="1400">
              <a:latin typeface="Palatino Linotype" panose="02040502050505030304" pitchFamily="18" charset="0"/>
            </a:rPr>
            <a:t> Payment Processing Department manages payment details.</a:t>
          </a:r>
        </a:p>
      </dgm:t>
    </dgm:pt>
    <dgm:pt modelId="{A0D577F3-43E5-4696-AC21-D778FDB913EA}" type="parTrans" cxnId="{21CA0207-EB7A-462A-B9C4-24F62418F5EC}">
      <dgm:prSet/>
      <dgm:spPr/>
      <dgm:t>
        <a:bodyPr/>
        <a:lstStyle/>
        <a:p>
          <a:endParaRPr lang="en-US"/>
        </a:p>
      </dgm:t>
    </dgm:pt>
    <dgm:pt modelId="{67A18C12-51E5-4228-B10B-ECD8EC7C81AF}" type="sibTrans" cxnId="{21CA0207-EB7A-462A-B9C4-24F62418F5EC}">
      <dgm:prSet/>
      <dgm:spPr/>
      <dgm:t>
        <a:bodyPr/>
        <a:lstStyle/>
        <a:p>
          <a:endParaRPr lang="en-US"/>
        </a:p>
      </dgm:t>
    </dgm:pt>
    <dgm:pt modelId="{09DD1FD1-D18B-4E72-B61A-116ADCA70E20}">
      <dgm:prSet custT="1"/>
      <dgm:spPr/>
      <dgm:t>
        <a:bodyPr/>
        <a:lstStyle/>
        <a:p>
          <a:r>
            <a:rPr lang="en-US" sz="1400" b="1">
              <a:latin typeface="Palatino Linotype" panose="02040502050505030304" pitchFamily="18" charset="0"/>
            </a:rPr>
            <a:t>Customer Touchpoints (Moment of Struggle):</a:t>
          </a:r>
          <a:r>
            <a:rPr lang="en-US" sz="1400">
              <a:latin typeface="Palatino Linotype" panose="02040502050505030304" pitchFamily="18" charset="0"/>
            </a:rPr>
            <a:t> Moment of Struggle occurs during detailed payment information presentation and potential discrepancies.</a:t>
          </a:r>
        </a:p>
      </dgm:t>
    </dgm:pt>
    <dgm:pt modelId="{51665CBB-15AC-4477-B18D-A616619C1BA3}" type="parTrans" cxnId="{06385259-AE4D-443F-B528-1FD6CA6F084D}">
      <dgm:prSet/>
      <dgm:spPr/>
      <dgm:t>
        <a:bodyPr/>
        <a:lstStyle/>
        <a:p>
          <a:endParaRPr lang="en-US"/>
        </a:p>
      </dgm:t>
    </dgm:pt>
    <dgm:pt modelId="{72963630-2939-4DD0-9B92-A21CCE278B71}" type="sibTrans" cxnId="{06385259-AE4D-443F-B528-1FD6CA6F084D}">
      <dgm:prSet/>
      <dgm:spPr/>
      <dgm:t>
        <a:bodyPr/>
        <a:lstStyle/>
        <a:p>
          <a:endParaRPr lang="en-US"/>
        </a:p>
      </dgm:t>
    </dgm:pt>
    <dgm:pt modelId="{EEBF2F47-E9CF-438D-912A-D3D9C87B1650}">
      <dgm:prSet custT="1"/>
      <dgm:spPr/>
      <dgm:t>
        <a:bodyPr/>
        <a:lstStyle/>
        <a:p>
          <a:r>
            <a:rPr lang="en-US" sz="1400" b="1">
              <a:latin typeface="Palatino Linotype" panose="02040502050505030304" pitchFamily="18" charset="0"/>
            </a:rPr>
            <a:t>Performer Roles (Human, IT):</a:t>
          </a:r>
          <a:r>
            <a:rPr lang="en-US" sz="1400">
              <a:latin typeface="Palatino Linotype" panose="02040502050505030304" pitchFamily="18" charset="0"/>
            </a:rPr>
            <a:t> Payment Processing Department presents payment information, verifies payment details with banking system, and allocates portions.</a:t>
          </a:r>
        </a:p>
      </dgm:t>
    </dgm:pt>
    <dgm:pt modelId="{CE396976-8DD3-438A-B2B6-9F020F72EDC0}" type="parTrans" cxnId="{901A18D7-6722-43C2-B1BC-1E3FA0AA2B4C}">
      <dgm:prSet/>
      <dgm:spPr/>
      <dgm:t>
        <a:bodyPr/>
        <a:lstStyle/>
        <a:p>
          <a:endParaRPr lang="en-US"/>
        </a:p>
      </dgm:t>
    </dgm:pt>
    <dgm:pt modelId="{B13DCB47-FCB2-45FD-AC2D-02502A90C42B}" type="sibTrans" cxnId="{901A18D7-6722-43C2-B1BC-1E3FA0AA2B4C}">
      <dgm:prSet/>
      <dgm:spPr/>
      <dgm:t>
        <a:bodyPr/>
        <a:lstStyle/>
        <a:p>
          <a:endParaRPr lang="en-US"/>
        </a:p>
      </dgm:t>
    </dgm:pt>
    <dgm:pt modelId="{5C4DB5E1-226E-4F12-A693-F59F2CD4CB14}">
      <dgm:prSet custT="1"/>
      <dgm:spPr/>
      <dgm:t>
        <a:bodyPr/>
        <a:lstStyle/>
        <a:p>
          <a:r>
            <a:rPr lang="en-US" sz="1400" b="1">
              <a:latin typeface="Palatino Linotype" panose="02040502050505030304" pitchFamily="18" charset="0"/>
            </a:rPr>
            <a:t>Human Activities:</a:t>
          </a:r>
          <a:r>
            <a:rPr lang="en-US" sz="1400">
              <a:latin typeface="Palatino Linotype" panose="02040502050505030304" pitchFamily="18" charset="0"/>
            </a:rPr>
            <a:t> Customer enters payment details within a 20-minute window.</a:t>
          </a:r>
        </a:p>
      </dgm:t>
    </dgm:pt>
    <dgm:pt modelId="{DFFA3442-0514-47D9-A7D9-69A515DB1E6F}" type="parTrans" cxnId="{114AF9FC-7A77-42B8-8E14-16DB897D00E7}">
      <dgm:prSet/>
      <dgm:spPr/>
      <dgm:t>
        <a:bodyPr/>
        <a:lstStyle/>
        <a:p>
          <a:endParaRPr lang="en-US"/>
        </a:p>
      </dgm:t>
    </dgm:pt>
    <dgm:pt modelId="{548D74C4-DB0F-4026-A31A-247761E615ED}" type="sibTrans" cxnId="{114AF9FC-7A77-42B8-8E14-16DB897D00E7}">
      <dgm:prSet/>
      <dgm:spPr/>
      <dgm:t>
        <a:bodyPr/>
        <a:lstStyle/>
        <a:p>
          <a:endParaRPr lang="en-US"/>
        </a:p>
      </dgm:t>
    </dgm:pt>
    <dgm:pt modelId="{2012E898-3A1A-41F2-B51C-B9C21F5470C6}">
      <dgm:prSet custT="1"/>
      <dgm:spPr/>
      <dgm:t>
        <a:bodyPr/>
        <a:lstStyle/>
        <a:p>
          <a:r>
            <a:rPr lang="en-US" sz="1400" b="1">
              <a:latin typeface="Palatino Linotype" panose="02040502050505030304" pitchFamily="18" charset="0"/>
            </a:rPr>
            <a:t>IT Activities:</a:t>
          </a:r>
          <a:r>
            <a:rPr lang="en-US" sz="1400">
              <a:latin typeface="Palatino Linotype" panose="02040502050505030304" pitchFamily="18" charset="0"/>
            </a:rPr>
            <a:t> Verification of payment details with banking system.</a:t>
          </a:r>
        </a:p>
      </dgm:t>
    </dgm:pt>
    <dgm:pt modelId="{54A9455B-1772-4A2E-83C1-40C4A3861FCC}" type="parTrans" cxnId="{04534F5D-52B0-4F6F-A481-673E1C9C229D}">
      <dgm:prSet/>
      <dgm:spPr/>
      <dgm:t>
        <a:bodyPr/>
        <a:lstStyle/>
        <a:p>
          <a:endParaRPr lang="en-US"/>
        </a:p>
      </dgm:t>
    </dgm:pt>
    <dgm:pt modelId="{E3A3E3F9-13BE-431E-B070-ABC7289A9EF1}" type="sibTrans" cxnId="{04534F5D-52B0-4F6F-A481-673E1C9C229D}">
      <dgm:prSet/>
      <dgm:spPr/>
      <dgm:t>
        <a:bodyPr/>
        <a:lstStyle/>
        <a:p>
          <a:endParaRPr lang="en-US"/>
        </a:p>
      </dgm:t>
    </dgm:pt>
    <dgm:pt modelId="{736470B5-7221-4458-B990-C89BAAFB8523}">
      <dgm:prSet custT="1"/>
      <dgm:spPr/>
      <dgm:t>
        <a:bodyPr/>
        <a:lstStyle/>
        <a:p>
          <a:r>
            <a:rPr lang="en-US" sz="1400" b="1">
              <a:latin typeface="Palatino Linotype" panose="02040502050505030304" pitchFamily="18" charset="0"/>
            </a:rPr>
            <a:t>Workflows:</a:t>
          </a:r>
          <a:r>
            <a:rPr lang="en-US" sz="1400">
              <a:latin typeface="Palatino Linotype" panose="02040502050505030304" pitchFamily="18" charset="0"/>
            </a:rPr>
            <a:t> If payment is declined, process loops back to payment screen for customer retry.</a:t>
          </a:r>
        </a:p>
      </dgm:t>
    </dgm:pt>
    <dgm:pt modelId="{E3981DA7-FA7F-4224-B213-36EE2D232585}" type="parTrans" cxnId="{2B456411-D5D0-43C2-A436-E8CCE693BBA4}">
      <dgm:prSet/>
      <dgm:spPr/>
      <dgm:t>
        <a:bodyPr/>
        <a:lstStyle/>
        <a:p>
          <a:endParaRPr lang="en-US"/>
        </a:p>
      </dgm:t>
    </dgm:pt>
    <dgm:pt modelId="{6BCB99DE-8B73-469F-AB23-292362ECE400}" type="sibTrans" cxnId="{2B456411-D5D0-43C2-A436-E8CCE693BBA4}">
      <dgm:prSet/>
      <dgm:spPr/>
      <dgm:t>
        <a:bodyPr/>
        <a:lstStyle/>
        <a:p>
          <a:endParaRPr lang="en-US"/>
        </a:p>
      </dgm:t>
    </dgm:pt>
    <dgm:pt modelId="{C89D4A18-96D7-4297-820C-15922E8BD7D3}">
      <dgm:prSet custT="1"/>
      <dgm:spPr/>
      <dgm:t>
        <a:bodyPr/>
        <a:lstStyle/>
        <a:p>
          <a:r>
            <a:rPr lang="en-US" sz="1400" b="1">
              <a:latin typeface="Palatino Linotype" panose="02040502050505030304" pitchFamily="18" charset="0"/>
            </a:rPr>
            <a:t>Decision Points:</a:t>
          </a:r>
          <a:r>
            <a:rPr lang="en-US" sz="1400">
              <a:latin typeface="Palatino Linotype" panose="02040502050505030304" pitchFamily="18" charset="0"/>
            </a:rPr>
            <a:t> Approval or rejection of payment.</a:t>
          </a:r>
        </a:p>
      </dgm:t>
    </dgm:pt>
    <dgm:pt modelId="{ADED46C5-69C6-40F7-AC24-678F21E4182A}" type="parTrans" cxnId="{92C1BAE7-DA47-40CB-BAC2-D95953DD18F6}">
      <dgm:prSet/>
      <dgm:spPr/>
      <dgm:t>
        <a:bodyPr/>
        <a:lstStyle/>
        <a:p>
          <a:endParaRPr lang="en-US"/>
        </a:p>
      </dgm:t>
    </dgm:pt>
    <dgm:pt modelId="{EB82A3E6-F73F-4D13-B322-09444FCAC902}" type="sibTrans" cxnId="{92C1BAE7-DA47-40CB-BAC2-D95953DD18F6}">
      <dgm:prSet/>
      <dgm:spPr/>
      <dgm:t>
        <a:bodyPr/>
        <a:lstStyle/>
        <a:p>
          <a:endParaRPr lang="en-US"/>
        </a:p>
      </dgm:t>
    </dgm:pt>
    <dgm:pt modelId="{91665BF8-04FB-4856-A33F-8635A7C0BEC0}" type="pres">
      <dgm:prSet presAssocID="{D1B9D9EA-A4C3-44DB-9AE2-9D353EA26F44}" presName="root" presStyleCnt="0">
        <dgm:presLayoutVars>
          <dgm:dir/>
          <dgm:resizeHandles val="exact"/>
        </dgm:presLayoutVars>
      </dgm:prSet>
      <dgm:spPr/>
    </dgm:pt>
    <dgm:pt modelId="{DB3270B7-5AB6-4C6B-89AE-E38D0B0AA6CC}" type="pres">
      <dgm:prSet presAssocID="{D1B9D9EA-A4C3-44DB-9AE2-9D353EA26F44}" presName="container" presStyleCnt="0">
        <dgm:presLayoutVars>
          <dgm:dir/>
          <dgm:resizeHandles val="exact"/>
        </dgm:presLayoutVars>
      </dgm:prSet>
      <dgm:spPr/>
    </dgm:pt>
    <dgm:pt modelId="{F29864A9-7B3E-436E-B628-4B55D64F80A2}" type="pres">
      <dgm:prSet presAssocID="{0AFCFC6B-5C51-4ABE-97F2-4DFDEBE0433D}" presName="compNode" presStyleCnt="0"/>
      <dgm:spPr/>
    </dgm:pt>
    <dgm:pt modelId="{08B63251-4096-4CBE-9F3C-1A77E7B8A113}" type="pres">
      <dgm:prSet presAssocID="{0AFCFC6B-5C51-4ABE-97F2-4DFDEBE0433D}" presName="iconBgRect" presStyleLbl="bgShp" presStyleIdx="0" presStyleCnt="8"/>
      <dgm:spPr/>
    </dgm:pt>
    <dgm:pt modelId="{1D2A0E95-7A5D-44AE-A3F1-1DD36D6C7613}" type="pres">
      <dgm:prSet presAssocID="{0AFCFC6B-5C51-4ABE-97F2-4DFDEBE0433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ister"/>
        </a:ext>
      </dgm:extLst>
    </dgm:pt>
    <dgm:pt modelId="{FBC6C581-D1D4-47E3-87C1-19CDEC206CCE}" type="pres">
      <dgm:prSet presAssocID="{0AFCFC6B-5C51-4ABE-97F2-4DFDEBE0433D}" presName="spaceRect" presStyleCnt="0"/>
      <dgm:spPr/>
    </dgm:pt>
    <dgm:pt modelId="{386B2204-E558-4F17-9E06-0A12189337C9}" type="pres">
      <dgm:prSet presAssocID="{0AFCFC6B-5C51-4ABE-97F2-4DFDEBE0433D}" presName="textRect" presStyleLbl="revTx" presStyleIdx="0" presStyleCnt="8">
        <dgm:presLayoutVars>
          <dgm:chMax val="1"/>
          <dgm:chPref val="1"/>
        </dgm:presLayoutVars>
      </dgm:prSet>
      <dgm:spPr/>
    </dgm:pt>
    <dgm:pt modelId="{C6B827F5-3AE9-4A47-965E-5C8C48D01899}" type="pres">
      <dgm:prSet presAssocID="{68AD9426-AEC2-4E2F-8D2B-C97E3C040F6C}" presName="sibTrans" presStyleLbl="sibTrans2D1" presStyleIdx="0" presStyleCnt="0"/>
      <dgm:spPr/>
    </dgm:pt>
    <dgm:pt modelId="{D65EEAEA-C225-4FC1-97D8-6194F31E16AD}" type="pres">
      <dgm:prSet presAssocID="{7E221563-2F20-4434-AF76-E31D226989D2}" presName="compNode" presStyleCnt="0"/>
      <dgm:spPr/>
    </dgm:pt>
    <dgm:pt modelId="{51FDE8CB-F023-4B7A-904F-DC53B3C390E9}" type="pres">
      <dgm:prSet presAssocID="{7E221563-2F20-4434-AF76-E31D226989D2}" presName="iconBgRect" presStyleLbl="bgShp" presStyleIdx="1" presStyleCnt="8"/>
      <dgm:spPr/>
    </dgm:pt>
    <dgm:pt modelId="{E3ED31B2-6D42-44A6-B76D-31483240EDFE}" type="pres">
      <dgm:prSet presAssocID="{7E221563-2F20-4434-AF76-E31D226989D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45E11516-DE99-46F9-9322-F7880E50646C}" type="pres">
      <dgm:prSet presAssocID="{7E221563-2F20-4434-AF76-E31D226989D2}" presName="spaceRect" presStyleCnt="0"/>
      <dgm:spPr/>
    </dgm:pt>
    <dgm:pt modelId="{AEAC2261-F20A-4A5A-B724-DD7077C9870B}" type="pres">
      <dgm:prSet presAssocID="{7E221563-2F20-4434-AF76-E31D226989D2}" presName="textRect" presStyleLbl="revTx" presStyleIdx="1" presStyleCnt="8">
        <dgm:presLayoutVars>
          <dgm:chMax val="1"/>
          <dgm:chPref val="1"/>
        </dgm:presLayoutVars>
      </dgm:prSet>
      <dgm:spPr/>
    </dgm:pt>
    <dgm:pt modelId="{0F00361D-AF02-4AEC-9E57-8C5CF7F8E812}" type="pres">
      <dgm:prSet presAssocID="{67A18C12-51E5-4228-B10B-ECD8EC7C81AF}" presName="sibTrans" presStyleLbl="sibTrans2D1" presStyleIdx="0" presStyleCnt="0"/>
      <dgm:spPr/>
    </dgm:pt>
    <dgm:pt modelId="{BA0EF693-39AE-4CC7-8C4F-F272460BA3A2}" type="pres">
      <dgm:prSet presAssocID="{09DD1FD1-D18B-4E72-B61A-116ADCA70E20}" presName="compNode" presStyleCnt="0"/>
      <dgm:spPr/>
    </dgm:pt>
    <dgm:pt modelId="{B2556EA3-98CE-4DEF-BB35-6565F824DB6D}" type="pres">
      <dgm:prSet presAssocID="{09DD1FD1-D18B-4E72-B61A-116ADCA70E20}" presName="iconBgRect" presStyleLbl="bgShp" presStyleIdx="2" presStyleCnt="8"/>
      <dgm:spPr/>
    </dgm:pt>
    <dgm:pt modelId="{B74C0820-ECC2-42EE-B4A3-ABCBE8622103}" type="pres">
      <dgm:prSet presAssocID="{09DD1FD1-D18B-4E72-B61A-116ADCA70E2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707A9B69-1EFC-46A4-A1F5-48D3B5CD1FD0}" type="pres">
      <dgm:prSet presAssocID="{09DD1FD1-D18B-4E72-B61A-116ADCA70E20}" presName="spaceRect" presStyleCnt="0"/>
      <dgm:spPr/>
    </dgm:pt>
    <dgm:pt modelId="{593D0E33-B6CA-4F43-9AE2-A86F1A797DA6}" type="pres">
      <dgm:prSet presAssocID="{09DD1FD1-D18B-4E72-B61A-116ADCA70E20}" presName="textRect" presStyleLbl="revTx" presStyleIdx="2" presStyleCnt="8">
        <dgm:presLayoutVars>
          <dgm:chMax val="1"/>
          <dgm:chPref val="1"/>
        </dgm:presLayoutVars>
      </dgm:prSet>
      <dgm:spPr/>
    </dgm:pt>
    <dgm:pt modelId="{F83EBD42-A652-43C5-BA61-90B0D186443C}" type="pres">
      <dgm:prSet presAssocID="{72963630-2939-4DD0-9B92-A21CCE278B71}" presName="sibTrans" presStyleLbl="sibTrans2D1" presStyleIdx="0" presStyleCnt="0"/>
      <dgm:spPr/>
    </dgm:pt>
    <dgm:pt modelId="{CF6FCBBF-EB4E-4353-958D-692D00452CDD}" type="pres">
      <dgm:prSet presAssocID="{EEBF2F47-E9CF-438D-912A-D3D9C87B1650}" presName="compNode" presStyleCnt="0"/>
      <dgm:spPr/>
    </dgm:pt>
    <dgm:pt modelId="{F7824938-CAD4-43FC-912E-34A0D41595EF}" type="pres">
      <dgm:prSet presAssocID="{EEBF2F47-E9CF-438D-912A-D3D9C87B1650}" presName="iconBgRect" presStyleLbl="bgShp" presStyleIdx="3" presStyleCnt="8"/>
      <dgm:spPr/>
    </dgm:pt>
    <dgm:pt modelId="{D014B49E-9924-48F9-94E6-537E397C4527}" type="pres">
      <dgm:prSet presAssocID="{EEBF2F47-E9CF-438D-912A-D3D9C87B1650}"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llet"/>
        </a:ext>
      </dgm:extLst>
    </dgm:pt>
    <dgm:pt modelId="{A9B2B72E-3D4A-47A5-AF80-3347896B839B}" type="pres">
      <dgm:prSet presAssocID="{EEBF2F47-E9CF-438D-912A-D3D9C87B1650}" presName="spaceRect" presStyleCnt="0"/>
      <dgm:spPr/>
    </dgm:pt>
    <dgm:pt modelId="{1EC372FA-9B2A-4A46-9665-536732A10911}" type="pres">
      <dgm:prSet presAssocID="{EEBF2F47-E9CF-438D-912A-D3D9C87B1650}" presName="textRect" presStyleLbl="revTx" presStyleIdx="3" presStyleCnt="8">
        <dgm:presLayoutVars>
          <dgm:chMax val="1"/>
          <dgm:chPref val="1"/>
        </dgm:presLayoutVars>
      </dgm:prSet>
      <dgm:spPr/>
    </dgm:pt>
    <dgm:pt modelId="{592D6833-6A4F-4AA2-B216-D0E83B6ABB6E}" type="pres">
      <dgm:prSet presAssocID="{B13DCB47-FCB2-45FD-AC2D-02502A90C42B}" presName="sibTrans" presStyleLbl="sibTrans2D1" presStyleIdx="0" presStyleCnt="0"/>
      <dgm:spPr/>
    </dgm:pt>
    <dgm:pt modelId="{EE341E07-C591-4E45-8CBD-91728C568F84}" type="pres">
      <dgm:prSet presAssocID="{5C4DB5E1-226E-4F12-A693-F59F2CD4CB14}" presName="compNode" presStyleCnt="0"/>
      <dgm:spPr/>
    </dgm:pt>
    <dgm:pt modelId="{17A0F225-057E-4C84-A06A-197CD0AC2E0E}" type="pres">
      <dgm:prSet presAssocID="{5C4DB5E1-226E-4F12-A693-F59F2CD4CB14}" presName="iconBgRect" presStyleLbl="bgShp" presStyleIdx="4" presStyleCnt="8"/>
      <dgm:spPr/>
    </dgm:pt>
    <dgm:pt modelId="{A48E4742-2406-4FF0-B632-D856BE2EBCF9}" type="pres">
      <dgm:prSet presAssocID="{5C4DB5E1-226E-4F12-A693-F59F2CD4CB1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BD74F019-4645-4D32-A462-2903A90D5B2A}" type="pres">
      <dgm:prSet presAssocID="{5C4DB5E1-226E-4F12-A693-F59F2CD4CB14}" presName="spaceRect" presStyleCnt="0"/>
      <dgm:spPr/>
    </dgm:pt>
    <dgm:pt modelId="{C3082D14-3D9E-486E-BE52-A46E2A4DA405}" type="pres">
      <dgm:prSet presAssocID="{5C4DB5E1-226E-4F12-A693-F59F2CD4CB14}" presName="textRect" presStyleLbl="revTx" presStyleIdx="4" presStyleCnt="8">
        <dgm:presLayoutVars>
          <dgm:chMax val="1"/>
          <dgm:chPref val="1"/>
        </dgm:presLayoutVars>
      </dgm:prSet>
      <dgm:spPr/>
    </dgm:pt>
    <dgm:pt modelId="{E685D435-9CB4-4A3E-9F53-116D0FBFE39F}" type="pres">
      <dgm:prSet presAssocID="{548D74C4-DB0F-4026-A31A-247761E615ED}" presName="sibTrans" presStyleLbl="sibTrans2D1" presStyleIdx="0" presStyleCnt="0"/>
      <dgm:spPr/>
    </dgm:pt>
    <dgm:pt modelId="{D60FF6E9-146B-4FE0-A7E6-A4DE04B42004}" type="pres">
      <dgm:prSet presAssocID="{2012E898-3A1A-41F2-B51C-B9C21F5470C6}" presName="compNode" presStyleCnt="0"/>
      <dgm:spPr/>
    </dgm:pt>
    <dgm:pt modelId="{0934396F-15C2-4272-8990-AAB405FA3114}" type="pres">
      <dgm:prSet presAssocID="{2012E898-3A1A-41F2-B51C-B9C21F5470C6}" presName="iconBgRect" presStyleLbl="bgShp" presStyleIdx="5" presStyleCnt="8"/>
      <dgm:spPr/>
    </dgm:pt>
    <dgm:pt modelId="{FC1B51A5-83A1-44FE-8002-74C5FE558D58}" type="pres">
      <dgm:prSet presAssocID="{2012E898-3A1A-41F2-B51C-B9C21F5470C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nk Check"/>
        </a:ext>
      </dgm:extLst>
    </dgm:pt>
    <dgm:pt modelId="{351CF58D-F385-4B29-AE2B-2D67B65EDEB4}" type="pres">
      <dgm:prSet presAssocID="{2012E898-3A1A-41F2-B51C-B9C21F5470C6}" presName="spaceRect" presStyleCnt="0"/>
      <dgm:spPr/>
    </dgm:pt>
    <dgm:pt modelId="{B4652469-1F22-4CA4-8E8D-E5268862ADCC}" type="pres">
      <dgm:prSet presAssocID="{2012E898-3A1A-41F2-B51C-B9C21F5470C6}" presName="textRect" presStyleLbl="revTx" presStyleIdx="5" presStyleCnt="8">
        <dgm:presLayoutVars>
          <dgm:chMax val="1"/>
          <dgm:chPref val="1"/>
        </dgm:presLayoutVars>
      </dgm:prSet>
      <dgm:spPr/>
    </dgm:pt>
    <dgm:pt modelId="{EF0FE3B0-D840-4EE3-9C6A-46B09AA31372}" type="pres">
      <dgm:prSet presAssocID="{E3A3E3F9-13BE-431E-B070-ABC7289A9EF1}" presName="sibTrans" presStyleLbl="sibTrans2D1" presStyleIdx="0" presStyleCnt="0"/>
      <dgm:spPr/>
    </dgm:pt>
    <dgm:pt modelId="{91D76734-9197-4BC6-AC49-830B652A5AB3}" type="pres">
      <dgm:prSet presAssocID="{736470B5-7221-4458-B990-C89BAAFB8523}" presName="compNode" presStyleCnt="0"/>
      <dgm:spPr/>
    </dgm:pt>
    <dgm:pt modelId="{36B41BF2-FD86-4FA1-9A53-4C8C4BC2F248}" type="pres">
      <dgm:prSet presAssocID="{736470B5-7221-4458-B990-C89BAAFB8523}" presName="iconBgRect" presStyleLbl="bgShp" presStyleIdx="6" presStyleCnt="8"/>
      <dgm:spPr/>
    </dgm:pt>
    <dgm:pt modelId="{580B7218-44A3-48F6-8EE2-372BCE85A9E7}" type="pres">
      <dgm:prSet presAssocID="{736470B5-7221-4458-B990-C89BAAFB852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isconnected"/>
        </a:ext>
      </dgm:extLst>
    </dgm:pt>
    <dgm:pt modelId="{19F50ED1-A840-439E-B987-A0E4E2917789}" type="pres">
      <dgm:prSet presAssocID="{736470B5-7221-4458-B990-C89BAAFB8523}" presName="spaceRect" presStyleCnt="0"/>
      <dgm:spPr/>
    </dgm:pt>
    <dgm:pt modelId="{BB57721D-2353-4BDB-A631-733FCBD480BA}" type="pres">
      <dgm:prSet presAssocID="{736470B5-7221-4458-B990-C89BAAFB8523}" presName="textRect" presStyleLbl="revTx" presStyleIdx="6" presStyleCnt="8">
        <dgm:presLayoutVars>
          <dgm:chMax val="1"/>
          <dgm:chPref val="1"/>
        </dgm:presLayoutVars>
      </dgm:prSet>
      <dgm:spPr/>
    </dgm:pt>
    <dgm:pt modelId="{22D0DD4E-961C-43C1-848D-9F34D1B95F62}" type="pres">
      <dgm:prSet presAssocID="{6BCB99DE-8B73-469F-AB23-292362ECE400}" presName="sibTrans" presStyleLbl="sibTrans2D1" presStyleIdx="0" presStyleCnt="0"/>
      <dgm:spPr/>
    </dgm:pt>
    <dgm:pt modelId="{20708C1B-5184-432B-9FDF-CA54CFAA476D}" type="pres">
      <dgm:prSet presAssocID="{C89D4A18-96D7-4297-820C-15922E8BD7D3}" presName="compNode" presStyleCnt="0"/>
      <dgm:spPr/>
    </dgm:pt>
    <dgm:pt modelId="{F2B3F192-680A-4652-B5D5-08BDCA9715FC}" type="pres">
      <dgm:prSet presAssocID="{C89D4A18-96D7-4297-820C-15922E8BD7D3}" presName="iconBgRect" presStyleLbl="bgShp" presStyleIdx="7" presStyleCnt="8"/>
      <dgm:spPr/>
    </dgm:pt>
    <dgm:pt modelId="{BDD466AF-ADF9-4B33-B8EF-CD610C1A4E17}" type="pres">
      <dgm:prSet presAssocID="{C89D4A18-96D7-4297-820C-15922E8BD7D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ontract"/>
        </a:ext>
      </dgm:extLst>
    </dgm:pt>
    <dgm:pt modelId="{D6501962-F0B7-43E9-BEE4-3120776DAA30}" type="pres">
      <dgm:prSet presAssocID="{C89D4A18-96D7-4297-820C-15922E8BD7D3}" presName="spaceRect" presStyleCnt="0"/>
      <dgm:spPr/>
    </dgm:pt>
    <dgm:pt modelId="{AB34FAD9-AAB2-4086-9B19-0D1B0520D890}" type="pres">
      <dgm:prSet presAssocID="{C89D4A18-96D7-4297-820C-15922E8BD7D3}" presName="textRect" presStyleLbl="revTx" presStyleIdx="7" presStyleCnt="8">
        <dgm:presLayoutVars>
          <dgm:chMax val="1"/>
          <dgm:chPref val="1"/>
        </dgm:presLayoutVars>
      </dgm:prSet>
      <dgm:spPr/>
    </dgm:pt>
  </dgm:ptLst>
  <dgm:cxnLst>
    <dgm:cxn modelId="{A336CD05-F096-4EB2-A38B-236E7026E96A}" type="presOf" srcId="{67A18C12-51E5-4228-B10B-ECD8EC7C81AF}" destId="{0F00361D-AF02-4AEC-9E57-8C5CF7F8E812}" srcOrd="0" destOrd="0" presId="urn:microsoft.com/office/officeart/2018/2/layout/IconCircleList"/>
    <dgm:cxn modelId="{21CA0207-EB7A-462A-B9C4-24F62418F5EC}" srcId="{D1B9D9EA-A4C3-44DB-9AE2-9D353EA26F44}" destId="{7E221563-2F20-4434-AF76-E31D226989D2}" srcOrd="1" destOrd="0" parTransId="{A0D577F3-43E5-4696-AC21-D778FDB913EA}" sibTransId="{67A18C12-51E5-4228-B10B-ECD8EC7C81AF}"/>
    <dgm:cxn modelId="{C791EB09-0ABD-4838-A60C-4FF3E5D0DA4D}" type="presOf" srcId="{548D74C4-DB0F-4026-A31A-247761E615ED}" destId="{E685D435-9CB4-4A3E-9F53-116D0FBFE39F}" srcOrd="0" destOrd="0" presId="urn:microsoft.com/office/officeart/2018/2/layout/IconCircleList"/>
    <dgm:cxn modelId="{2B456411-D5D0-43C2-A436-E8CCE693BBA4}" srcId="{D1B9D9EA-A4C3-44DB-9AE2-9D353EA26F44}" destId="{736470B5-7221-4458-B990-C89BAAFB8523}" srcOrd="6" destOrd="0" parTransId="{E3981DA7-FA7F-4224-B213-36EE2D232585}" sibTransId="{6BCB99DE-8B73-469F-AB23-292362ECE400}"/>
    <dgm:cxn modelId="{2F75761F-1FB2-4A8C-8C1E-D3D21D32BA80}" type="presOf" srcId="{7E221563-2F20-4434-AF76-E31D226989D2}" destId="{AEAC2261-F20A-4A5A-B724-DD7077C9870B}" srcOrd="0" destOrd="0" presId="urn:microsoft.com/office/officeart/2018/2/layout/IconCircleList"/>
    <dgm:cxn modelId="{5023CF35-E21F-4E08-9FE3-3306570D53A5}" type="presOf" srcId="{B13DCB47-FCB2-45FD-AC2D-02502A90C42B}" destId="{592D6833-6A4F-4AA2-B216-D0E83B6ABB6E}" srcOrd="0" destOrd="0" presId="urn:microsoft.com/office/officeart/2018/2/layout/IconCircleList"/>
    <dgm:cxn modelId="{9A7BD738-F363-4910-838B-1B5234BB4656}" type="presOf" srcId="{736470B5-7221-4458-B990-C89BAAFB8523}" destId="{BB57721D-2353-4BDB-A631-733FCBD480BA}" srcOrd="0" destOrd="0" presId="urn:microsoft.com/office/officeart/2018/2/layout/IconCircleList"/>
    <dgm:cxn modelId="{3D34E63A-92FF-479C-A785-9FEC987A2570}" type="presOf" srcId="{6BCB99DE-8B73-469F-AB23-292362ECE400}" destId="{22D0DD4E-961C-43C1-848D-9F34D1B95F62}" srcOrd="0" destOrd="0" presId="urn:microsoft.com/office/officeart/2018/2/layout/IconCircleList"/>
    <dgm:cxn modelId="{04534F5D-52B0-4F6F-A481-673E1C9C229D}" srcId="{D1B9D9EA-A4C3-44DB-9AE2-9D353EA26F44}" destId="{2012E898-3A1A-41F2-B51C-B9C21F5470C6}" srcOrd="5" destOrd="0" parTransId="{54A9455B-1772-4A2E-83C1-40C4A3861FCC}" sibTransId="{E3A3E3F9-13BE-431E-B070-ABC7289A9EF1}"/>
    <dgm:cxn modelId="{DA29086A-4462-47CA-BB29-53BC863526C2}" type="presOf" srcId="{09DD1FD1-D18B-4E72-B61A-116ADCA70E20}" destId="{593D0E33-B6CA-4F43-9AE2-A86F1A797DA6}" srcOrd="0" destOrd="0" presId="urn:microsoft.com/office/officeart/2018/2/layout/IconCircleList"/>
    <dgm:cxn modelId="{FC59E66A-4D29-4858-B731-26DB3F98591F}" type="presOf" srcId="{5C4DB5E1-226E-4F12-A693-F59F2CD4CB14}" destId="{C3082D14-3D9E-486E-BE52-A46E2A4DA405}" srcOrd="0" destOrd="0" presId="urn:microsoft.com/office/officeart/2018/2/layout/IconCircleList"/>
    <dgm:cxn modelId="{2686DB50-4592-49CA-977D-11F725864071}" type="presOf" srcId="{0AFCFC6B-5C51-4ABE-97F2-4DFDEBE0433D}" destId="{386B2204-E558-4F17-9E06-0A12189337C9}" srcOrd="0" destOrd="0" presId="urn:microsoft.com/office/officeart/2018/2/layout/IconCircleList"/>
    <dgm:cxn modelId="{A2D14474-821C-44E0-859F-14009F53A414}" type="presOf" srcId="{D1B9D9EA-A4C3-44DB-9AE2-9D353EA26F44}" destId="{91665BF8-04FB-4856-A33F-8635A7C0BEC0}" srcOrd="0" destOrd="0" presId="urn:microsoft.com/office/officeart/2018/2/layout/IconCircleList"/>
    <dgm:cxn modelId="{06385259-AE4D-443F-B528-1FD6CA6F084D}" srcId="{D1B9D9EA-A4C3-44DB-9AE2-9D353EA26F44}" destId="{09DD1FD1-D18B-4E72-B61A-116ADCA70E20}" srcOrd="2" destOrd="0" parTransId="{51665CBB-15AC-4477-B18D-A616619C1BA3}" sibTransId="{72963630-2939-4DD0-9B92-A21CCE278B71}"/>
    <dgm:cxn modelId="{64D81580-1837-4AB8-A3E6-7B83ED396E09}" type="presOf" srcId="{EEBF2F47-E9CF-438D-912A-D3D9C87B1650}" destId="{1EC372FA-9B2A-4A46-9665-536732A10911}" srcOrd="0" destOrd="0" presId="urn:microsoft.com/office/officeart/2018/2/layout/IconCircleList"/>
    <dgm:cxn modelId="{2639F88B-61D6-45FC-BB7F-ECE43D58495E}" type="presOf" srcId="{2012E898-3A1A-41F2-B51C-B9C21F5470C6}" destId="{B4652469-1F22-4CA4-8E8D-E5268862ADCC}" srcOrd="0" destOrd="0" presId="urn:microsoft.com/office/officeart/2018/2/layout/IconCircleList"/>
    <dgm:cxn modelId="{30E9F9B2-F7B3-4547-8DC0-4E8633EE6930}" srcId="{D1B9D9EA-A4C3-44DB-9AE2-9D353EA26F44}" destId="{0AFCFC6B-5C51-4ABE-97F2-4DFDEBE0433D}" srcOrd="0" destOrd="0" parTransId="{2940E377-4C99-4C74-9EC8-DDA98A103146}" sibTransId="{68AD9426-AEC2-4E2F-8D2B-C97E3C040F6C}"/>
    <dgm:cxn modelId="{8E302BB9-A885-42EA-9ABF-AED785DDE512}" type="presOf" srcId="{E3A3E3F9-13BE-431E-B070-ABC7289A9EF1}" destId="{EF0FE3B0-D840-4EE3-9C6A-46B09AA31372}" srcOrd="0" destOrd="0" presId="urn:microsoft.com/office/officeart/2018/2/layout/IconCircleList"/>
    <dgm:cxn modelId="{651EF9C1-BE5E-4898-B75E-A308DFE8F361}" type="presOf" srcId="{72963630-2939-4DD0-9B92-A21CCE278B71}" destId="{F83EBD42-A652-43C5-BA61-90B0D186443C}" srcOrd="0" destOrd="0" presId="urn:microsoft.com/office/officeart/2018/2/layout/IconCircleList"/>
    <dgm:cxn modelId="{2E7264C4-C6B0-4E1C-B4A2-909659DAAE3D}" type="presOf" srcId="{68AD9426-AEC2-4E2F-8D2B-C97E3C040F6C}" destId="{C6B827F5-3AE9-4A47-965E-5C8C48D01899}" srcOrd="0" destOrd="0" presId="urn:microsoft.com/office/officeart/2018/2/layout/IconCircleList"/>
    <dgm:cxn modelId="{901A18D7-6722-43C2-B1BC-1E3FA0AA2B4C}" srcId="{D1B9D9EA-A4C3-44DB-9AE2-9D353EA26F44}" destId="{EEBF2F47-E9CF-438D-912A-D3D9C87B1650}" srcOrd="3" destOrd="0" parTransId="{CE396976-8DD3-438A-B2B6-9F020F72EDC0}" sibTransId="{B13DCB47-FCB2-45FD-AC2D-02502A90C42B}"/>
    <dgm:cxn modelId="{92C1BAE7-DA47-40CB-BAC2-D95953DD18F6}" srcId="{D1B9D9EA-A4C3-44DB-9AE2-9D353EA26F44}" destId="{C89D4A18-96D7-4297-820C-15922E8BD7D3}" srcOrd="7" destOrd="0" parTransId="{ADED46C5-69C6-40F7-AC24-678F21E4182A}" sibTransId="{EB82A3E6-F73F-4D13-B322-09444FCAC902}"/>
    <dgm:cxn modelId="{BBCB77EB-5324-40C1-9BEB-26F5C0C6B77E}" type="presOf" srcId="{C89D4A18-96D7-4297-820C-15922E8BD7D3}" destId="{AB34FAD9-AAB2-4086-9B19-0D1B0520D890}" srcOrd="0" destOrd="0" presId="urn:microsoft.com/office/officeart/2018/2/layout/IconCircleList"/>
    <dgm:cxn modelId="{114AF9FC-7A77-42B8-8E14-16DB897D00E7}" srcId="{D1B9D9EA-A4C3-44DB-9AE2-9D353EA26F44}" destId="{5C4DB5E1-226E-4F12-A693-F59F2CD4CB14}" srcOrd="4" destOrd="0" parTransId="{DFFA3442-0514-47D9-A7D9-69A515DB1E6F}" sibTransId="{548D74C4-DB0F-4026-A31A-247761E615ED}"/>
    <dgm:cxn modelId="{007459CE-508C-4DFE-A778-0FE59A37B4D1}" type="presParOf" srcId="{91665BF8-04FB-4856-A33F-8635A7C0BEC0}" destId="{DB3270B7-5AB6-4C6B-89AE-E38D0B0AA6CC}" srcOrd="0" destOrd="0" presId="urn:microsoft.com/office/officeart/2018/2/layout/IconCircleList"/>
    <dgm:cxn modelId="{4FA2C70E-878D-4852-92B4-6A7C45C0061C}" type="presParOf" srcId="{DB3270B7-5AB6-4C6B-89AE-E38D0B0AA6CC}" destId="{F29864A9-7B3E-436E-B628-4B55D64F80A2}" srcOrd="0" destOrd="0" presId="urn:microsoft.com/office/officeart/2018/2/layout/IconCircleList"/>
    <dgm:cxn modelId="{F5AE05FC-D281-4248-95BB-6D70F2B90100}" type="presParOf" srcId="{F29864A9-7B3E-436E-B628-4B55D64F80A2}" destId="{08B63251-4096-4CBE-9F3C-1A77E7B8A113}" srcOrd="0" destOrd="0" presId="urn:microsoft.com/office/officeart/2018/2/layout/IconCircleList"/>
    <dgm:cxn modelId="{751954C6-127E-4B32-8706-1C3514A2C44A}" type="presParOf" srcId="{F29864A9-7B3E-436E-B628-4B55D64F80A2}" destId="{1D2A0E95-7A5D-44AE-A3F1-1DD36D6C7613}" srcOrd="1" destOrd="0" presId="urn:microsoft.com/office/officeart/2018/2/layout/IconCircleList"/>
    <dgm:cxn modelId="{73431F5C-5CC9-480B-81D7-5239D8CBAAE0}" type="presParOf" srcId="{F29864A9-7B3E-436E-B628-4B55D64F80A2}" destId="{FBC6C581-D1D4-47E3-87C1-19CDEC206CCE}" srcOrd="2" destOrd="0" presId="urn:microsoft.com/office/officeart/2018/2/layout/IconCircleList"/>
    <dgm:cxn modelId="{8AE92D9D-60A7-42B0-92E5-736602FB9203}" type="presParOf" srcId="{F29864A9-7B3E-436E-B628-4B55D64F80A2}" destId="{386B2204-E558-4F17-9E06-0A12189337C9}" srcOrd="3" destOrd="0" presId="urn:microsoft.com/office/officeart/2018/2/layout/IconCircleList"/>
    <dgm:cxn modelId="{1E4CD262-39C0-4F4E-BB4C-3E829A91512C}" type="presParOf" srcId="{DB3270B7-5AB6-4C6B-89AE-E38D0B0AA6CC}" destId="{C6B827F5-3AE9-4A47-965E-5C8C48D01899}" srcOrd="1" destOrd="0" presId="urn:microsoft.com/office/officeart/2018/2/layout/IconCircleList"/>
    <dgm:cxn modelId="{5CD5369B-E666-4742-9E34-3C207F82435F}" type="presParOf" srcId="{DB3270B7-5AB6-4C6B-89AE-E38D0B0AA6CC}" destId="{D65EEAEA-C225-4FC1-97D8-6194F31E16AD}" srcOrd="2" destOrd="0" presId="urn:microsoft.com/office/officeart/2018/2/layout/IconCircleList"/>
    <dgm:cxn modelId="{E9D160B8-DFE5-4BBF-8828-62DE787A79EE}" type="presParOf" srcId="{D65EEAEA-C225-4FC1-97D8-6194F31E16AD}" destId="{51FDE8CB-F023-4B7A-904F-DC53B3C390E9}" srcOrd="0" destOrd="0" presId="urn:microsoft.com/office/officeart/2018/2/layout/IconCircleList"/>
    <dgm:cxn modelId="{15878448-38A1-4657-9D48-AFFB88DAD71C}" type="presParOf" srcId="{D65EEAEA-C225-4FC1-97D8-6194F31E16AD}" destId="{E3ED31B2-6D42-44A6-B76D-31483240EDFE}" srcOrd="1" destOrd="0" presId="urn:microsoft.com/office/officeart/2018/2/layout/IconCircleList"/>
    <dgm:cxn modelId="{60F655E0-9EC8-4723-B852-A244B5CCA12E}" type="presParOf" srcId="{D65EEAEA-C225-4FC1-97D8-6194F31E16AD}" destId="{45E11516-DE99-46F9-9322-F7880E50646C}" srcOrd="2" destOrd="0" presId="urn:microsoft.com/office/officeart/2018/2/layout/IconCircleList"/>
    <dgm:cxn modelId="{0688B7DA-1835-4576-A8C2-88F0ABFA92BC}" type="presParOf" srcId="{D65EEAEA-C225-4FC1-97D8-6194F31E16AD}" destId="{AEAC2261-F20A-4A5A-B724-DD7077C9870B}" srcOrd="3" destOrd="0" presId="urn:microsoft.com/office/officeart/2018/2/layout/IconCircleList"/>
    <dgm:cxn modelId="{5AC0CAB6-980E-4F4B-ABC8-C4B96716E8C7}" type="presParOf" srcId="{DB3270B7-5AB6-4C6B-89AE-E38D0B0AA6CC}" destId="{0F00361D-AF02-4AEC-9E57-8C5CF7F8E812}" srcOrd="3" destOrd="0" presId="urn:microsoft.com/office/officeart/2018/2/layout/IconCircleList"/>
    <dgm:cxn modelId="{5D04CD57-5C14-429D-A291-2CF38691DDF9}" type="presParOf" srcId="{DB3270B7-5AB6-4C6B-89AE-E38D0B0AA6CC}" destId="{BA0EF693-39AE-4CC7-8C4F-F272460BA3A2}" srcOrd="4" destOrd="0" presId="urn:microsoft.com/office/officeart/2018/2/layout/IconCircleList"/>
    <dgm:cxn modelId="{831ED1D0-9E0C-4CCD-A42B-AA7E19557B9B}" type="presParOf" srcId="{BA0EF693-39AE-4CC7-8C4F-F272460BA3A2}" destId="{B2556EA3-98CE-4DEF-BB35-6565F824DB6D}" srcOrd="0" destOrd="0" presId="urn:microsoft.com/office/officeart/2018/2/layout/IconCircleList"/>
    <dgm:cxn modelId="{F317BE6D-DC59-4603-9269-6D7A091BFCB5}" type="presParOf" srcId="{BA0EF693-39AE-4CC7-8C4F-F272460BA3A2}" destId="{B74C0820-ECC2-42EE-B4A3-ABCBE8622103}" srcOrd="1" destOrd="0" presId="urn:microsoft.com/office/officeart/2018/2/layout/IconCircleList"/>
    <dgm:cxn modelId="{816251AC-6C4B-48DA-AE6E-39EA8B9506AB}" type="presParOf" srcId="{BA0EF693-39AE-4CC7-8C4F-F272460BA3A2}" destId="{707A9B69-1EFC-46A4-A1F5-48D3B5CD1FD0}" srcOrd="2" destOrd="0" presId="urn:microsoft.com/office/officeart/2018/2/layout/IconCircleList"/>
    <dgm:cxn modelId="{C64BD801-0B2D-4A85-B008-4197A7B12845}" type="presParOf" srcId="{BA0EF693-39AE-4CC7-8C4F-F272460BA3A2}" destId="{593D0E33-B6CA-4F43-9AE2-A86F1A797DA6}" srcOrd="3" destOrd="0" presId="urn:microsoft.com/office/officeart/2018/2/layout/IconCircleList"/>
    <dgm:cxn modelId="{4C6BF73A-D28F-46B2-B32C-62A00F5D8ED6}" type="presParOf" srcId="{DB3270B7-5AB6-4C6B-89AE-E38D0B0AA6CC}" destId="{F83EBD42-A652-43C5-BA61-90B0D186443C}" srcOrd="5" destOrd="0" presId="urn:microsoft.com/office/officeart/2018/2/layout/IconCircleList"/>
    <dgm:cxn modelId="{A7820E23-43A1-4433-A543-48E543C50157}" type="presParOf" srcId="{DB3270B7-5AB6-4C6B-89AE-E38D0B0AA6CC}" destId="{CF6FCBBF-EB4E-4353-958D-692D00452CDD}" srcOrd="6" destOrd="0" presId="urn:microsoft.com/office/officeart/2018/2/layout/IconCircleList"/>
    <dgm:cxn modelId="{86E82AAA-FD57-45F1-9D8B-E944636FA79C}" type="presParOf" srcId="{CF6FCBBF-EB4E-4353-958D-692D00452CDD}" destId="{F7824938-CAD4-43FC-912E-34A0D41595EF}" srcOrd="0" destOrd="0" presId="urn:microsoft.com/office/officeart/2018/2/layout/IconCircleList"/>
    <dgm:cxn modelId="{27A3B3E1-0044-4F51-8064-A60C1777CD8F}" type="presParOf" srcId="{CF6FCBBF-EB4E-4353-958D-692D00452CDD}" destId="{D014B49E-9924-48F9-94E6-537E397C4527}" srcOrd="1" destOrd="0" presId="urn:microsoft.com/office/officeart/2018/2/layout/IconCircleList"/>
    <dgm:cxn modelId="{290EFEFC-3C8C-4356-8715-B4FBD723C87A}" type="presParOf" srcId="{CF6FCBBF-EB4E-4353-958D-692D00452CDD}" destId="{A9B2B72E-3D4A-47A5-AF80-3347896B839B}" srcOrd="2" destOrd="0" presId="urn:microsoft.com/office/officeart/2018/2/layout/IconCircleList"/>
    <dgm:cxn modelId="{02CBE4BD-627C-4EF4-80AA-29AC300D39D6}" type="presParOf" srcId="{CF6FCBBF-EB4E-4353-958D-692D00452CDD}" destId="{1EC372FA-9B2A-4A46-9665-536732A10911}" srcOrd="3" destOrd="0" presId="urn:microsoft.com/office/officeart/2018/2/layout/IconCircleList"/>
    <dgm:cxn modelId="{8A686423-D791-45F9-A4F5-3794D4A346EE}" type="presParOf" srcId="{DB3270B7-5AB6-4C6B-89AE-E38D0B0AA6CC}" destId="{592D6833-6A4F-4AA2-B216-D0E83B6ABB6E}" srcOrd="7" destOrd="0" presId="urn:microsoft.com/office/officeart/2018/2/layout/IconCircleList"/>
    <dgm:cxn modelId="{3F668E54-AD07-4F86-A755-AA640C6AE6B3}" type="presParOf" srcId="{DB3270B7-5AB6-4C6B-89AE-E38D0B0AA6CC}" destId="{EE341E07-C591-4E45-8CBD-91728C568F84}" srcOrd="8" destOrd="0" presId="urn:microsoft.com/office/officeart/2018/2/layout/IconCircleList"/>
    <dgm:cxn modelId="{C4CE85AB-AF7F-4737-A868-A25439C918D7}" type="presParOf" srcId="{EE341E07-C591-4E45-8CBD-91728C568F84}" destId="{17A0F225-057E-4C84-A06A-197CD0AC2E0E}" srcOrd="0" destOrd="0" presId="urn:microsoft.com/office/officeart/2018/2/layout/IconCircleList"/>
    <dgm:cxn modelId="{92663866-6B77-4B78-861A-029FCFA0F38B}" type="presParOf" srcId="{EE341E07-C591-4E45-8CBD-91728C568F84}" destId="{A48E4742-2406-4FF0-B632-D856BE2EBCF9}" srcOrd="1" destOrd="0" presId="urn:microsoft.com/office/officeart/2018/2/layout/IconCircleList"/>
    <dgm:cxn modelId="{F3E5C399-646F-484F-8EA0-EE1444D68E44}" type="presParOf" srcId="{EE341E07-C591-4E45-8CBD-91728C568F84}" destId="{BD74F019-4645-4D32-A462-2903A90D5B2A}" srcOrd="2" destOrd="0" presId="urn:microsoft.com/office/officeart/2018/2/layout/IconCircleList"/>
    <dgm:cxn modelId="{221EBD0F-8658-4087-A219-E15286F1FE54}" type="presParOf" srcId="{EE341E07-C591-4E45-8CBD-91728C568F84}" destId="{C3082D14-3D9E-486E-BE52-A46E2A4DA405}" srcOrd="3" destOrd="0" presId="urn:microsoft.com/office/officeart/2018/2/layout/IconCircleList"/>
    <dgm:cxn modelId="{185DD327-9C9B-4995-91CA-7F6C2C712994}" type="presParOf" srcId="{DB3270B7-5AB6-4C6B-89AE-E38D0B0AA6CC}" destId="{E685D435-9CB4-4A3E-9F53-116D0FBFE39F}" srcOrd="9" destOrd="0" presId="urn:microsoft.com/office/officeart/2018/2/layout/IconCircleList"/>
    <dgm:cxn modelId="{EACDDDF5-08D7-460E-BD4F-9AA6139BA361}" type="presParOf" srcId="{DB3270B7-5AB6-4C6B-89AE-E38D0B0AA6CC}" destId="{D60FF6E9-146B-4FE0-A7E6-A4DE04B42004}" srcOrd="10" destOrd="0" presId="urn:microsoft.com/office/officeart/2018/2/layout/IconCircleList"/>
    <dgm:cxn modelId="{DE1F0DB4-3D86-4BF2-A588-92677E68C4CA}" type="presParOf" srcId="{D60FF6E9-146B-4FE0-A7E6-A4DE04B42004}" destId="{0934396F-15C2-4272-8990-AAB405FA3114}" srcOrd="0" destOrd="0" presId="urn:microsoft.com/office/officeart/2018/2/layout/IconCircleList"/>
    <dgm:cxn modelId="{B04BF086-38E9-4643-A947-F7C8C3100C88}" type="presParOf" srcId="{D60FF6E9-146B-4FE0-A7E6-A4DE04B42004}" destId="{FC1B51A5-83A1-44FE-8002-74C5FE558D58}" srcOrd="1" destOrd="0" presId="urn:microsoft.com/office/officeart/2018/2/layout/IconCircleList"/>
    <dgm:cxn modelId="{6CD0101E-8664-4570-A7B0-A6474653A705}" type="presParOf" srcId="{D60FF6E9-146B-4FE0-A7E6-A4DE04B42004}" destId="{351CF58D-F385-4B29-AE2B-2D67B65EDEB4}" srcOrd="2" destOrd="0" presId="urn:microsoft.com/office/officeart/2018/2/layout/IconCircleList"/>
    <dgm:cxn modelId="{A5F995E5-DC8F-427B-B1CC-C13407238A7A}" type="presParOf" srcId="{D60FF6E9-146B-4FE0-A7E6-A4DE04B42004}" destId="{B4652469-1F22-4CA4-8E8D-E5268862ADCC}" srcOrd="3" destOrd="0" presId="urn:microsoft.com/office/officeart/2018/2/layout/IconCircleList"/>
    <dgm:cxn modelId="{C3F055C8-61E1-4D16-8452-85B86736E3E6}" type="presParOf" srcId="{DB3270B7-5AB6-4C6B-89AE-E38D0B0AA6CC}" destId="{EF0FE3B0-D840-4EE3-9C6A-46B09AA31372}" srcOrd="11" destOrd="0" presId="urn:microsoft.com/office/officeart/2018/2/layout/IconCircleList"/>
    <dgm:cxn modelId="{ADAD7DFB-A1CA-40B9-9020-3F02F6C14708}" type="presParOf" srcId="{DB3270B7-5AB6-4C6B-89AE-E38D0B0AA6CC}" destId="{91D76734-9197-4BC6-AC49-830B652A5AB3}" srcOrd="12" destOrd="0" presId="urn:microsoft.com/office/officeart/2018/2/layout/IconCircleList"/>
    <dgm:cxn modelId="{D373B720-AE4A-47AC-8B8A-BBEACBD7CCBA}" type="presParOf" srcId="{91D76734-9197-4BC6-AC49-830B652A5AB3}" destId="{36B41BF2-FD86-4FA1-9A53-4C8C4BC2F248}" srcOrd="0" destOrd="0" presId="urn:microsoft.com/office/officeart/2018/2/layout/IconCircleList"/>
    <dgm:cxn modelId="{A85B2DAE-9FCA-4E64-B422-2B1926187F35}" type="presParOf" srcId="{91D76734-9197-4BC6-AC49-830B652A5AB3}" destId="{580B7218-44A3-48F6-8EE2-372BCE85A9E7}" srcOrd="1" destOrd="0" presId="urn:microsoft.com/office/officeart/2018/2/layout/IconCircleList"/>
    <dgm:cxn modelId="{DBA0FEB0-9825-4B80-A71A-52093EA6C583}" type="presParOf" srcId="{91D76734-9197-4BC6-AC49-830B652A5AB3}" destId="{19F50ED1-A840-439E-B987-A0E4E2917789}" srcOrd="2" destOrd="0" presId="urn:microsoft.com/office/officeart/2018/2/layout/IconCircleList"/>
    <dgm:cxn modelId="{237E538A-22B2-4A15-B54F-71DF6389B0B9}" type="presParOf" srcId="{91D76734-9197-4BC6-AC49-830B652A5AB3}" destId="{BB57721D-2353-4BDB-A631-733FCBD480BA}" srcOrd="3" destOrd="0" presId="urn:microsoft.com/office/officeart/2018/2/layout/IconCircleList"/>
    <dgm:cxn modelId="{155F8055-68E3-447A-8BCA-052A7C6CA169}" type="presParOf" srcId="{DB3270B7-5AB6-4C6B-89AE-E38D0B0AA6CC}" destId="{22D0DD4E-961C-43C1-848D-9F34D1B95F62}" srcOrd="13" destOrd="0" presId="urn:microsoft.com/office/officeart/2018/2/layout/IconCircleList"/>
    <dgm:cxn modelId="{E937E84E-900B-4FAA-9ABF-15CFF62300D7}" type="presParOf" srcId="{DB3270B7-5AB6-4C6B-89AE-E38D0B0AA6CC}" destId="{20708C1B-5184-432B-9FDF-CA54CFAA476D}" srcOrd="14" destOrd="0" presId="urn:microsoft.com/office/officeart/2018/2/layout/IconCircleList"/>
    <dgm:cxn modelId="{4C2D6E0A-B451-48C6-AF05-A885FF10D49C}" type="presParOf" srcId="{20708C1B-5184-432B-9FDF-CA54CFAA476D}" destId="{F2B3F192-680A-4652-B5D5-08BDCA9715FC}" srcOrd="0" destOrd="0" presId="urn:microsoft.com/office/officeart/2018/2/layout/IconCircleList"/>
    <dgm:cxn modelId="{ECB68AFC-5D6D-4AF5-9AF7-90F6BB0DB9DB}" type="presParOf" srcId="{20708C1B-5184-432B-9FDF-CA54CFAA476D}" destId="{BDD466AF-ADF9-4B33-B8EF-CD610C1A4E17}" srcOrd="1" destOrd="0" presId="urn:microsoft.com/office/officeart/2018/2/layout/IconCircleList"/>
    <dgm:cxn modelId="{AB43455D-D9C1-4FA7-B1A3-75E854823076}" type="presParOf" srcId="{20708C1B-5184-432B-9FDF-CA54CFAA476D}" destId="{D6501962-F0B7-43E9-BEE4-3120776DAA30}" srcOrd="2" destOrd="0" presId="urn:microsoft.com/office/officeart/2018/2/layout/IconCircleList"/>
    <dgm:cxn modelId="{2A00328A-26BB-426B-819F-01A4287E7888}" type="presParOf" srcId="{20708C1B-5184-432B-9FDF-CA54CFAA476D}" destId="{AB34FAD9-AAB2-4086-9B19-0D1B0520D89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BACDD1-F338-470C-8936-662366E9360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14B7FD5-019E-4342-9ACF-78CBEE83CFC7}">
      <dgm:prSet/>
      <dgm:spPr/>
      <dgm:t>
        <a:bodyPr/>
        <a:lstStyle/>
        <a:p>
          <a:pPr>
            <a:lnSpc>
              <a:spcPct val="100000"/>
            </a:lnSpc>
            <a:defRPr cap="all"/>
          </a:pPr>
          <a:r>
            <a:rPr lang="en-US" b="1" dirty="0">
              <a:latin typeface="Palatino Linotype" panose="02040502050505030304" pitchFamily="18" charset="0"/>
            </a:rPr>
            <a:t>Service Interface:</a:t>
          </a:r>
          <a:r>
            <a:rPr lang="en-US" dirty="0">
              <a:latin typeface="Palatino Linotype" panose="02040502050505030304" pitchFamily="18" charset="0"/>
            </a:rPr>
            <a:t> Post-stay processes commence after successful payment.</a:t>
          </a:r>
        </a:p>
      </dgm:t>
    </dgm:pt>
    <dgm:pt modelId="{49ECBE0A-5C05-4379-A143-DB4737EC1257}" type="parTrans" cxnId="{31F8856B-9628-4B2A-9114-3FD0C4A107D6}">
      <dgm:prSet/>
      <dgm:spPr/>
      <dgm:t>
        <a:bodyPr/>
        <a:lstStyle/>
        <a:p>
          <a:endParaRPr lang="en-US"/>
        </a:p>
      </dgm:t>
    </dgm:pt>
    <dgm:pt modelId="{2D34D3FA-16D0-48A7-A8F8-3F27600D5483}" type="sibTrans" cxnId="{31F8856B-9628-4B2A-9114-3FD0C4A107D6}">
      <dgm:prSet/>
      <dgm:spPr/>
      <dgm:t>
        <a:bodyPr/>
        <a:lstStyle/>
        <a:p>
          <a:endParaRPr lang="en-US"/>
        </a:p>
      </dgm:t>
    </dgm:pt>
    <dgm:pt modelId="{36F79ECE-CAB2-4413-BC76-9B241B730053}">
      <dgm:prSet/>
      <dgm:spPr/>
      <dgm:t>
        <a:bodyPr/>
        <a:lstStyle/>
        <a:p>
          <a:pPr>
            <a:lnSpc>
              <a:spcPct val="100000"/>
            </a:lnSpc>
            <a:defRPr cap="all"/>
          </a:pPr>
          <a:r>
            <a:rPr lang="en-US" b="1" dirty="0">
              <a:latin typeface="Palatino Linotype" panose="02040502050505030304" pitchFamily="18" charset="0"/>
            </a:rPr>
            <a:t>Front Stage Process:</a:t>
          </a:r>
          <a:r>
            <a:rPr lang="en-US" dirty="0">
              <a:latin typeface="Palatino Linotype" panose="02040502050505030304" pitchFamily="18" charset="0"/>
            </a:rPr>
            <a:t> Account Department collects reviews, and Payment Processing Department generates final receipt.</a:t>
          </a:r>
        </a:p>
      </dgm:t>
    </dgm:pt>
    <dgm:pt modelId="{F552E3BA-067C-4901-836B-222C5D4A3604}" type="parTrans" cxnId="{E36D3CC1-908C-4FDF-969E-70F724F7E05F}">
      <dgm:prSet/>
      <dgm:spPr/>
      <dgm:t>
        <a:bodyPr/>
        <a:lstStyle/>
        <a:p>
          <a:endParaRPr lang="en-US"/>
        </a:p>
      </dgm:t>
    </dgm:pt>
    <dgm:pt modelId="{57254356-DCE7-468D-A5D4-C00094B76871}" type="sibTrans" cxnId="{E36D3CC1-908C-4FDF-969E-70F724F7E05F}">
      <dgm:prSet/>
      <dgm:spPr/>
      <dgm:t>
        <a:bodyPr/>
        <a:lstStyle/>
        <a:p>
          <a:endParaRPr lang="en-US"/>
        </a:p>
      </dgm:t>
    </dgm:pt>
    <dgm:pt modelId="{990B7E09-DDD8-4B70-88B2-D04110E22B2A}">
      <dgm:prSet/>
      <dgm:spPr/>
      <dgm:t>
        <a:bodyPr/>
        <a:lstStyle/>
        <a:p>
          <a:pPr>
            <a:lnSpc>
              <a:spcPct val="100000"/>
            </a:lnSpc>
            <a:defRPr cap="all"/>
          </a:pPr>
          <a:r>
            <a:rPr lang="en-US" b="1" dirty="0">
              <a:latin typeface="Palatino Linotype" panose="02040502050505030304" pitchFamily="18" charset="0"/>
            </a:rPr>
            <a:t>Customer Touchpoints (Moment of Struggle):</a:t>
          </a:r>
          <a:r>
            <a:rPr lang="en-US" dirty="0">
              <a:latin typeface="Palatino Linotype" panose="02040502050505030304" pitchFamily="18" charset="0"/>
            </a:rPr>
            <a:t> Potential Moment of Struggle during the review collection and receipt generation</a:t>
          </a:r>
          <a:r>
            <a:rPr lang="en-US" dirty="0"/>
            <a:t>.</a:t>
          </a:r>
        </a:p>
      </dgm:t>
    </dgm:pt>
    <dgm:pt modelId="{BE8581AA-E517-4DBA-82BC-5225B645AB87}" type="parTrans" cxnId="{347CF390-3268-4766-A991-34A82F10DAB6}">
      <dgm:prSet/>
      <dgm:spPr/>
      <dgm:t>
        <a:bodyPr/>
        <a:lstStyle/>
        <a:p>
          <a:endParaRPr lang="en-US"/>
        </a:p>
      </dgm:t>
    </dgm:pt>
    <dgm:pt modelId="{9E1C2C61-D0E9-4F2D-96E1-67C75876666C}" type="sibTrans" cxnId="{347CF390-3268-4766-A991-34A82F10DAB6}">
      <dgm:prSet/>
      <dgm:spPr/>
      <dgm:t>
        <a:bodyPr/>
        <a:lstStyle/>
        <a:p>
          <a:endParaRPr lang="en-US"/>
        </a:p>
      </dgm:t>
    </dgm:pt>
    <dgm:pt modelId="{98B0773F-F5E3-4711-BB7A-45AD3CDF53F6}">
      <dgm:prSet/>
      <dgm:spPr/>
      <dgm:t>
        <a:bodyPr/>
        <a:lstStyle/>
        <a:p>
          <a:pPr>
            <a:lnSpc>
              <a:spcPct val="100000"/>
            </a:lnSpc>
            <a:defRPr cap="all"/>
          </a:pPr>
          <a:r>
            <a:rPr lang="en-US" b="1" dirty="0">
              <a:latin typeface="Palatino Linotype" panose="02040502050505030304" pitchFamily="18" charset="0"/>
            </a:rPr>
            <a:t>Performer Roles (Human, IT):</a:t>
          </a:r>
          <a:r>
            <a:rPr lang="en-US" dirty="0">
              <a:latin typeface="Palatino Linotype" panose="02040502050505030304" pitchFamily="18" charset="0"/>
            </a:rPr>
            <a:t> Account Department staff collect reviews, and Payment Processing Department generates final receipt.</a:t>
          </a:r>
        </a:p>
      </dgm:t>
    </dgm:pt>
    <dgm:pt modelId="{2FFC4E8C-D3D1-4493-9A84-528BBC33C3D0}" type="parTrans" cxnId="{7CE693B6-9795-4D2A-A072-21CCEF115ACE}">
      <dgm:prSet/>
      <dgm:spPr/>
      <dgm:t>
        <a:bodyPr/>
        <a:lstStyle/>
        <a:p>
          <a:endParaRPr lang="en-US"/>
        </a:p>
      </dgm:t>
    </dgm:pt>
    <dgm:pt modelId="{EFEFAE04-F8B8-4DD2-AB88-CF32122CEA39}" type="sibTrans" cxnId="{7CE693B6-9795-4D2A-A072-21CCEF115ACE}">
      <dgm:prSet/>
      <dgm:spPr/>
      <dgm:t>
        <a:bodyPr/>
        <a:lstStyle/>
        <a:p>
          <a:endParaRPr lang="en-US"/>
        </a:p>
      </dgm:t>
    </dgm:pt>
    <dgm:pt modelId="{5E7F0338-E51D-404F-9494-B459F6E8A36F}">
      <dgm:prSet/>
      <dgm:spPr/>
      <dgm:t>
        <a:bodyPr/>
        <a:lstStyle/>
        <a:p>
          <a:pPr>
            <a:lnSpc>
              <a:spcPct val="100000"/>
            </a:lnSpc>
            <a:defRPr cap="all"/>
          </a:pPr>
          <a:r>
            <a:rPr lang="en-US" b="1">
              <a:latin typeface="Palatino Linotype" panose="02040502050505030304" pitchFamily="18" charset="0"/>
            </a:rPr>
            <a:t>Human Activities:</a:t>
          </a:r>
          <a:r>
            <a:rPr lang="en-US">
              <a:latin typeface="Palatino Linotype" panose="02040502050505030304" pitchFamily="18" charset="0"/>
            </a:rPr>
            <a:t> Collecting reviews from host and customer.</a:t>
          </a:r>
        </a:p>
      </dgm:t>
    </dgm:pt>
    <dgm:pt modelId="{4D55044F-6BCC-4D60-AF6F-09D405FA47A4}" type="parTrans" cxnId="{F0497B4D-5748-4D2B-BCFC-3155848EC067}">
      <dgm:prSet/>
      <dgm:spPr/>
      <dgm:t>
        <a:bodyPr/>
        <a:lstStyle/>
        <a:p>
          <a:endParaRPr lang="en-US"/>
        </a:p>
      </dgm:t>
    </dgm:pt>
    <dgm:pt modelId="{24326DDB-D0B7-4E71-BA7B-CD0E7BC9D3E7}" type="sibTrans" cxnId="{F0497B4D-5748-4D2B-BCFC-3155848EC067}">
      <dgm:prSet/>
      <dgm:spPr/>
      <dgm:t>
        <a:bodyPr/>
        <a:lstStyle/>
        <a:p>
          <a:endParaRPr lang="en-US"/>
        </a:p>
      </dgm:t>
    </dgm:pt>
    <dgm:pt modelId="{1FA3AEA8-648C-4F28-B4CF-74FFCEB0D17B}">
      <dgm:prSet/>
      <dgm:spPr/>
      <dgm:t>
        <a:bodyPr/>
        <a:lstStyle/>
        <a:p>
          <a:pPr>
            <a:lnSpc>
              <a:spcPct val="100000"/>
            </a:lnSpc>
            <a:defRPr cap="all"/>
          </a:pPr>
          <a:r>
            <a:rPr lang="en-US" b="1">
              <a:latin typeface="Palatino Linotype" panose="02040502050505030304" pitchFamily="18" charset="0"/>
            </a:rPr>
            <a:t>IT Activities:</a:t>
          </a:r>
          <a:r>
            <a:rPr lang="en-US">
              <a:latin typeface="Palatino Linotype" panose="02040502050505030304" pitchFamily="18" charset="0"/>
            </a:rPr>
            <a:t> Finalizing receipts and sending confirmation details to the customer.</a:t>
          </a:r>
        </a:p>
      </dgm:t>
    </dgm:pt>
    <dgm:pt modelId="{299505D4-58B5-4EC8-87CA-166725359298}" type="parTrans" cxnId="{533DF38D-44F7-4A4A-AC00-6976E78255D3}">
      <dgm:prSet/>
      <dgm:spPr/>
      <dgm:t>
        <a:bodyPr/>
        <a:lstStyle/>
        <a:p>
          <a:endParaRPr lang="en-US"/>
        </a:p>
      </dgm:t>
    </dgm:pt>
    <dgm:pt modelId="{7242F81E-1A8C-4AE3-8739-69698FD4A5AB}" type="sibTrans" cxnId="{533DF38D-44F7-4A4A-AC00-6976E78255D3}">
      <dgm:prSet/>
      <dgm:spPr/>
      <dgm:t>
        <a:bodyPr/>
        <a:lstStyle/>
        <a:p>
          <a:endParaRPr lang="en-US"/>
        </a:p>
      </dgm:t>
    </dgm:pt>
    <dgm:pt modelId="{71E39DAB-F966-42C1-B4C6-6015B548685C}">
      <dgm:prSet/>
      <dgm:spPr/>
      <dgm:t>
        <a:bodyPr/>
        <a:lstStyle/>
        <a:p>
          <a:pPr>
            <a:lnSpc>
              <a:spcPct val="100000"/>
            </a:lnSpc>
            <a:defRPr cap="all"/>
          </a:pPr>
          <a:r>
            <a:rPr lang="en-US" b="1" dirty="0">
              <a:latin typeface="Palatino Linotype" panose="02040502050505030304" pitchFamily="18" charset="0"/>
            </a:rPr>
            <a:t>Workflows:</a:t>
          </a:r>
          <a:r>
            <a:rPr lang="en-US" dirty="0">
              <a:latin typeface="Palatino Linotype" panose="02040502050505030304" pitchFamily="18" charset="0"/>
            </a:rPr>
            <a:t> Continuous improvement and quality assurance through reviews collection.</a:t>
          </a:r>
        </a:p>
      </dgm:t>
    </dgm:pt>
    <dgm:pt modelId="{1530F8FE-7895-4E46-93A6-D1338052C122}" type="parTrans" cxnId="{BDB7AD73-08D0-4EE9-B961-987ACAB75668}">
      <dgm:prSet/>
      <dgm:spPr/>
      <dgm:t>
        <a:bodyPr/>
        <a:lstStyle/>
        <a:p>
          <a:endParaRPr lang="en-US"/>
        </a:p>
      </dgm:t>
    </dgm:pt>
    <dgm:pt modelId="{31EFE5F2-C4EC-4B6D-95A7-A7AD127A8747}" type="sibTrans" cxnId="{BDB7AD73-08D0-4EE9-B961-987ACAB75668}">
      <dgm:prSet/>
      <dgm:spPr/>
      <dgm:t>
        <a:bodyPr/>
        <a:lstStyle/>
        <a:p>
          <a:endParaRPr lang="en-US"/>
        </a:p>
      </dgm:t>
    </dgm:pt>
    <dgm:pt modelId="{24E086CC-E677-42F2-95B3-EE58F48E207E}">
      <dgm:prSet/>
      <dgm:spPr/>
      <dgm:t>
        <a:bodyPr/>
        <a:lstStyle/>
        <a:p>
          <a:pPr>
            <a:lnSpc>
              <a:spcPct val="100000"/>
            </a:lnSpc>
            <a:defRPr cap="all"/>
          </a:pPr>
          <a:r>
            <a:rPr lang="en-US" b="1" dirty="0">
              <a:latin typeface="Palatino Linotype" panose="02040502050505030304" pitchFamily="18" charset="0"/>
            </a:rPr>
            <a:t>Decision Points:</a:t>
          </a:r>
          <a:r>
            <a:rPr lang="en-US" dirty="0">
              <a:latin typeface="Palatino Linotype" panose="02040502050505030304" pitchFamily="18" charset="0"/>
            </a:rPr>
            <a:t> Completion of the Airbnb service process marked by receipt generation</a:t>
          </a:r>
          <a:r>
            <a:rPr lang="en-US" dirty="0"/>
            <a:t>.</a:t>
          </a:r>
        </a:p>
      </dgm:t>
    </dgm:pt>
    <dgm:pt modelId="{7656B91D-FEEF-4E67-9D34-D24EB1A022B4}" type="parTrans" cxnId="{507D0F56-A8CD-43AB-A0CE-BF282CFC8951}">
      <dgm:prSet/>
      <dgm:spPr/>
      <dgm:t>
        <a:bodyPr/>
        <a:lstStyle/>
        <a:p>
          <a:endParaRPr lang="en-US"/>
        </a:p>
      </dgm:t>
    </dgm:pt>
    <dgm:pt modelId="{87868422-AFDB-42E7-8261-4D8E0F218D27}" type="sibTrans" cxnId="{507D0F56-A8CD-43AB-A0CE-BF282CFC8951}">
      <dgm:prSet/>
      <dgm:spPr/>
      <dgm:t>
        <a:bodyPr/>
        <a:lstStyle/>
        <a:p>
          <a:endParaRPr lang="en-US"/>
        </a:p>
      </dgm:t>
    </dgm:pt>
    <dgm:pt modelId="{8F4751DD-28DB-4F07-8C08-2CB8A6D83D58}" type="pres">
      <dgm:prSet presAssocID="{A2BACDD1-F338-470C-8936-662366E93605}" presName="root" presStyleCnt="0">
        <dgm:presLayoutVars>
          <dgm:dir/>
          <dgm:resizeHandles val="exact"/>
        </dgm:presLayoutVars>
      </dgm:prSet>
      <dgm:spPr/>
    </dgm:pt>
    <dgm:pt modelId="{CD08F19E-02B9-49C0-B375-DA0F1C608E19}" type="pres">
      <dgm:prSet presAssocID="{014B7FD5-019E-4342-9ACF-78CBEE83CFC7}" presName="compNode" presStyleCnt="0"/>
      <dgm:spPr/>
    </dgm:pt>
    <dgm:pt modelId="{24CF9333-040C-4F07-89E2-76967310F33C}" type="pres">
      <dgm:prSet presAssocID="{014B7FD5-019E-4342-9ACF-78CBEE83CFC7}" presName="iconBgRect" presStyleLbl="bgShp" presStyleIdx="0" presStyleCnt="8" custLinFactNeighborX="1406" custLinFactNeighborY="-43422"/>
      <dgm:spPr/>
    </dgm:pt>
    <dgm:pt modelId="{5D61DF7C-3CBF-43A0-8865-C9440A0B2850}" type="pres">
      <dgm:prSet presAssocID="{014B7FD5-019E-4342-9ACF-78CBEE83CFC7}" presName="iconRect" presStyleLbl="node1" presStyleIdx="0" presStyleCnt="8" custLinFactNeighborX="2450" custLinFactNeighborY="-7567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ister"/>
        </a:ext>
      </dgm:extLst>
    </dgm:pt>
    <dgm:pt modelId="{E2B4CCE2-6144-40A5-AF46-904DDBFFF577}" type="pres">
      <dgm:prSet presAssocID="{014B7FD5-019E-4342-9ACF-78CBEE83CFC7}" presName="spaceRect" presStyleCnt="0"/>
      <dgm:spPr/>
    </dgm:pt>
    <dgm:pt modelId="{E4499720-E744-4733-BFBF-43E5F29F579D}" type="pres">
      <dgm:prSet presAssocID="{014B7FD5-019E-4342-9ACF-78CBEE83CFC7}" presName="textRect" presStyleLbl="revTx" presStyleIdx="0" presStyleCnt="8" custScaleX="100000" custLinFactNeighborX="7836" custLinFactNeighborY="-32327">
        <dgm:presLayoutVars>
          <dgm:chMax val="1"/>
          <dgm:chPref val="1"/>
        </dgm:presLayoutVars>
      </dgm:prSet>
      <dgm:spPr/>
    </dgm:pt>
    <dgm:pt modelId="{D9522DC1-C162-4F52-988C-D278972C601C}" type="pres">
      <dgm:prSet presAssocID="{2D34D3FA-16D0-48A7-A8F8-3F27600D5483}" presName="sibTrans" presStyleCnt="0"/>
      <dgm:spPr/>
    </dgm:pt>
    <dgm:pt modelId="{78609F1D-A023-4D47-B5E9-1BAD5AC9A6BE}" type="pres">
      <dgm:prSet presAssocID="{36F79ECE-CAB2-4413-BC76-9B241B730053}" presName="compNode" presStyleCnt="0"/>
      <dgm:spPr/>
    </dgm:pt>
    <dgm:pt modelId="{DA7EC589-D036-483F-81F0-EC2B6BDE8B3C}" type="pres">
      <dgm:prSet presAssocID="{36F79ECE-CAB2-4413-BC76-9B241B730053}" presName="iconBgRect" presStyleLbl="bgShp" presStyleIdx="1" presStyleCnt="8" custLinFactNeighborX="-1595" custLinFactNeighborY="-34851"/>
      <dgm:spPr/>
    </dgm:pt>
    <dgm:pt modelId="{BFC76AD9-B910-42AA-B4A2-DDF9B58EFA2D}" type="pres">
      <dgm:prSet presAssocID="{36F79ECE-CAB2-4413-BC76-9B241B730053}" presName="iconRect" presStyleLbl="node1" presStyleIdx="1" presStyleCnt="8" custLinFactNeighborX="2893" custLinFactNeighborY="-6644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Check"/>
        </a:ext>
      </dgm:extLst>
    </dgm:pt>
    <dgm:pt modelId="{D62D3D92-E19C-4C48-9B75-60D9A12EB257}" type="pres">
      <dgm:prSet presAssocID="{36F79ECE-CAB2-4413-BC76-9B241B730053}" presName="spaceRect" presStyleCnt="0"/>
      <dgm:spPr/>
    </dgm:pt>
    <dgm:pt modelId="{CE8214DD-DCCE-4493-8698-5C00E0F32C55}" type="pres">
      <dgm:prSet presAssocID="{36F79ECE-CAB2-4413-BC76-9B241B730053}" presName="textRect" presStyleLbl="revTx" presStyleIdx="1" presStyleCnt="8" custScaleX="149068" custScaleY="116750" custLinFactNeighborX="4785" custLinFactNeighborY="-16184">
        <dgm:presLayoutVars>
          <dgm:chMax val="1"/>
          <dgm:chPref val="1"/>
        </dgm:presLayoutVars>
      </dgm:prSet>
      <dgm:spPr/>
    </dgm:pt>
    <dgm:pt modelId="{D7202E43-5B4B-490C-94B2-2232CBA81046}" type="pres">
      <dgm:prSet presAssocID="{57254356-DCE7-468D-A5D4-C00094B76871}" presName="sibTrans" presStyleCnt="0"/>
      <dgm:spPr/>
    </dgm:pt>
    <dgm:pt modelId="{2BA4E3A5-4935-4C81-83F0-C9DD6B84FF76}" type="pres">
      <dgm:prSet presAssocID="{990B7E09-DDD8-4B70-88B2-D04110E22B2A}" presName="compNode" presStyleCnt="0"/>
      <dgm:spPr/>
    </dgm:pt>
    <dgm:pt modelId="{32A19932-485C-4969-925E-7225A7A540BA}" type="pres">
      <dgm:prSet presAssocID="{990B7E09-DDD8-4B70-88B2-D04110E22B2A}" presName="iconBgRect" presStyleLbl="bgShp" presStyleIdx="2" presStyleCnt="8" custLinFactNeighborX="1406" custLinFactNeighborY="-43422"/>
      <dgm:spPr/>
    </dgm:pt>
    <dgm:pt modelId="{AAEB5703-AED0-49FF-99BB-1FCEED2AD409}" type="pres">
      <dgm:prSet presAssocID="{990B7E09-DDD8-4B70-88B2-D04110E22B2A}" presName="iconRect" presStyleLbl="node1" presStyleIdx="2" presStyleCnt="8" custLinFactNeighborX="6866" custLinFactNeighborY="-7800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1AB508CE-2026-4639-9D00-E51DAC81F3F8}" type="pres">
      <dgm:prSet presAssocID="{990B7E09-DDD8-4B70-88B2-D04110E22B2A}" presName="spaceRect" presStyleCnt="0"/>
      <dgm:spPr/>
    </dgm:pt>
    <dgm:pt modelId="{470C065A-D74E-49F6-84AA-1754A0059EDE}" type="pres">
      <dgm:prSet presAssocID="{990B7E09-DDD8-4B70-88B2-D04110E22B2A}" presName="textRect" presStyleLbl="revTx" presStyleIdx="2" presStyleCnt="8" custScaleX="127203" custLinFactNeighborX="857" custLinFactNeighborY="-30800">
        <dgm:presLayoutVars>
          <dgm:chMax val="1"/>
          <dgm:chPref val="1"/>
        </dgm:presLayoutVars>
      </dgm:prSet>
      <dgm:spPr/>
    </dgm:pt>
    <dgm:pt modelId="{34345B0D-ADAB-44A2-8B69-478D5E0D96B6}" type="pres">
      <dgm:prSet presAssocID="{9E1C2C61-D0E9-4F2D-96E1-67C75876666C}" presName="sibTrans" presStyleCnt="0"/>
      <dgm:spPr/>
    </dgm:pt>
    <dgm:pt modelId="{95449D27-D4FB-4F21-9B32-AB08042E8A9F}" type="pres">
      <dgm:prSet presAssocID="{98B0773F-F5E3-4711-BB7A-45AD3CDF53F6}" presName="compNode" presStyleCnt="0"/>
      <dgm:spPr/>
    </dgm:pt>
    <dgm:pt modelId="{19E7D6A6-78D4-44D8-9C89-410A24526C25}" type="pres">
      <dgm:prSet presAssocID="{98B0773F-F5E3-4711-BB7A-45AD3CDF53F6}" presName="iconBgRect" presStyleLbl="bgShp" presStyleIdx="3" presStyleCnt="8" custLinFactNeighborX="1406" custLinFactNeighborY="-43422"/>
      <dgm:spPr/>
    </dgm:pt>
    <dgm:pt modelId="{7DD916A9-8841-4F71-91AE-6D7565C52B25}" type="pres">
      <dgm:prSet presAssocID="{98B0773F-F5E3-4711-BB7A-45AD3CDF53F6}" presName="iconRect" presStyleLbl="node1" presStyleIdx="3" presStyleCnt="8" custLinFactNeighborX="571" custLinFactNeighborY="-7658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F5DAFB81-BE1D-4848-BAC0-EBBEA5FAB685}" type="pres">
      <dgm:prSet presAssocID="{98B0773F-F5E3-4711-BB7A-45AD3CDF53F6}" presName="spaceRect" presStyleCnt="0"/>
      <dgm:spPr/>
    </dgm:pt>
    <dgm:pt modelId="{943F12F9-00A1-4DD4-9269-710FE183A795}" type="pres">
      <dgm:prSet presAssocID="{98B0773F-F5E3-4711-BB7A-45AD3CDF53F6}" presName="textRect" presStyleLbl="revTx" presStyleIdx="3" presStyleCnt="8" custLinFactNeighborX="857" custLinFactNeighborY="-30800">
        <dgm:presLayoutVars>
          <dgm:chMax val="1"/>
          <dgm:chPref val="1"/>
        </dgm:presLayoutVars>
      </dgm:prSet>
      <dgm:spPr/>
    </dgm:pt>
    <dgm:pt modelId="{51E2F952-09E8-4EFD-96F6-5DC4A087B1CD}" type="pres">
      <dgm:prSet presAssocID="{EFEFAE04-F8B8-4DD2-AB88-CF32122CEA39}" presName="sibTrans" presStyleCnt="0"/>
      <dgm:spPr/>
    </dgm:pt>
    <dgm:pt modelId="{24CEA3F2-315E-4A62-83CA-5BF6A0A296FF}" type="pres">
      <dgm:prSet presAssocID="{5E7F0338-E51D-404F-9494-B459F6E8A36F}" presName="compNode" presStyleCnt="0"/>
      <dgm:spPr/>
    </dgm:pt>
    <dgm:pt modelId="{5AEE1148-3418-4B8B-B76D-E77217D56EE0}" type="pres">
      <dgm:prSet presAssocID="{5E7F0338-E51D-404F-9494-B459F6E8A36F}" presName="iconBgRect" presStyleLbl="bgShp" presStyleIdx="4" presStyleCnt="8" custLinFactNeighborX="-19189" custLinFactNeighborY="57511"/>
      <dgm:spPr/>
    </dgm:pt>
    <dgm:pt modelId="{B97E982B-9EBD-4E6E-A1BD-054B9C2F4568}" type="pres">
      <dgm:prSet presAssocID="{5E7F0338-E51D-404F-9494-B459F6E8A36F}" presName="iconRect" presStyleLbl="node1" presStyleIdx="4" presStyleCnt="8" custLinFactNeighborX="-44398" custLinFactNeighborY="9701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are With Person"/>
        </a:ext>
      </dgm:extLst>
    </dgm:pt>
    <dgm:pt modelId="{D569E236-253B-4FF8-B8F6-C67EBF7219F3}" type="pres">
      <dgm:prSet presAssocID="{5E7F0338-E51D-404F-9494-B459F6E8A36F}" presName="spaceRect" presStyleCnt="0"/>
      <dgm:spPr/>
    </dgm:pt>
    <dgm:pt modelId="{F9EBC40D-F54F-4715-8C7D-F09277422B07}" type="pres">
      <dgm:prSet presAssocID="{5E7F0338-E51D-404F-9494-B459F6E8A36F}" presName="textRect" presStyleLbl="revTx" presStyleIdx="4" presStyleCnt="8" custLinFactNeighborX="-11706" custLinFactNeighborY="41384">
        <dgm:presLayoutVars>
          <dgm:chMax val="1"/>
          <dgm:chPref val="1"/>
        </dgm:presLayoutVars>
      </dgm:prSet>
      <dgm:spPr/>
    </dgm:pt>
    <dgm:pt modelId="{E50FC426-32A0-4F93-8054-A9247B27F003}" type="pres">
      <dgm:prSet presAssocID="{24326DDB-D0B7-4E71-BA7B-CD0E7BC9D3E7}" presName="sibTrans" presStyleCnt="0"/>
      <dgm:spPr/>
    </dgm:pt>
    <dgm:pt modelId="{600569A8-0F96-4D6E-8755-F14B9E747E2B}" type="pres">
      <dgm:prSet presAssocID="{1FA3AEA8-648C-4F28-B4CF-74FFCEB0D17B}" presName="compNode" presStyleCnt="0"/>
      <dgm:spPr/>
    </dgm:pt>
    <dgm:pt modelId="{533EF3D7-442B-4DC5-97A3-7006D28022DC}" type="pres">
      <dgm:prSet presAssocID="{1FA3AEA8-648C-4F28-B4CF-74FFCEB0D17B}" presName="iconBgRect" presStyleLbl="bgShp" presStyleIdx="5" presStyleCnt="8" custLinFactNeighborX="-23725" custLinFactNeighborY="57511"/>
      <dgm:spPr/>
    </dgm:pt>
    <dgm:pt modelId="{991D96F0-7F16-4E02-9F5A-B7ED939B2881}" type="pres">
      <dgm:prSet presAssocID="{1FA3AEA8-648C-4F28-B4CF-74FFCEB0D17B}" presName="iconRect" presStyleLbl="node1" presStyleIdx="5" presStyleCnt="8" custLinFactY="1161" custLinFactNeighborX="-44264" custLinFactNeighborY="10000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ey Envelope"/>
        </a:ext>
      </dgm:extLst>
    </dgm:pt>
    <dgm:pt modelId="{083D2031-4740-484A-86A6-2EAADF91C14C}" type="pres">
      <dgm:prSet presAssocID="{1FA3AEA8-648C-4F28-B4CF-74FFCEB0D17B}" presName="spaceRect" presStyleCnt="0"/>
      <dgm:spPr/>
    </dgm:pt>
    <dgm:pt modelId="{C2C4DF1D-0EC3-4E2A-92B5-714AA9DC4A09}" type="pres">
      <dgm:prSet presAssocID="{1FA3AEA8-648C-4F28-B4CF-74FFCEB0D17B}" presName="textRect" presStyleLbl="revTx" presStyleIdx="5" presStyleCnt="8" custLinFactNeighborX="-11706" custLinFactNeighborY="41384">
        <dgm:presLayoutVars>
          <dgm:chMax val="1"/>
          <dgm:chPref val="1"/>
        </dgm:presLayoutVars>
      </dgm:prSet>
      <dgm:spPr/>
    </dgm:pt>
    <dgm:pt modelId="{FE2151E9-57F2-4A52-90FB-53B4F8846271}" type="pres">
      <dgm:prSet presAssocID="{7242F81E-1A8C-4AE3-8739-69698FD4A5AB}" presName="sibTrans" presStyleCnt="0"/>
      <dgm:spPr/>
    </dgm:pt>
    <dgm:pt modelId="{5C22A6C6-B057-4577-9C25-FC02720B83A2}" type="pres">
      <dgm:prSet presAssocID="{71E39DAB-F966-42C1-B4C6-6015B548685C}" presName="compNode" presStyleCnt="0"/>
      <dgm:spPr/>
    </dgm:pt>
    <dgm:pt modelId="{F0D9FE97-9D4A-4D97-8A0B-54EAAF5A2994}" type="pres">
      <dgm:prSet presAssocID="{71E39DAB-F966-42C1-B4C6-6015B548685C}" presName="iconBgRect" presStyleLbl="bgShp" presStyleIdx="6" presStyleCnt="8" custLinFactNeighborX="-21457" custLinFactNeighborY="57511"/>
      <dgm:spPr/>
    </dgm:pt>
    <dgm:pt modelId="{CDF00276-42D9-4094-B640-B7F8B1C5C8E5}" type="pres">
      <dgm:prSet presAssocID="{71E39DAB-F966-42C1-B4C6-6015B548685C}" presName="iconRect" presStyleLbl="node1" presStyleIdx="6" presStyleCnt="8" custLinFactNeighborX="-38949" custLinFactNeighborY="98604"/>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Arrow Circle"/>
        </a:ext>
      </dgm:extLst>
    </dgm:pt>
    <dgm:pt modelId="{918AD5E6-AD07-4D21-8850-FED57397E0C6}" type="pres">
      <dgm:prSet presAssocID="{71E39DAB-F966-42C1-B4C6-6015B548685C}" presName="spaceRect" presStyleCnt="0"/>
      <dgm:spPr/>
    </dgm:pt>
    <dgm:pt modelId="{AE7E9138-D197-4FC9-8010-6447BFECB261}" type="pres">
      <dgm:prSet presAssocID="{71E39DAB-F966-42C1-B4C6-6015B548685C}" presName="textRect" presStyleLbl="revTx" presStyleIdx="6" presStyleCnt="8" custScaleX="116986" custLinFactNeighborX="-11706" custLinFactNeighborY="41384">
        <dgm:presLayoutVars>
          <dgm:chMax val="1"/>
          <dgm:chPref val="1"/>
        </dgm:presLayoutVars>
      </dgm:prSet>
      <dgm:spPr/>
    </dgm:pt>
    <dgm:pt modelId="{71B0B7C4-A942-48EE-A653-419C4F5D21FC}" type="pres">
      <dgm:prSet presAssocID="{31EFE5F2-C4EC-4B6D-95A7-A7AD127A8747}" presName="sibTrans" presStyleCnt="0"/>
      <dgm:spPr/>
    </dgm:pt>
    <dgm:pt modelId="{77CD1631-96FE-4814-8A16-871A32B3461A}" type="pres">
      <dgm:prSet presAssocID="{24E086CC-E677-42F2-95B3-EE58F48E207E}" presName="compNode" presStyleCnt="0"/>
      <dgm:spPr/>
    </dgm:pt>
    <dgm:pt modelId="{5FEF8DA2-2142-4793-8F26-69AE0F118FBE}" type="pres">
      <dgm:prSet presAssocID="{24E086CC-E677-42F2-95B3-EE58F48E207E}" presName="iconBgRect" presStyleLbl="bgShp" presStyleIdx="7" presStyleCnt="8" custLinFactNeighborX="3066" custLinFactNeighborY="52975"/>
      <dgm:spPr/>
    </dgm:pt>
    <dgm:pt modelId="{BBC3D929-A7F2-4124-84A0-AA2208E299A7}" type="pres">
      <dgm:prSet presAssocID="{24E086CC-E677-42F2-95B3-EE58F48E207E}" presName="iconRect" presStyleLbl="node1" presStyleIdx="7" presStyleCnt="8" custLinFactNeighborX="6509" custLinFactNeighborY="90892"/>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Ruble"/>
        </a:ext>
      </dgm:extLst>
    </dgm:pt>
    <dgm:pt modelId="{C20308B6-FCFD-4BAB-9AE3-B0D56FCDFB90}" type="pres">
      <dgm:prSet presAssocID="{24E086CC-E677-42F2-95B3-EE58F48E207E}" presName="spaceRect" presStyleCnt="0"/>
      <dgm:spPr/>
    </dgm:pt>
    <dgm:pt modelId="{B0AC6142-0315-4EE0-8916-B782CED2610F}" type="pres">
      <dgm:prSet presAssocID="{24E086CC-E677-42F2-95B3-EE58F48E207E}" presName="textRect" presStyleLbl="revTx" presStyleIdx="7" presStyleCnt="8" custScaleX="116876" custLinFactNeighborX="1819" custLinFactNeighborY="40654">
        <dgm:presLayoutVars>
          <dgm:chMax val="1"/>
          <dgm:chPref val="1"/>
        </dgm:presLayoutVars>
      </dgm:prSet>
      <dgm:spPr/>
    </dgm:pt>
  </dgm:ptLst>
  <dgm:cxnLst>
    <dgm:cxn modelId="{1354BC13-2289-4729-BAE7-379D540D9A93}" type="presOf" srcId="{71E39DAB-F966-42C1-B4C6-6015B548685C}" destId="{AE7E9138-D197-4FC9-8010-6447BFECB261}" srcOrd="0" destOrd="0" presId="urn:microsoft.com/office/officeart/2018/5/layout/IconCircleLabelList"/>
    <dgm:cxn modelId="{FB06371A-33E3-483C-8A3B-6CBF1486F1DE}" type="presOf" srcId="{1FA3AEA8-648C-4F28-B4CF-74FFCEB0D17B}" destId="{C2C4DF1D-0EC3-4E2A-92B5-714AA9DC4A09}" srcOrd="0" destOrd="0" presId="urn:microsoft.com/office/officeart/2018/5/layout/IconCircleLabelList"/>
    <dgm:cxn modelId="{7C35F91E-5942-4AEC-BE66-32A9BD0079F3}" type="presOf" srcId="{014B7FD5-019E-4342-9ACF-78CBEE83CFC7}" destId="{E4499720-E744-4733-BFBF-43E5F29F579D}" srcOrd="0" destOrd="0" presId="urn:microsoft.com/office/officeart/2018/5/layout/IconCircleLabelList"/>
    <dgm:cxn modelId="{8318BC3A-C6FC-4F6E-9CAB-F7DEF023CAD7}" type="presOf" srcId="{5E7F0338-E51D-404F-9494-B459F6E8A36F}" destId="{F9EBC40D-F54F-4715-8C7D-F09277422B07}" srcOrd="0" destOrd="0" presId="urn:microsoft.com/office/officeart/2018/5/layout/IconCircleLabelList"/>
    <dgm:cxn modelId="{31F8856B-9628-4B2A-9114-3FD0C4A107D6}" srcId="{A2BACDD1-F338-470C-8936-662366E93605}" destId="{014B7FD5-019E-4342-9ACF-78CBEE83CFC7}" srcOrd="0" destOrd="0" parTransId="{49ECBE0A-5C05-4379-A143-DB4737EC1257}" sibTransId="{2D34D3FA-16D0-48A7-A8F8-3F27600D5483}"/>
    <dgm:cxn modelId="{76F2446D-06F1-494C-A0DE-8CEC3F231223}" type="presOf" srcId="{A2BACDD1-F338-470C-8936-662366E93605}" destId="{8F4751DD-28DB-4F07-8C08-2CB8A6D83D58}" srcOrd="0" destOrd="0" presId="urn:microsoft.com/office/officeart/2018/5/layout/IconCircleLabelList"/>
    <dgm:cxn modelId="{F0497B4D-5748-4D2B-BCFC-3155848EC067}" srcId="{A2BACDD1-F338-470C-8936-662366E93605}" destId="{5E7F0338-E51D-404F-9494-B459F6E8A36F}" srcOrd="4" destOrd="0" parTransId="{4D55044F-6BCC-4D60-AF6F-09D405FA47A4}" sibTransId="{24326DDB-D0B7-4E71-BA7B-CD0E7BC9D3E7}"/>
    <dgm:cxn modelId="{BDB7AD73-08D0-4EE9-B961-987ACAB75668}" srcId="{A2BACDD1-F338-470C-8936-662366E93605}" destId="{71E39DAB-F966-42C1-B4C6-6015B548685C}" srcOrd="6" destOrd="0" parTransId="{1530F8FE-7895-4E46-93A6-D1338052C122}" sibTransId="{31EFE5F2-C4EC-4B6D-95A7-A7AD127A8747}"/>
    <dgm:cxn modelId="{507D0F56-A8CD-43AB-A0CE-BF282CFC8951}" srcId="{A2BACDD1-F338-470C-8936-662366E93605}" destId="{24E086CC-E677-42F2-95B3-EE58F48E207E}" srcOrd="7" destOrd="0" parTransId="{7656B91D-FEEF-4E67-9D34-D24EB1A022B4}" sibTransId="{87868422-AFDB-42E7-8261-4D8E0F218D27}"/>
    <dgm:cxn modelId="{533DF38D-44F7-4A4A-AC00-6976E78255D3}" srcId="{A2BACDD1-F338-470C-8936-662366E93605}" destId="{1FA3AEA8-648C-4F28-B4CF-74FFCEB0D17B}" srcOrd="5" destOrd="0" parTransId="{299505D4-58B5-4EC8-87CA-166725359298}" sibTransId="{7242F81E-1A8C-4AE3-8739-69698FD4A5AB}"/>
    <dgm:cxn modelId="{347CF390-3268-4766-A991-34A82F10DAB6}" srcId="{A2BACDD1-F338-470C-8936-662366E93605}" destId="{990B7E09-DDD8-4B70-88B2-D04110E22B2A}" srcOrd="2" destOrd="0" parTransId="{BE8581AA-E517-4DBA-82BC-5225B645AB87}" sibTransId="{9E1C2C61-D0E9-4F2D-96E1-67C75876666C}"/>
    <dgm:cxn modelId="{CA5E8692-16D7-4DEA-BC64-2DBB33F065F2}" type="presOf" srcId="{36F79ECE-CAB2-4413-BC76-9B241B730053}" destId="{CE8214DD-DCCE-4493-8698-5C00E0F32C55}" srcOrd="0" destOrd="0" presId="urn:microsoft.com/office/officeart/2018/5/layout/IconCircleLabelList"/>
    <dgm:cxn modelId="{1D73E6A7-73F8-421C-B5D8-D47BDF25C335}" type="presOf" srcId="{98B0773F-F5E3-4711-BB7A-45AD3CDF53F6}" destId="{943F12F9-00A1-4DD4-9269-710FE183A795}" srcOrd="0" destOrd="0" presId="urn:microsoft.com/office/officeart/2018/5/layout/IconCircleLabelList"/>
    <dgm:cxn modelId="{7CE693B6-9795-4D2A-A072-21CCEF115ACE}" srcId="{A2BACDD1-F338-470C-8936-662366E93605}" destId="{98B0773F-F5E3-4711-BB7A-45AD3CDF53F6}" srcOrd="3" destOrd="0" parTransId="{2FFC4E8C-D3D1-4493-9A84-528BBC33C3D0}" sibTransId="{EFEFAE04-F8B8-4DD2-AB88-CF32122CEA39}"/>
    <dgm:cxn modelId="{E36D3CC1-908C-4FDF-969E-70F724F7E05F}" srcId="{A2BACDD1-F338-470C-8936-662366E93605}" destId="{36F79ECE-CAB2-4413-BC76-9B241B730053}" srcOrd="1" destOrd="0" parTransId="{F552E3BA-067C-4901-836B-222C5D4A3604}" sibTransId="{57254356-DCE7-468D-A5D4-C00094B76871}"/>
    <dgm:cxn modelId="{D5F518D6-1DC3-41E4-BC3C-DE2BA33E2422}" type="presOf" srcId="{990B7E09-DDD8-4B70-88B2-D04110E22B2A}" destId="{470C065A-D74E-49F6-84AA-1754A0059EDE}" srcOrd="0" destOrd="0" presId="urn:microsoft.com/office/officeart/2018/5/layout/IconCircleLabelList"/>
    <dgm:cxn modelId="{9B6680DE-B4D6-4E13-BE74-601CEB41E993}" type="presOf" srcId="{24E086CC-E677-42F2-95B3-EE58F48E207E}" destId="{B0AC6142-0315-4EE0-8916-B782CED2610F}" srcOrd="0" destOrd="0" presId="urn:microsoft.com/office/officeart/2018/5/layout/IconCircleLabelList"/>
    <dgm:cxn modelId="{DA4CE4D1-D247-411B-8474-A57A54035FAF}" type="presParOf" srcId="{8F4751DD-28DB-4F07-8C08-2CB8A6D83D58}" destId="{CD08F19E-02B9-49C0-B375-DA0F1C608E19}" srcOrd="0" destOrd="0" presId="urn:microsoft.com/office/officeart/2018/5/layout/IconCircleLabelList"/>
    <dgm:cxn modelId="{4139EA7D-A84E-4207-8135-F3FC6B851351}" type="presParOf" srcId="{CD08F19E-02B9-49C0-B375-DA0F1C608E19}" destId="{24CF9333-040C-4F07-89E2-76967310F33C}" srcOrd="0" destOrd="0" presId="urn:microsoft.com/office/officeart/2018/5/layout/IconCircleLabelList"/>
    <dgm:cxn modelId="{EB213B43-B8C1-4F48-A333-D7E2638144B4}" type="presParOf" srcId="{CD08F19E-02B9-49C0-B375-DA0F1C608E19}" destId="{5D61DF7C-3CBF-43A0-8865-C9440A0B2850}" srcOrd="1" destOrd="0" presId="urn:microsoft.com/office/officeart/2018/5/layout/IconCircleLabelList"/>
    <dgm:cxn modelId="{64D4C432-0E55-455B-BF1A-D56EFBF2C44D}" type="presParOf" srcId="{CD08F19E-02B9-49C0-B375-DA0F1C608E19}" destId="{E2B4CCE2-6144-40A5-AF46-904DDBFFF577}" srcOrd="2" destOrd="0" presId="urn:microsoft.com/office/officeart/2018/5/layout/IconCircleLabelList"/>
    <dgm:cxn modelId="{C3450BD0-B127-49EB-9F2D-DFA2DE945202}" type="presParOf" srcId="{CD08F19E-02B9-49C0-B375-DA0F1C608E19}" destId="{E4499720-E744-4733-BFBF-43E5F29F579D}" srcOrd="3" destOrd="0" presId="urn:microsoft.com/office/officeart/2018/5/layout/IconCircleLabelList"/>
    <dgm:cxn modelId="{74F797A3-E8C9-48A3-9518-FA279CFB7EF1}" type="presParOf" srcId="{8F4751DD-28DB-4F07-8C08-2CB8A6D83D58}" destId="{D9522DC1-C162-4F52-988C-D278972C601C}" srcOrd="1" destOrd="0" presId="urn:microsoft.com/office/officeart/2018/5/layout/IconCircleLabelList"/>
    <dgm:cxn modelId="{51BF39B6-DA99-496E-BD15-0DC00F1EC579}" type="presParOf" srcId="{8F4751DD-28DB-4F07-8C08-2CB8A6D83D58}" destId="{78609F1D-A023-4D47-B5E9-1BAD5AC9A6BE}" srcOrd="2" destOrd="0" presId="urn:microsoft.com/office/officeart/2018/5/layout/IconCircleLabelList"/>
    <dgm:cxn modelId="{4993E49F-9211-4497-8247-5F0A97E8B55E}" type="presParOf" srcId="{78609F1D-A023-4D47-B5E9-1BAD5AC9A6BE}" destId="{DA7EC589-D036-483F-81F0-EC2B6BDE8B3C}" srcOrd="0" destOrd="0" presId="urn:microsoft.com/office/officeart/2018/5/layout/IconCircleLabelList"/>
    <dgm:cxn modelId="{881C6844-1001-4A23-A2BF-54EECEAD27F1}" type="presParOf" srcId="{78609F1D-A023-4D47-B5E9-1BAD5AC9A6BE}" destId="{BFC76AD9-B910-42AA-B4A2-DDF9B58EFA2D}" srcOrd="1" destOrd="0" presId="urn:microsoft.com/office/officeart/2018/5/layout/IconCircleLabelList"/>
    <dgm:cxn modelId="{EF6534E6-A1A5-47D7-B5A9-8D1EFFFA2E66}" type="presParOf" srcId="{78609F1D-A023-4D47-B5E9-1BAD5AC9A6BE}" destId="{D62D3D92-E19C-4C48-9B75-60D9A12EB257}" srcOrd="2" destOrd="0" presId="urn:microsoft.com/office/officeart/2018/5/layout/IconCircleLabelList"/>
    <dgm:cxn modelId="{D3006E1D-015A-43E3-9F7A-BD64C7DD58A8}" type="presParOf" srcId="{78609F1D-A023-4D47-B5E9-1BAD5AC9A6BE}" destId="{CE8214DD-DCCE-4493-8698-5C00E0F32C55}" srcOrd="3" destOrd="0" presId="urn:microsoft.com/office/officeart/2018/5/layout/IconCircleLabelList"/>
    <dgm:cxn modelId="{20581066-BFB2-4CEE-80E0-ACBE57DBFD0A}" type="presParOf" srcId="{8F4751DD-28DB-4F07-8C08-2CB8A6D83D58}" destId="{D7202E43-5B4B-490C-94B2-2232CBA81046}" srcOrd="3" destOrd="0" presId="urn:microsoft.com/office/officeart/2018/5/layout/IconCircleLabelList"/>
    <dgm:cxn modelId="{A05DA68E-F186-469B-A759-8E5D1F5B6B38}" type="presParOf" srcId="{8F4751DD-28DB-4F07-8C08-2CB8A6D83D58}" destId="{2BA4E3A5-4935-4C81-83F0-C9DD6B84FF76}" srcOrd="4" destOrd="0" presId="urn:microsoft.com/office/officeart/2018/5/layout/IconCircleLabelList"/>
    <dgm:cxn modelId="{7F9B4A9B-CE58-4F2C-9C56-04792E38C403}" type="presParOf" srcId="{2BA4E3A5-4935-4C81-83F0-C9DD6B84FF76}" destId="{32A19932-485C-4969-925E-7225A7A540BA}" srcOrd="0" destOrd="0" presId="urn:microsoft.com/office/officeart/2018/5/layout/IconCircleLabelList"/>
    <dgm:cxn modelId="{15503AFC-5E5D-4907-B19C-C0ECDCDF9754}" type="presParOf" srcId="{2BA4E3A5-4935-4C81-83F0-C9DD6B84FF76}" destId="{AAEB5703-AED0-49FF-99BB-1FCEED2AD409}" srcOrd="1" destOrd="0" presId="urn:microsoft.com/office/officeart/2018/5/layout/IconCircleLabelList"/>
    <dgm:cxn modelId="{4B94A9BF-4F66-446D-897C-D50F9D32A830}" type="presParOf" srcId="{2BA4E3A5-4935-4C81-83F0-C9DD6B84FF76}" destId="{1AB508CE-2026-4639-9D00-E51DAC81F3F8}" srcOrd="2" destOrd="0" presId="urn:microsoft.com/office/officeart/2018/5/layout/IconCircleLabelList"/>
    <dgm:cxn modelId="{F7CC58AF-3F07-47A1-82C6-9E8288A31735}" type="presParOf" srcId="{2BA4E3A5-4935-4C81-83F0-C9DD6B84FF76}" destId="{470C065A-D74E-49F6-84AA-1754A0059EDE}" srcOrd="3" destOrd="0" presId="urn:microsoft.com/office/officeart/2018/5/layout/IconCircleLabelList"/>
    <dgm:cxn modelId="{4A1278CD-02C5-40E1-B035-5D7BE430C175}" type="presParOf" srcId="{8F4751DD-28DB-4F07-8C08-2CB8A6D83D58}" destId="{34345B0D-ADAB-44A2-8B69-478D5E0D96B6}" srcOrd="5" destOrd="0" presId="urn:microsoft.com/office/officeart/2018/5/layout/IconCircleLabelList"/>
    <dgm:cxn modelId="{EF0610A7-744D-4B7C-8FD4-2BF2DB1C54C6}" type="presParOf" srcId="{8F4751DD-28DB-4F07-8C08-2CB8A6D83D58}" destId="{95449D27-D4FB-4F21-9B32-AB08042E8A9F}" srcOrd="6" destOrd="0" presId="urn:microsoft.com/office/officeart/2018/5/layout/IconCircleLabelList"/>
    <dgm:cxn modelId="{71A30E07-CDDC-4CA8-9454-7BF943DFB780}" type="presParOf" srcId="{95449D27-D4FB-4F21-9B32-AB08042E8A9F}" destId="{19E7D6A6-78D4-44D8-9C89-410A24526C25}" srcOrd="0" destOrd="0" presId="urn:microsoft.com/office/officeart/2018/5/layout/IconCircleLabelList"/>
    <dgm:cxn modelId="{97BED9CB-D17E-4998-9A42-6EBA4F3FEE50}" type="presParOf" srcId="{95449D27-D4FB-4F21-9B32-AB08042E8A9F}" destId="{7DD916A9-8841-4F71-91AE-6D7565C52B25}" srcOrd="1" destOrd="0" presId="urn:microsoft.com/office/officeart/2018/5/layout/IconCircleLabelList"/>
    <dgm:cxn modelId="{EAA344BF-71A4-4878-9456-771525E91B50}" type="presParOf" srcId="{95449D27-D4FB-4F21-9B32-AB08042E8A9F}" destId="{F5DAFB81-BE1D-4848-BAC0-EBBEA5FAB685}" srcOrd="2" destOrd="0" presId="urn:microsoft.com/office/officeart/2018/5/layout/IconCircleLabelList"/>
    <dgm:cxn modelId="{AC47316E-2CF1-49D6-92B7-DFAA4FE8ED76}" type="presParOf" srcId="{95449D27-D4FB-4F21-9B32-AB08042E8A9F}" destId="{943F12F9-00A1-4DD4-9269-710FE183A795}" srcOrd="3" destOrd="0" presId="urn:microsoft.com/office/officeart/2018/5/layout/IconCircleLabelList"/>
    <dgm:cxn modelId="{FF01EE9A-01E3-4533-995A-21D6355F26D4}" type="presParOf" srcId="{8F4751DD-28DB-4F07-8C08-2CB8A6D83D58}" destId="{51E2F952-09E8-4EFD-96F6-5DC4A087B1CD}" srcOrd="7" destOrd="0" presId="urn:microsoft.com/office/officeart/2018/5/layout/IconCircleLabelList"/>
    <dgm:cxn modelId="{5C33DBAE-7C5B-4922-8F1C-2C73E0452044}" type="presParOf" srcId="{8F4751DD-28DB-4F07-8C08-2CB8A6D83D58}" destId="{24CEA3F2-315E-4A62-83CA-5BF6A0A296FF}" srcOrd="8" destOrd="0" presId="urn:microsoft.com/office/officeart/2018/5/layout/IconCircleLabelList"/>
    <dgm:cxn modelId="{D81E65AB-9EC0-4F96-857E-0038BD44A94E}" type="presParOf" srcId="{24CEA3F2-315E-4A62-83CA-5BF6A0A296FF}" destId="{5AEE1148-3418-4B8B-B76D-E77217D56EE0}" srcOrd="0" destOrd="0" presId="urn:microsoft.com/office/officeart/2018/5/layout/IconCircleLabelList"/>
    <dgm:cxn modelId="{5EA8EAAE-9318-4EA5-A5E1-5702FFC64A82}" type="presParOf" srcId="{24CEA3F2-315E-4A62-83CA-5BF6A0A296FF}" destId="{B97E982B-9EBD-4E6E-A1BD-054B9C2F4568}" srcOrd="1" destOrd="0" presId="urn:microsoft.com/office/officeart/2018/5/layout/IconCircleLabelList"/>
    <dgm:cxn modelId="{E66B91CD-19B4-425B-B36A-9F63893120C0}" type="presParOf" srcId="{24CEA3F2-315E-4A62-83CA-5BF6A0A296FF}" destId="{D569E236-253B-4FF8-B8F6-C67EBF7219F3}" srcOrd="2" destOrd="0" presId="urn:microsoft.com/office/officeart/2018/5/layout/IconCircleLabelList"/>
    <dgm:cxn modelId="{10A1EDB3-0836-40CA-9542-57CF799D11E6}" type="presParOf" srcId="{24CEA3F2-315E-4A62-83CA-5BF6A0A296FF}" destId="{F9EBC40D-F54F-4715-8C7D-F09277422B07}" srcOrd="3" destOrd="0" presId="urn:microsoft.com/office/officeart/2018/5/layout/IconCircleLabelList"/>
    <dgm:cxn modelId="{DC7C7BFF-D191-4F62-93A0-369270E76EE1}" type="presParOf" srcId="{8F4751DD-28DB-4F07-8C08-2CB8A6D83D58}" destId="{E50FC426-32A0-4F93-8054-A9247B27F003}" srcOrd="9" destOrd="0" presId="urn:microsoft.com/office/officeart/2018/5/layout/IconCircleLabelList"/>
    <dgm:cxn modelId="{C65A5D6A-9B99-474B-A440-743E083B28DB}" type="presParOf" srcId="{8F4751DD-28DB-4F07-8C08-2CB8A6D83D58}" destId="{600569A8-0F96-4D6E-8755-F14B9E747E2B}" srcOrd="10" destOrd="0" presId="urn:microsoft.com/office/officeart/2018/5/layout/IconCircleLabelList"/>
    <dgm:cxn modelId="{9BE45C1F-EC6C-42D0-9A93-6FEB0D788512}" type="presParOf" srcId="{600569A8-0F96-4D6E-8755-F14B9E747E2B}" destId="{533EF3D7-442B-4DC5-97A3-7006D28022DC}" srcOrd="0" destOrd="0" presId="urn:microsoft.com/office/officeart/2018/5/layout/IconCircleLabelList"/>
    <dgm:cxn modelId="{E958B453-335B-4A8C-8469-0215F698D5FF}" type="presParOf" srcId="{600569A8-0F96-4D6E-8755-F14B9E747E2B}" destId="{991D96F0-7F16-4E02-9F5A-B7ED939B2881}" srcOrd="1" destOrd="0" presId="urn:microsoft.com/office/officeart/2018/5/layout/IconCircleLabelList"/>
    <dgm:cxn modelId="{2378DD92-789B-45C3-900E-F03D67B81AA2}" type="presParOf" srcId="{600569A8-0F96-4D6E-8755-F14B9E747E2B}" destId="{083D2031-4740-484A-86A6-2EAADF91C14C}" srcOrd="2" destOrd="0" presId="urn:microsoft.com/office/officeart/2018/5/layout/IconCircleLabelList"/>
    <dgm:cxn modelId="{4FEF2D5C-C192-4C3B-8608-78FA423F1DB9}" type="presParOf" srcId="{600569A8-0F96-4D6E-8755-F14B9E747E2B}" destId="{C2C4DF1D-0EC3-4E2A-92B5-714AA9DC4A09}" srcOrd="3" destOrd="0" presId="urn:microsoft.com/office/officeart/2018/5/layout/IconCircleLabelList"/>
    <dgm:cxn modelId="{46619D48-278B-4D58-A003-413DD7C95D91}" type="presParOf" srcId="{8F4751DD-28DB-4F07-8C08-2CB8A6D83D58}" destId="{FE2151E9-57F2-4A52-90FB-53B4F8846271}" srcOrd="11" destOrd="0" presId="urn:microsoft.com/office/officeart/2018/5/layout/IconCircleLabelList"/>
    <dgm:cxn modelId="{512B77A6-4727-482B-A768-1B5E2C5843B4}" type="presParOf" srcId="{8F4751DD-28DB-4F07-8C08-2CB8A6D83D58}" destId="{5C22A6C6-B057-4577-9C25-FC02720B83A2}" srcOrd="12" destOrd="0" presId="urn:microsoft.com/office/officeart/2018/5/layout/IconCircleLabelList"/>
    <dgm:cxn modelId="{5A078C3F-1A23-4FD8-A97A-B6A32307A1A7}" type="presParOf" srcId="{5C22A6C6-B057-4577-9C25-FC02720B83A2}" destId="{F0D9FE97-9D4A-4D97-8A0B-54EAAF5A2994}" srcOrd="0" destOrd="0" presId="urn:microsoft.com/office/officeart/2018/5/layout/IconCircleLabelList"/>
    <dgm:cxn modelId="{BD97390B-C488-4AAA-B0C5-9F4F4F7F8FEF}" type="presParOf" srcId="{5C22A6C6-B057-4577-9C25-FC02720B83A2}" destId="{CDF00276-42D9-4094-B640-B7F8B1C5C8E5}" srcOrd="1" destOrd="0" presId="urn:microsoft.com/office/officeart/2018/5/layout/IconCircleLabelList"/>
    <dgm:cxn modelId="{F62429C8-6D95-4781-9E2B-A9DF25B8E76B}" type="presParOf" srcId="{5C22A6C6-B057-4577-9C25-FC02720B83A2}" destId="{918AD5E6-AD07-4D21-8850-FED57397E0C6}" srcOrd="2" destOrd="0" presId="urn:microsoft.com/office/officeart/2018/5/layout/IconCircleLabelList"/>
    <dgm:cxn modelId="{BD1A9F87-678A-4478-8344-31014A781642}" type="presParOf" srcId="{5C22A6C6-B057-4577-9C25-FC02720B83A2}" destId="{AE7E9138-D197-4FC9-8010-6447BFECB261}" srcOrd="3" destOrd="0" presId="urn:microsoft.com/office/officeart/2018/5/layout/IconCircleLabelList"/>
    <dgm:cxn modelId="{FF0B737B-D72C-48A4-9629-9C6F1441C88F}" type="presParOf" srcId="{8F4751DD-28DB-4F07-8C08-2CB8A6D83D58}" destId="{71B0B7C4-A942-48EE-A653-419C4F5D21FC}" srcOrd="13" destOrd="0" presId="urn:microsoft.com/office/officeart/2018/5/layout/IconCircleLabelList"/>
    <dgm:cxn modelId="{A80C21CF-0DE8-4FE7-9503-8E7969E672D3}" type="presParOf" srcId="{8F4751DD-28DB-4F07-8C08-2CB8A6D83D58}" destId="{77CD1631-96FE-4814-8A16-871A32B3461A}" srcOrd="14" destOrd="0" presId="urn:microsoft.com/office/officeart/2018/5/layout/IconCircleLabelList"/>
    <dgm:cxn modelId="{14931498-17B8-48BC-9E22-2B436B31700E}" type="presParOf" srcId="{77CD1631-96FE-4814-8A16-871A32B3461A}" destId="{5FEF8DA2-2142-4793-8F26-69AE0F118FBE}" srcOrd="0" destOrd="0" presId="urn:microsoft.com/office/officeart/2018/5/layout/IconCircleLabelList"/>
    <dgm:cxn modelId="{C0CDB229-A4A5-4BD4-92E1-A3A25D5914F5}" type="presParOf" srcId="{77CD1631-96FE-4814-8A16-871A32B3461A}" destId="{BBC3D929-A7F2-4124-84A0-AA2208E299A7}" srcOrd="1" destOrd="0" presId="urn:microsoft.com/office/officeart/2018/5/layout/IconCircleLabelList"/>
    <dgm:cxn modelId="{4EEEAB89-9A58-4962-8D8F-4065FC4D264F}" type="presParOf" srcId="{77CD1631-96FE-4814-8A16-871A32B3461A}" destId="{C20308B6-FCFD-4BAB-9AE3-B0D56FCDFB90}" srcOrd="2" destOrd="0" presId="urn:microsoft.com/office/officeart/2018/5/layout/IconCircleLabelList"/>
    <dgm:cxn modelId="{6F7578EE-17F0-437D-B828-B6EDC17C33E5}" type="presParOf" srcId="{77CD1631-96FE-4814-8A16-871A32B3461A}" destId="{B0AC6142-0315-4EE0-8916-B782CED2610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4580D-9A65-4691-94E1-8966EA10A7E6}">
      <dsp:nvSpPr>
        <dsp:cNvPr id="0" name=""/>
        <dsp:cNvSpPr/>
      </dsp:nvSpPr>
      <dsp:spPr>
        <a:xfrm>
          <a:off x="1966676" y="544092"/>
          <a:ext cx="417560" cy="91440"/>
        </a:xfrm>
        <a:custGeom>
          <a:avLst/>
          <a:gdLst/>
          <a:ahLst/>
          <a:cxnLst/>
          <a:rect l="0" t="0" r="0" b="0"/>
          <a:pathLst>
            <a:path>
              <a:moveTo>
                <a:pt x="0" y="45720"/>
              </a:moveTo>
              <a:lnTo>
                <a:pt x="4175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4253" y="587569"/>
        <a:ext cx="22408" cy="4485"/>
      </dsp:txXfrm>
    </dsp:sp>
    <dsp:sp modelId="{CB4FBC6D-0042-4536-8FAC-E94E7CA1E6FD}">
      <dsp:nvSpPr>
        <dsp:cNvPr id="0" name=""/>
        <dsp:cNvSpPr/>
      </dsp:nvSpPr>
      <dsp:spPr>
        <a:xfrm>
          <a:off x="19951" y="5254"/>
          <a:ext cx="1948525" cy="116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79" tIns="100222" rIns="95479" bIns="100222" numCol="1" spcCol="1270" anchor="ctr" anchorCtr="0">
          <a:noAutofit/>
        </a:bodyPr>
        <a:lstStyle/>
        <a:p>
          <a:pPr marL="0" lvl="0" indent="0" algn="ctr" defTabSz="533400">
            <a:lnSpc>
              <a:spcPct val="90000"/>
            </a:lnSpc>
            <a:spcBef>
              <a:spcPct val="0"/>
            </a:spcBef>
            <a:spcAft>
              <a:spcPct val="35000"/>
            </a:spcAft>
            <a:buNone/>
          </a:pPr>
          <a:r>
            <a:rPr lang="en-US" sz="1200" b="1" kern="1200"/>
            <a:t>Service Interface:</a:t>
          </a:r>
          <a:r>
            <a:rPr lang="en-US" sz="1200" kern="1200"/>
            <a:t> Customer initiates the account creation process on Airbnb.</a:t>
          </a:r>
        </a:p>
      </dsp:txBody>
      <dsp:txXfrm>
        <a:off x="19951" y="5254"/>
        <a:ext cx="1948525" cy="1169115"/>
      </dsp:txXfrm>
    </dsp:sp>
    <dsp:sp modelId="{E789869F-7341-4209-B710-2F1C5B8F77D1}">
      <dsp:nvSpPr>
        <dsp:cNvPr id="0" name=""/>
        <dsp:cNvSpPr/>
      </dsp:nvSpPr>
      <dsp:spPr>
        <a:xfrm>
          <a:off x="4363363" y="544092"/>
          <a:ext cx="417560" cy="91440"/>
        </a:xfrm>
        <a:custGeom>
          <a:avLst/>
          <a:gdLst/>
          <a:ahLst/>
          <a:cxnLst/>
          <a:rect l="0" t="0" r="0" b="0"/>
          <a:pathLst>
            <a:path>
              <a:moveTo>
                <a:pt x="0" y="45720"/>
              </a:moveTo>
              <a:lnTo>
                <a:pt x="4175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0939" y="587569"/>
        <a:ext cx="22408" cy="4485"/>
      </dsp:txXfrm>
    </dsp:sp>
    <dsp:sp modelId="{9600CA6C-694E-4689-970D-49D371F2FAC0}">
      <dsp:nvSpPr>
        <dsp:cNvPr id="0" name=""/>
        <dsp:cNvSpPr/>
      </dsp:nvSpPr>
      <dsp:spPr>
        <a:xfrm>
          <a:off x="2416637" y="5254"/>
          <a:ext cx="1948525" cy="116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79" tIns="100222" rIns="95479" bIns="100222" numCol="1" spcCol="1270" anchor="ctr" anchorCtr="0">
          <a:noAutofit/>
        </a:bodyPr>
        <a:lstStyle/>
        <a:p>
          <a:pPr marL="0" lvl="0" indent="0" algn="ctr" defTabSz="533400">
            <a:lnSpc>
              <a:spcPct val="90000"/>
            </a:lnSpc>
            <a:spcBef>
              <a:spcPct val="0"/>
            </a:spcBef>
            <a:spcAft>
              <a:spcPct val="35000"/>
            </a:spcAft>
            <a:buNone/>
          </a:pPr>
          <a:r>
            <a:rPr lang="en-US" sz="1200" b="1" kern="1200"/>
            <a:t>Front Stage Process:</a:t>
          </a:r>
          <a:r>
            <a:rPr lang="en-US" sz="1200" kern="1200"/>
            <a:t> The process occurs within the Airbnb Service Provider Pool, specifically in the Account Department lane.</a:t>
          </a:r>
        </a:p>
      </dsp:txBody>
      <dsp:txXfrm>
        <a:off x="2416637" y="5254"/>
        <a:ext cx="1948525" cy="1169115"/>
      </dsp:txXfrm>
    </dsp:sp>
    <dsp:sp modelId="{B2C428F4-8B40-4D8E-B663-7192324283D4}">
      <dsp:nvSpPr>
        <dsp:cNvPr id="0" name=""/>
        <dsp:cNvSpPr/>
      </dsp:nvSpPr>
      <dsp:spPr>
        <a:xfrm>
          <a:off x="994214" y="1172570"/>
          <a:ext cx="4793372" cy="417560"/>
        </a:xfrm>
        <a:custGeom>
          <a:avLst/>
          <a:gdLst/>
          <a:ahLst/>
          <a:cxnLst/>
          <a:rect l="0" t="0" r="0" b="0"/>
          <a:pathLst>
            <a:path>
              <a:moveTo>
                <a:pt x="4793372" y="0"/>
              </a:moveTo>
              <a:lnTo>
                <a:pt x="4793372" y="225880"/>
              </a:lnTo>
              <a:lnTo>
                <a:pt x="0" y="225880"/>
              </a:lnTo>
              <a:lnTo>
                <a:pt x="0" y="41756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0543" y="1379107"/>
        <a:ext cx="240713" cy="4485"/>
      </dsp:txXfrm>
    </dsp:sp>
    <dsp:sp modelId="{190C751B-12E6-4104-A237-5F8EFA79F2BD}">
      <dsp:nvSpPr>
        <dsp:cNvPr id="0" name=""/>
        <dsp:cNvSpPr/>
      </dsp:nvSpPr>
      <dsp:spPr>
        <a:xfrm>
          <a:off x="4813324" y="5254"/>
          <a:ext cx="1948525" cy="116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79" tIns="100222" rIns="95479" bIns="100222" numCol="1" spcCol="1270" anchor="ctr" anchorCtr="0">
          <a:noAutofit/>
        </a:bodyPr>
        <a:lstStyle/>
        <a:p>
          <a:pPr marL="0" lvl="0" indent="0" algn="ctr" defTabSz="533400">
            <a:lnSpc>
              <a:spcPct val="90000"/>
            </a:lnSpc>
            <a:spcBef>
              <a:spcPct val="0"/>
            </a:spcBef>
            <a:spcAft>
              <a:spcPct val="35000"/>
            </a:spcAft>
            <a:buNone/>
          </a:pPr>
          <a:r>
            <a:rPr lang="en-US" sz="1200" b="1" kern="1200"/>
            <a:t>Customer Touchpoints (Moment of Struggle):</a:t>
          </a:r>
          <a:r>
            <a:rPr lang="en-US" sz="1200" kern="1200"/>
            <a:t> Moment of Struggle occurs during ID verification if discrepancies arise, leading to potential delays.</a:t>
          </a:r>
        </a:p>
      </dsp:txBody>
      <dsp:txXfrm>
        <a:off x="4813324" y="5254"/>
        <a:ext cx="1948525" cy="1169115"/>
      </dsp:txXfrm>
    </dsp:sp>
    <dsp:sp modelId="{C6015FEE-A95C-4326-95F3-F170AA90FA23}">
      <dsp:nvSpPr>
        <dsp:cNvPr id="0" name=""/>
        <dsp:cNvSpPr/>
      </dsp:nvSpPr>
      <dsp:spPr>
        <a:xfrm>
          <a:off x="1966676" y="2161368"/>
          <a:ext cx="417560" cy="91440"/>
        </a:xfrm>
        <a:custGeom>
          <a:avLst/>
          <a:gdLst/>
          <a:ahLst/>
          <a:cxnLst/>
          <a:rect l="0" t="0" r="0" b="0"/>
          <a:pathLst>
            <a:path>
              <a:moveTo>
                <a:pt x="0" y="45720"/>
              </a:moveTo>
              <a:lnTo>
                <a:pt x="4175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4253" y="2204845"/>
        <a:ext cx="22408" cy="4485"/>
      </dsp:txXfrm>
    </dsp:sp>
    <dsp:sp modelId="{12B9CE11-9210-4A93-B025-00065B0C788B}">
      <dsp:nvSpPr>
        <dsp:cNvPr id="0" name=""/>
        <dsp:cNvSpPr/>
      </dsp:nvSpPr>
      <dsp:spPr>
        <a:xfrm>
          <a:off x="19951" y="1622530"/>
          <a:ext cx="1948525" cy="116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79" tIns="100222" rIns="95479" bIns="100222" numCol="1" spcCol="1270" anchor="ctr" anchorCtr="0">
          <a:noAutofit/>
        </a:bodyPr>
        <a:lstStyle/>
        <a:p>
          <a:pPr marL="0" lvl="0" indent="0" algn="ctr" defTabSz="533400">
            <a:lnSpc>
              <a:spcPct val="90000"/>
            </a:lnSpc>
            <a:spcBef>
              <a:spcPct val="0"/>
            </a:spcBef>
            <a:spcAft>
              <a:spcPct val="35000"/>
            </a:spcAft>
            <a:buNone/>
          </a:pPr>
          <a:r>
            <a:rPr lang="en-US" sz="1200" b="1" kern="1200"/>
            <a:t>Performer Roles (Human, IT):</a:t>
          </a:r>
          <a:r>
            <a:rPr lang="en-US" sz="1200" kern="1200"/>
            <a:t> Account Department staff confirm account creation, and IT systems are utilized for ID verification.</a:t>
          </a:r>
        </a:p>
      </dsp:txBody>
      <dsp:txXfrm>
        <a:off x="19951" y="1622530"/>
        <a:ext cx="1948525" cy="1169115"/>
      </dsp:txXfrm>
    </dsp:sp>
    <dsp:sp modelId="{60225B62-5A4C-463A-8582-CE7EAB104868}">
      <dsp:nvSpPr>
        <dsp:cNvPr id="0" name=""/>
        <dsp:cNvSpPr/>
      </dsp:nvSpPr>
      <dsp:spPr>
        <a:xfrm>
          <a:off x="4363363" y="2161368"/>
          <a:ext cx="417560" cy="91440"/>
        </a:xfrm>
        <a:custGeom>
          <a:avLst/>
          <a:gdLst/>
          <a:ahLst/>
          <a:cxnLst/>
          <a:rect l="0" t="0" r="0" b="0"/>
          <a:pathLst>
            <a:path>
              <a:moveTo>
                <a:pt x="0" y="45720"/>
              </a:moveTo>
              <a:lnTo>
                <a:pt x="4175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0939" y="2204845"/>
        <a:ext cx="22408" cy="4485"/>
      </dsp:txXfrm>
    </dsp:sp>
    <dsp:sp modelId="{952E03BB-75D9-48E4-95CD-928AEBBC77C6}">
      <dsp:nvSpPr>
        <dsp:cNvPr id="0" name=""/>
        <dsp:cNvSpPr/>
      </dsp:nvSpPr>
      <dsp:spPr>
        <a:xfrm>
          <a:off x="2416637" y="1622530"/>
          <a:ext cx="1948525" cy="116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79" tIns="100222" rIns="95479" bIns="100222" numCol="1" spcCol="1270" anchor="ctr" anchorCtr="0">
          <a:noAutofit/>
        </a:bodyPr>
        <a:lstStyle/>
        <a:p>
          <a:pPr marL="0" lvl="0" indent="0" algn="ctr" defTabSz="533400">
            <a:lnSpc>
              <a:spcPct val="90000"/>
            </a:lnSpc>
            <a:spcBef>
              <a:spcPct val="0"/>
            </a:spcBef>
            <a:spcAft>
              <a:spcPct val="35000"/>
            </a:spcAft>
            <a:buNone/>
          </a:pPr>
          <a:r>
            <a:rPr lang="en-US" sz="1200" b="1" kern="1200"/>
            <a:t>Human Activities:</a:t>
          </a:r>
          <a:r>
            <a:rPr lang="en-US" sz="1200" kern="1200"/>
            <a:t> Customer submits an Account Creation Form, and department staff verify information.</a:t>
          </a:r>
        </a:p>
      </dsp:txBody>
      <dsp:txXfrm>
        <a:off x="2416637" y="1622530"/>
        <a:ext cx="1948525" cy="1169115"/>
      </dsp:txXfrm>
    </dsp:sp>
    <dsp:sp modelId="{BA399369-5A4D-4B4E-AF19-43155AAAD496}">
      <dsp:nvSpPr>
        <dsp:cNvPr id="0" name=""/>
        <dsp:cNvSpPr/>
      </dsp:nvSpPr>
      <dsp:spPr>
        <a:xfrm>
          <a:off x="994214" y="2789846"/>
          <a:ext cx="4793372" cy="417560"/>
        </a:xfrm>
        <a:custGeom>
          <a:avLst/>
          <a:gdLst/>
          <a:ahLst/>
          <a:cxnLst/>
          <a:rect l="0" t="0" r="0" b="0"/>
          <a:pathLst>
            <a:path>
              <a:moveTo>
                <a:pt x="4793372" y="0"/>
              </a:moveTo>
              <a:lnTo>
                <a:pt x="4793372" y="225880"/>
              </a:lnTo>
              <a:lnTo>
                <a:pt x="0" y="225880"/>
              </a:lnTo>
              <a:lnTo>
                <a:pt x="0" y="41756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0543" y="2996383"/>
        <a:ext cx="240713" cy="4485"/>
      </dsp:txXfrm>
    </dsp:sp>
    <dsp:sp modelId="{E1713BE4-3AA6-4EB5-8694-8D54F12C7305}">
      <dsp:nvSpPr>
        <dsp:cNvPr id="0" name=""/>
        <dsp:cNvSpPr/>
      </dsp:nvSpPr>
      <dsp:spPr>
        <a:xfrm>
          <a:off x="4813324" y="1622530"/>
          <a:ext cx="1948525" cy="116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79" tIns="100222" rIns="95479" bIns="100222" numCol="1" spcCol="1270" anchor="ctr" anchorCtr="0">
          <a:noAutofit/>
        </a:bodyPr>
        <a:lstStyle/>
        <a:p>
          <a:pPr marL="0" lvl="0" indent="0" algn="ctr" defTabSz="533400">
            <a:lnSpc>
              <a:spcPct val="90000"/>
            </a:lnSpc>
            <a:spcBef>
              <a:spcPct val="0"/>
            </a:spcBef>
            <a:spcAft>
              <a:spcPct val="35000"/>
            </a:spcAft>
            <a:buNone/>
          </a:pPr>
          <a:r>
            <a:rPr lang="en-US" sz="1200" b="1" kern="1200"/>
            <a:t>IT Activities:</a:t>
          </a:r>
          <a:r>
            <a:rPr lang="en-US" sz="1200" kern="1200"/>
            <a:t> Systems verify the match between the ID and account information.</a:t>
          </a:r>
        </a:p>
      </dsp:txBody>
      <dsp:txXfrm>
        <a:off x="4813324" y="1622530"/>
        <a:ext cx="1948525" cy="1169115"/>
      </dsp:txXfrm>
    </dsp:sp>
    <dsp:sp modelId="{C32A9B50-C1D6-4E87-A1E0-E07A9C5C7470}">
      <dsp:nvSpPr>
        <dsp:cNvPr id="0" name=""/>
        <dsp:cNvSpPr/>
      </dsp:nvSpPr>
      <dsp:spPr>
        <a:xfrm>
          <a:off x="1966676" y="3778644"/>
          <a:ext cx="417560" cy="91440"/>
        </a:xfrm>
        <a:custGeom>
          <a:avLst/>
          <a:gdLst/>
          <a:ahLst/>
          <a:cxnLst/>
          <a:rect l="0" t="0" r="0" b="0"/>
          <a:pathLst>
            <a:path>
              <a:moveTo>
                <a:pt x="0" y="45720"/>
              </a:moveTo>
              <a:lnTo>
                <a:pt x="4175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4253" y="3822121"/>
        <a:ext cx="22408" cy="4485"/>
      </dsp:txXfrm>
    </dsp:sp>
    <dsp:sp modelId="{F00CFD0C-11DF-4F01-96CD-F81A827D35E8}">
      <dsp:nvSpPr>
        <dsp:cNvPr id="0" name=""/>
        <dsp:cNvSpPr/>
      </dsp:nvSpPr>
      <dsp:spPr>
        <a:xfrm>
          <a:off x="19951" y="3239806"/>
          <a:ext cx="1948525" cy="116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79" tIns="100222" rIns="95479" bIns="100222" numCol="1" spcCol="1270" anchor="ctr" anchorCtr="0">
          <a:noAutofit/>
        </a:bodyPr>
        <a:lstStyle/>
        <a:p>
          <a:pPr marL="0" lvl="0" indent="0" algn="ctr" defTabSz="533400">
            <a:lnSpc>
              <a:spcPct val="90000"/>
            </a:lnSpc>
            <a:spcBef>
              <a:spcPct val="0"/>
            </a:spcBef>
            <a:spcAft>
              <a:spcPct val="35000"/>
            </a:spcAft>
            <a:buNone/>
          </a:pPr>
          <a:r>
            <a:rPr lang="en-US" sz="1200" b="1" kern="1200"/>
            <a:t>Workflows:</a:t>
          </a:r>
          <a:r>
            <a:rPr lang="en-US" sz="1200" kern="1200"/>
            <a:t> If ID Verification is not approved, the process may loop back to the verification stage.</a:t>
          </a:r>
        </a:p>
      </dsp:txBody>
      <dsp:txXfrm>
        <a:off x="19951" y="3239806"/>
        <a:ext cx="1948525" cy="1169115"/>
      </dsp:txXfrm>
    </dsp:sp>
    <dsp:sp modelId="{477A343E-A0A1-4840-A490-B57EDA738F43}">
      <dsp:nvSpPr>
        <dsp:cNvPr id="0" name=""/>
        <dsp:cNvSpPr/>
      </dsp:nvSpPr>
      <dsp:spPr>
        <a:xfrm>
          <a:off x="4363363" y="3778644"/>
          <a:ext cx="417560" cy="91440"/>
        </a:xfrm>
        <a:custGeom>
          <a:avLst/>
          <a:gdLst/>
          <a:ahLst/>
          <a:cxnLst/>
          <a:rect l="0" t="0" r="0" b="0"/>
          <a:pathLst>
            <a:path>
              <a:moveTo>
                <a:pt x="0" y="45720"/>
              </a:moveTo>
              <a:lnTo>
                <a:pt x="41756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0939" y="3822121"/>
        <a:ext cx="22408" cy="4485"/>
      </dsp:txXfrm>
    </dsp:sp>
    <dsp:sp modelId="{A971D8B2-9CB2-4F5F-85C4-413D1A59EBA6}">
      <dsp:nvSpPr>
        <dsp:cNvPr id="0" name=""/>
        <dsp:cNvSpPr/>
      </dsp:nvSpPr>
      <dsp:spPr>
        <a:xfrm>
          <a:off x="2416637" y="3239806"/>
          <a:ext cx="1948525" cy="116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79" tIns="100222" rIns="95479" bIns="100222" numCol="1" spcCol="1270" anchor="ctr" anchorCtr="0">
          <a:noAutofit/>
        </a:bodyPr>
        <a:lstStyle/>
        <a:p>
          <a:pPr marL="0" lvl="0" indent="0" algn="ctr" defTabSz="533400">
            <a:lnSpc>
              <a:spcPct val="90000"/>
            </a:lnSpc>
            <a:spcBef>
              <a:spcPct val="0"/>
            </a:spcBef>
            <a:spcAft>
              <a:spcPct val="35000"/>
            </a:spcAft>
            <a:buNone/>
          </a:pPr>
          <a:r>
            <a:rPr lang="en-US" sz="1200" b="1" kern="1200"/>
            <a:t>Decision Points:</a:t>
          </a:r>
          <a:r>
            <a:rPr lang="en-US" sz="1200" kern="1200"/>
            <a:t> ID Verification approval or rejection based on match.</a:t>
          </a:r>
        </a:p>
      </dsp:txBody>
      <dsp:txXfrm>
        <a:off x="2416637" y="3239806"/>
        <a:ext cx="1948525" cy="1169115"/>
      </dsp:txXfrm>
    </dsp:sp>
    <dsp:sp modelId="{BE09DFB8-227C-4A64-BEAC-95D593C165C0}">
      <dsp:nvSpPr>
        <dsp:cNvPr id="0" name=""/>
        <dsp:cNvSpPr/>
      </dsp:nvSpPr>
      <dsp:spPr>
        <a:xfrm>
          <a:off x="4813324" y="3239806"/>
          <a:ext cx="1948525" cy="11691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479" tIns="100222" rIns="95479" bIns="100222" numCol="1" spcCol="1270" anchor="ctr" anchorCtr="0">
          <a:noAutofit/>
        </a:bodyPr>
        <a:lstStyle/>
        <a:p>
          <a:pPr marL="0" lvl="0" indent="0" algn="ctr" defTabSz="533400">
            <a:lnSpc>
              <a:spcPct val="90000"/>
            </a:lnSpc>
            <a:spcBef>
              <a:spcPct val="0"/>
            </a:spcBef>
            <a:spcAft>
              <a:spcPct val="35000"/>
            </a:spcAft>
            <a:buNone/>
          </a:pPr>
          <a:r>
            <a:rPr lang="en-US" sz="1200" b="1" kern="1200"/>
            <a:t>Exceptions (Service Failure):</a:t>
          </a:r>
          <a:r>
            <a:rPr lang="en-US" sz="1200" kern="1200"/>
            <a:t> If discrepancies persist, revised documentation is requested.</a:t>
          </a:r>
        </a:p>
      </dsp:txBody>
      <dsp:txXfrm>
        <a:off x="4813324" y="3239806"/>
        <a:ext cx="1948525" cy="1169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9421A-32E7-45AC-A553-18E6C6E5E200}">
      <dsp:nvSpPr>
        <dsp:cNvPr id="0" name=""/>
        <dsp:cNvSpPr/>
      </dsp:nvSpPr>
      <dsp:spPr>
        <a:xfrm>
          <a:off x="380708" y="156741"/>
          <a:ext cx="1801114" cy="11961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Palatino Linotype" panose="02040502050505030304" pitchFamily="18" charset="0"/>
            </a:rPr>
            <a:t>Service Interface:</a:t>
          </a:r>
          <a:r>
            <a:rPr lang="en-US" sz="1200" kern="1200" dirty="0">
              <a:latin typeface="Palatino Linotype" panose="02040502050505030304" pitchFamily="18" charset="0"/>
            </a:rPr>
            <a:t> Booking process begins after account creation.</a:t>
          </a:r>
        </a:p>
      </dsp:txBody>
      <dsp:txXfrm>
        <a:off x="415741" y="191774"/>
        <a:ext cx="1731048" cy="1126051"/>
      </dsp:txXfrm>
    </dsp:sp>
    <dsp:sp modelId="{5CE06222-15E0-4ECE-A2F0-248513CD0E7F}">
      <dsp:nvSpPr>
        <dsp:cNvPr id="0" name=""/>
        <dsp:cNvSpPr/>
      </dsp:nvSpPr>
      <dsp:spPr>
        <a:xfrm rot="21577051">
          <a:off x="2330526" y="547788"/>
          <a:ext cx="358256" cy="397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330527" y="627671"/>
        <a:ext cx="250779" cy="238573"/>
      </dsp:txXfrm>
    </dsp:sp>
    <dsp:sp modelId="{338C127E-6602-41B7-A2AD-C61C137A04BA}">
      <dsp:nvSpPr>
        <dsp:cNvPr id="0" name=""/>
        <dsp:cNvSpPr/>
      </dsp:nvSpPr>
      <dsp:spPr>
        <a:xfrm>
          <a:off x="2857764" y="156741"/>
          <a:ext cx="1784007" cy="1163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Palatino Linotype" panose="02040502050505030304" pitchFamily="18" charset="0"/>
            </a:rPr>
            <a:t>Front Stage Process:</a:t>
          </a:r>
          <a:r>
            <a:rPr lang="en-US" sz="1200" kern="1200" dirty="0">
              <a:latin typeface="Palatino Linotype" panose="02040502050505030304" pitchFamily="18" charset="0"/>
            </a:rPr>
            <a:t> Main booking process occurs in the Booking Department.</a:t>
          </a:r>
        </a:p>
      </dsp:txBody>
      <dsp:txXfrm>
        <a:off x="2891832" y="190809"/>
        <a:ext cx="1715871" cy="1095023"/>
      </dsp:txXfrm>
    </dsp:sp>
    <dsp:sp modelId="{03AEB301-F152-42BA-A1E2-4E5D8E0BBF3D}">
      <dsp:nvSpPr>
        <dsp:cNvPr id="0" name=""/>
        <dsp:cNvSpPr/>
      </dsp:nvSpPr>
      <dsp:spPr>
        <a:xfrm rot="21583141">
          <a:off x="4782293" y="533616"/>
          <a:ext cx="338538" cy="397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782294" y="613389"/>
        <a:ext cx="236977" cy="238573"/>
      </dsp:txXfrm>
    </dsp:sp>
    <dsp:sp modelId="{89E520BE-32A2-49E4-8119-0EDFDD175D96}">
      <dsp:nvSpPr>
        <dsp:cNvPr id="0" name=""/>
        <dsp:cNvSpPr/>
      </dsp:nvSpPr>
      <dsp:spPr>
        <a:xfrm>
          <a:off x="5280516" y="156741"/>
          <a:ext cx="1724717" cy="11396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Palatino Linotype" panose="02040502050505030304" pitchFamily="18" charset="0"/>
            </a:rPr>
            <a:t>Moment of Struggle:</a:t>
          </a:r>
          <a:r>
            <a:rPr lang="en-US" sz="1200" kern="1200" dirty="0">
              <a:latin typeface="Palatino Linotype" panose="02040502050505030304" pitchFamily="18" charset="0"/>
            </a:rPr>
            <a:t> Arises if there are discrepancies between housing data on different platforms.</a:t>
          </a:r>
        </a:p>
      </dsp:txBody>
      <dsp:txXfrm>
        <a:off x="5313896" y="190121"/>
        <a:ext cx="1657957" cy="1072926"/>
      </dsp:txXfrm>
    </dsp:sp>
    <dsp:sp modelId="{720D3B07-6050-42A8-B439-2FD530AF63C3}">
      <dsp:nvSpPr>
        <dsp:cNvPr id="0" name=""/>
        <dsp:cNvSpPr/>
      </dsp:nvSpPr>
      <dsp:spPr>
        <a:xfrm rot="5608067">
          <a:off x="5911303" y="1421700"/>
          <a:ext cx="354802" cy="397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5972637" y="1443207"/>
        <a:ext cx="238573" cy="248361"/>
      </dsp:txXfrm>
    </dsp:sp>
    <dsp:sp modelId="{C842F42D-F465-47A9-A970-D3B4AFA55E4E}">
      <dsp:nvSpPr>
        <dsp:cNvPr id="0" name=""/>
        <dsp:cNvSpPr/>
      </dsp:nvSpPr>
      <dsp:spPr>
        <a:xfrm>
          <a:off x="4974491" y="1964641"/>
          <a:ext cx="2091988" cy="15632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Palatino Linotype" panose="02040502050505030304" pitchFamily="18" charset="0"/>
            </a:rPr>
            <a:t>Performer Roles (Human, IT):</a:t>
          </a:r>
          <a:r>
            <a:rPr lang="en-US" sz="1200" kern="1200" dirty="0">
              <a:latin typeface="Palatino Linotype" panose="02040502050505030304" pitchFamily="18" charset="0"/>
            </a:rPr>
            <a:t> Booking Department manages housing information, facilitates communication, and involves IT systems for platform operation.</a:t>
          </a:r>
        </a:p>
      </dsp:txBody>
      <dsp:txXfrm>
        <a:off x="5020277" y="2010427"/>
        <a:ext cx="2000416" cy="1471678"/>
      </dsp:txXfrm>
    </dsp:sp>
    <dsp:sp modelId="{C9439FA0-90D4-4284-9194-0406073A49E6}">
      <dsp:nvSpPr>
        <dsp:cNvPr id="0" name=""/>
        <dsp:cNvSpPr/>
      </dsp:nvSpPr>
      <dsp:spPr>
        <a:xfrm rot="10812114">
          <a:off x="4528897" y="2542754"/>
          <a:ext cx="314887" cy="397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4623363" y="2622444"/>
        <a:ext cx="220421" cy="238573"/>
      </dsp:txXfrm>
    </dsp:sp>
    <dsp:sp modelId="{86057530-8ECE-4828-A2B0-D606886ECF04}">
      <dsp:nvSpPr>
        <dsp:cNvPr id="0" name=""/>
        <dsp:cNvSpPr/>
      </dsp:nvSpPr>
      <dsp:spPr>
        <a:xfrm>
          <a:off x="2468207" y="1911568"/>
          <a:ext cx="1912160" cy="16510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Palatino Linotype" panose="02040502050505030304" pitchFamily="18" charset="0"/>
            </a:rPr>
            <a:t>Human Activities:</a:t>
          </a:r>
          <a:r>
            <a:rPr lang="en-US" sz="1200" kern="1200" dirty="0">
              <a:latin typeface="Palatino Linotype" panose="02040502050505030304" pitchFamily="18" charset="0"/>
            </a:rPr>
            <a:t> Host sends housing information, customer selects a location, and communication is facilitated.</a:t>
          </a:r>
        </a:p>
      </dsp:txBody>
      <dsp:txXfrm>
        <a:off x="2516566" y="1959927"/>
        <a:ext cx="1815442" cy="1554381"/>
      </dsp:txXfrm>
    </dsp:sp>
    <dsp:sp modelId="{D99E0874-93F8-48C2-8A42-8E43FEFF0079}">
      <dsp:nvSpPr>
        <dsp:cNvPr id="0" name=""/>
        <dsp:cNvSpPr/>
      </dsp:nvSpPr>
      <dsp:spPr>
        <a:xfrm rot="10727822">
          <a:off x="2060172" y="2563924"/>
          <a:ext cx="288385" cy="397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146677" y="2642540"/>
        <a:ext cx="201870" cy="238573"/>
      </dsp:txXfrm>
    </dsp:sp>
    <dsp:sp modelId="{EDC30882-E6CC-42C7-B7F7-BA8E6AAF1620}">
      <dsp:nvSpPr>
        <dsp:cNvPr id="0" name=""/>
        <dsp:cNvSpPr/>
      </dsp:nvSpPr>
      <dsp:spPr>
        <a:xfrm>
          <a:off x="147121" y="1948114"/>
          <a:ext cx="1777081" cy="16783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Palatino Linotype" panose="02040502050505030304" pitchFamily="18" charset="0"/>
            </a:rPr>
            <a:t>IT Activities:</a:t>
          </a:r>
          <a:r>
            <a:rPr lang="en-US" sz="1200" kern="1200" dirty="0">
              <a:latin typeface="Palatino Linotype" panose="02040502050505030304" pitchFamily="18" charset="0"/>
            </a:rPr>
            <a:t> Displaying available housing data and facilitating communication between host and customer.</a:t>
          </a:r>
        </a:p>
      </dsp:txBody>
      <dsp:txXfrm>
        <a:off x="196277" y="1997270"/>
        <a:ext cx="1678769" cy="1580011"/>
      </dsp:txXfrm>
    </dsp:sp>
    <dsp:sp modelId="{5478B4D4-35EB-408B-864E-97677EEEA66D}">
      <dsp:nvSpPr>
        <dsp:cNvPr id="0" name=""/>
        <dsp:cNvSpPr/>
      </dsp:nvSpPr>
      <dsp:spPr>
        <a:xfrm rot="4148897">
          <a:off x="1299841" y="3699751"/>
          <a:ext cx="318214" cy="397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322672" y="3742580"/>
        <a:ext cx="238573" cy="222750"/>
      </dsp:txXfrm>
    </dsp:sp>
    <dsp:sp modelId="{C47F1F88-770E-4C54-9B46-CCABBAAAC9ED}">
      <dsp:nvSpPr>
        <dsp:cNvPr id="0" name=""/>
        <dsp:cNvSpPr/>
      </dsp:nvSpPr>
      <dsp:spPr>
        <a:xfrm>
          <a:off x="153230" y="4187519"/>
          <a:ext cx="3222468" cy="10262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Palatino Linotype" panose="02040502050505030304" pitchFamily="18" charset="0"/>
            </a:rPr>
            <a:t>Workflows:</a:t>
          </a:r>
          <a:r>
            <a:rPr lang="en-US" sz="1200" kern="1200" dirty="0">
              <a:latin typeface="Palatino Linotype" panose="02040502050505030304" pitchFamily="18" charset="0"/>
            </a:rPr>
            <a:t> If a host rejects a booking, the customer may face a Moment of Struggle, and the process redirects back to the booking screen.</a:t>
          </a:r>
        </a:p>
      </dsp:txBody>
      <dsp:txXfrm>
        <a:off x="183289" y="4217578"/>
        <a:ext cx="3162350" cy="966160"/>
      </dsp:txXfrm>
    </dsp:sp>
    <dsp:sp modelId="{B9A896AC-346D-4B70-BA86-7CA672D1AC95}">
      <dsp:nvSpPr>
        <dsp:cNvPr id="0" name=""/>
        <dsp:cNvSpPr/>
      </dsp:nvSpPr>
      <dsp:spPr>
        <a:xfrm rot="21599990">
          <a:off x="3547862" y="4501841"/>
          <a:ext cx="414757" cy="3976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547862" y="4581365"/>
        <a:ext cx="295471" cy="238573"/>
      </dsp:txXfrm>
    </dsp:sp>
    <dsp:sp modelId="{1FBF35D2-46B5-4CDE-9483-6F8318CF2E2D}">
      <dsp:nvSpPr>
        <dsp:cNvPr id="0" name=""/>
        <dsp:cNvSpPr/>
      </dsp:nvSpPr>
      <dsp:spPr>
        <a:xfrm>
          <a:off x="4158260" y="4160521"/>
          <a:ext cx="1603314" cy="10802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Palatino Linotype" panose="02040502050505030304" pitchFamily="18" charset="0"/>
            </a:rPr>
            <a:t>Decision Points:</a:t>
          </a:r>
          <a:r>
            <a:rPr lang="en-US" sz="1200" kern="1200" dirty="0">
              <a:latin typeface="Palatino Linotype" panose="02040502050505030304" pitchFamily="18" charset="0"/>
            </a:rPr>
            <a:t> Host accepting or rejecting the booking request.</a:t>
          </a:r>
        </a:p>
      </dsp:txBody>
      <dsp:txXfrm>
        <a:off x="4189900" y="4192161"/>
        <a:ext cx="1540034" cy="1016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63251-4096-4CBE-9F3C-1A77E7B8A113}">
      <dsp:nvSpPr>
        <dsp:cNvPr id="0" name=""/>
        <dsp:cNvSpPr/>
      </dsp:nvSpPr>
      <dsp:spPr>
        <a:xfrm>
          <a:off x="205509" y="16114"/>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A0E95-7A5D-44AE-A3F1-1DD36D6C7613}">
      <dsp:nvSpPr>
        <dsp:cNvPr id="0" name=""/>
        <dsp:cNvSpPr/>
      </dsp:nvSpPr>
      <dsp:spPr>
        <a:xfrm>
          <a:off x="396960" y="20756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B2204-E558-4F17-9E06-0A12189337C9}">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Palatino Linotype" panose="02040502050505030304" pitchFamily="18" charset="0"/>
            </a:rPr>
            <a:t>Service Interface:</a:t>
          </a:r>
          <a:r>
            <a:rPr lang="en-US" sz="1400" kern="1200" dirty="0">
              <a:latin typeface="Palatino Linotype" panose="02040502050505030304" pitchFamily="18" charset="0"/>
            </a:rPr>
            <a:t> Payment process triggered after successful booking.</a:t>
          </a:r>
        </a:p>
      </dsp:txBody>
      <dsp:txXfrm>
        <a:off x="1312541" y="16114"/>
        <a:ext cx="2148945" cy="911674"/>
      </dsp:txXfrm>
    </dsp:sp>
    <dsp:sp modelId="{51FDE8CB-F023-4B7A-904F-DC53B3C390E9}">
      <dsp:nvSpPr>
        <dsp:cNvPr id="0" name=""/>
        <dsp:cNvSpPr/>
      </dsp:nvSpPr>
      <dsp:spPr>
        <a:xfrm>
          <a:off x="3835925" y="16114"/>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D31B2-6D42-44A6-B76D-31483240EDFE}">
      <dsp:nvSpPr>
        <dsp:cNvPr id="0" name=""/>
        <dsp:cNvSpPr/>
      </dsp:nvSpPr>
      <dsp:spPr>
        <a:xfrm>
          <a:off x="4027376" y="207566"/>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AC2261-F20A-4A5A-B724-DD7077C9870B}">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latin typeface="Palatino Linotype" panose="02040502050505030304" pitchFamily="18" charset="0"/>
            </a:rPr>
            <a:t>Front Stage Process:</a:t>
          </a:r>
          <a:r>
            <a:rPr lang="en-US" sz="1400" kern="1200">
              <a:latin typeface="Palatino Linotype" panose="02040502050505030304" pitchFamily="18" charset="0"/>
            </a:rPr>
            <a:t> Payment Processing Department manages payment details.</a:t>
          </a:r>
        </a:p>
      </dsp:txBody>
      <dsp:txXfrm>
        <a:off x="4942957" y="16114"/>
        <a:ext cx="2148945" cy="911674"/>
      </dsp:txXfrm>
    </dsp:sp>
    <dsp:sp modelId="{B2556EA3-98CE-4DEF-BB35-6565F824DB6D}">
      <dsp:nvSpPr>
        <dsp:cNvPr id="0" name=""/>
        <dsp:cNvSpPr/>
      </dsp:nvSpPr>
      <dsp:spPr>
        <a:xfrm>
          <a:off x="7466341" y="16114"/>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C0820-ECC2-42EE-B4A3-ABCBE8622103}">
      <dsp:nvSpPr>
        <dsp:cNvPr id="0" name=""/>
        <dsp:cNvSpPr/>
      </dsp:nvSpPr>
      <dsp:spPr>
        <a:xfrm>
          <a:off x="7657792" y="207566"/>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3D0E33-B6CA-4F43-9AE2-A86F1A797DA6}">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latin typeface="Palatino Linotype" panose="02040502050505030304" pitchFamily="18" charset="0"/>
            </a:rPr>
            <a:t>Customer Touchpoints (Moment of Struggle):</a:t>
          </a:r>
          <a:r>
            <a:rPr lang="en-US" sz="1400" kern="1200">
              <a:latin typeface="Palatino Linotype" panose="02040502050505030304" pitchFamily="18" charset="0"/>
            </a:rPr>
            <a:t> Moment of Struggle occurs during detailed payment information presentation and potential discrepancies.</a:t>
          </a:r>
        </a:p>
      </dsp:txBody>
      <dsp:txXfrm>
        <a:off x="8573374" y="16114"/>
        <a:ext cx="2148945" cy="911674"/>
      </dsp:txXfrm>
    </dsp:sp>
    <dsp:sp modelId="{F7824938-CAD4-43FC-912E-34A0D41595EF}">
      <dsp:nvSpPr>
        <dsp:cNvPr id="0" name=""/>
        <dsp:cNvSpPr/>
      </dsp:nvSpPr>
      <dsp:spPr>
        <a:xfrm>
          <a:off x="205509" y="1640565"/>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4B49E-9924-48F9-94E6-537E397C4527}">
      <dsp:nvSpPr>
        <dsp:cNvPr id="0" name=""/>
        <dsp:cNvSpPr/>
      </dsp:nvSpPr>
      <dsp:spPr>
        <a:xfrm>
          <a:off x="396960" y="1832017"/>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C372FA-9B2A-4A46-9665-536732A10911}">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latin typeface="Palatino Linotype" panose="02040502050505030304" pitchFamily="18" charset="0"/>
            </a:rPr>
            <a:t>Performer Roles (Human, IT):</a:t>
          </a:r>
          <a:r>
            <a:rPr lang="en-US" sz="1400" kern="1200">
              <a:latin typeface="Palatino Linotype" panose="02040502050505030304" pitchFamily="18" charset="0"/>
            </a:rPr>
            <a:t> Payment Processing Department presents payment information, verifies payment details with banking system, and allocates portions.</a:t>
          </a:r>
        </a:p>
      </dsp:txBody>
      <dsp:txXfrm>
        <a:off x="1312541" y="1640565"/>
        <a:ext cx="2148945" cy="911674"/>
      </dsp:txXfrm>
    </dsp:sp>
    <dsp:sp modelId="{17A0F225-057E-4C84-A06A-197CD0AC2E0E}">
      <dsp:nvSpPr>
        <dsp:cNvPr id="0" name=""/>
        <dsp:cNvSpPr/>
      </dsp:nvSpPr>
      <dsp:spPr>
        <a:xfrm>
          <a:off x="3835925" y="1640565"/>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E4742-2406-4FF0-B632-D856BE2EBCF9}">
      <dsp:nvSpPr>
        <dsp:cNvPr id="0" name=""/>
        <dsp:cNvSpPr/>
      </dsp:nvSpPr>
      <dsp:spPr>
        <a:xfrm>
          <a:off x="4027376" y="1832017"/>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82D14-3D9E-486E-BE52-A46E2A4DA405}">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latin typeface="Palatino Linotype" panose="02040502050505030304" pitchFamily="18" charset="0"/>
            </a:rPr>
            <a:t>Human Activities:</a:t>
          </a:r>
          <a:r>
            <a:rPr lang="en-US" sz="1400" kern="1200">
              <a:latin typeface="Palatino Linotype" panose="02040502050505030304" pitchFamily="18" charset="0"/>
            </a:rPr>
            <a:t> Customer enters payment details within a 20-minute window.</a:t>
          </a:r>
        </a:p>
      </dsp:txBody>
      <dsp:txXfrm>
        <a:off x="4942957" y="1640565"/>
        <a:ext cx="2148945" cy="911674"/>
      </dsp:txXfrm>
    </dsp:sp>
    <dsp:sp modelId="{0934396F-15C2-4272-8990-AAB405FA3114}">
      <dsp:nvSpPr>
        <dsp:cNvPr id="0" name=""/>
        <dsp:cNvSpPr/>
      </dsp:nvSpPr>
      <dsp:spPr>
        <a:xfrm>
          <a:off x="7466341"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B51A5-83A1-44FE-8002-74C5FE558D58}">
      <dsp:nvSpPr>
        <dsp:cNvPr id="0" name=""/>
        <dsp:cNvSpPr/>
      </dsp:nvSpPr>
      <dsp:spPr>
        <a:xfrm>
          <a:off x="7657792" y="1832017"/>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652469-1F22-4CA4-8E8D-E5268862ADCC}">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latin typeface="Palatino Linotype" panose="02040502050505030304" pitchFamily="18" charset="0"/>
            </a:rPr>
            <a:t>IT Activities:</a:t>
          </a:r>
          <a:r>
            <a:rPr lang="en-US" sz="1400" kern="1200">
              <a:latin typeface="Palatino Linotype" panose="02040502050505030304" pitchFamily="18" charset="0"/>
            </a:rPr>
            <a:t> Verification of payment details with banking system.</a:t>
          </a:r>
        </a:p>
      </dsp:txBody>
      <dsp:txXfrm>
        <a:off x="8573374" y="1640565"/>
        <a:ext cx="2148945" cy="911674"/>
      </dsp:txXfrm>
    </dsp:sp>
    <dsp:sp modelId="{36B41BF2-FD86-4FA1-9A53-4C8C4BC2F248}">
      <dsp:nvSpPr>
        <dsp:cNvPr id="0" name=""/>
        <dsp:cNvSpPr/>
      </dsp:nvSpPr>
      <dsp:spPr>
        <a:xfrm>
          <a:off x="205509" y="3265016"/>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B7218-44A3-48F6-8EE2-372BCE85A9E7}">
      <dsp:nvSpPr>
        <dsp:cNvPr id="0" name=""/>
        <dsp:cNvSpPr/>
      </dsp:nvSpPr>
      <dsp:spPr>
        <a:xfrm>
          <a:off x="396960" y="3456467"/>
          <a:ext cx="528770" cy="5287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57721D-2353-4BDB-A631-733FCBD480BA}">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latin typeface="Palatino Linotype" panose="02040502050505030304" pitchFamily="18" charset="0"/>
            </a:rPr>
            <a:t>Workflows:</a:t>
          </a:r>
          <a:r>
            <a:rPr lang="en-US" sz="1400" kern="1200">
              <a:latin typeface="Palatino Linotype" panose="02040502050505030304" pitchFamily="18" charset="0"/>
            </a:rPr>
            <a:t> If payment is declined, process loops back to payment screen for customer retry.</a:t>
          </a:r>
        </a:p>
      </dsp:txBody>
      <dsp:txXfrm>
        <a:off x="1312541" y="3265016"/>
        <a:ext cx="2148945" cy="911674"/>
      </dsp:txXfrm>
    </dsp:sp>
    <dsp:sp modelId="{F2B3F192-680A-4652-B5D5-08BDCA9715FC}">
      <dsp:nvSpPr>
        <dsp:cNvPr id="0" name=""/>
        <dsp:cNvSpPr/>
      </dsp:nvSpPr>
      <dsp:spPr>
        <a:xfrm>
          <a:off x="3835925" y="3265016"/>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D466AF-ADF9-4B33-B8EF-CD610C1A4E17}">
      <dsp:nvSpPr>
        <dsp:cNvPr id="0" name=""/>
        <dsp:cNvSpPr/>
      </dsp:nvSpPr>
      <dsp:spPr>
        <a:xfrm>
          <a:off x="4027376" y="3456467"/>
          <a:ext cx="528770" cy="52877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34FAD9-AAB2-4086-9B19-0D1B0520D890}">
      <dsp:nvSpPr>
        <dsp:cNvPr id="0" name=""/>
        <dsp:cNvSpPr/>
      </dsp:nvSpPr>
      <dsp:spPr>
        <a:xfrm>
          <a:off x="4942957"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latin typeface="Palatino Linotype" panose="02040502050505030304" pitchFamily="18" charset="0"/>
            </a:rPr>
            <a:t>Decision Points:</a:t>
          </a:r>
          <a:r>
            <a:rPr lang="en-US" sz="1400" kern="1200">
              <a:latin typeface="Palatino Linotype" panose="02040502050505030304" pitchFamily="18" charset="0"/>
            </a:rPr>
            <a:t> Approval or rejection of payment.</a:t>
          </a:r>
        </a:p>
      </dsp:txBody>
      <dsp:txXfrm>
        <a:off x="4942957" y="3265016"/>
        <a:ext cx="2148945" cy="911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F9333-040C-4F07-89E2-76967310F33C}">
      <dsp:nvSpPr>
        <dsp:cNvPr id="0" name=""/>
        <dsp:cNvSpPr/>
      </dsp:nvSpPr>
      <dsp:spPr>
        <a:xfrm>
          <a:off x="270633" y="588051"/>
          <a:ext cx="806343" cy="80634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61DF7C-3CBF-43A0-8865-C9440A0B2850}">
      <dsp:nvSpPr>
        <dsp:cNvPr id="0" name=""/>
        <dsp:cNvSpPr/>
      </dsp:nvSpPr>
      <dsp:spPr>
        <a:xfrm>
          <a:off x="442475" y="759897"/>
          <a:ext cx="462656" cy="462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99720-E744-4733-BFBF-43E5F29F579D}">
      <dsp:nvSpPr>
        <dsp:cNvPr id="0" name=""/>
        <dsp:cNvSpPr/>
      </dsp:nvSpPr>
      <dsp:spPr>
        <a:xfrm>
          <a:off x="105113" y="1633433"/>
          <a:ext cx="1321875" cy="112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latin typeface="Palatino Linotype" panose="02040502050505030304" pitchFamily="18" charset="0"/>
            </a:rPr>
            <a:t>Service Interface:</a:t>
          </a:r>
          <a:r>
            <a:rPr lang="en-US" sz="1100" kern="1200" dirty="0">
              <a:latin typeface="Palatino Linotype" panose="02040502050505030304" pitchFamily="18" charset="0"/>
            </a:rPr>
            <a:t> Post-stay processes commence after successful payment.</a:t>
          </a:r>
        </a:p>
      </dsp:txBody>
      <dsp:txXfrm>
        <a:off x="105113" y="1633433"/>
        <a:ext cx="1321875" cy="1120576"/>
      </dsp:txXfrm>
    </dsp:sp>
    <dsp:sp modelId="{DA7EC589-D036-483F-81F0-EC2B6BDE8B3C}">
      <dsp:nvSpPr>
        <dsp:cNvPr id="0" name=""/>
        <dsp:cNvSpPr/>
      </dsp:nvSpPr>
      <dsp:spPr>
        <a:xfrm>
          <a:off x="2123947" y="610239"/>
          <a:ext cx="806343" cy="80634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C76AD9-B910-42AA-B4A2-DDF9B58EFA2D}">
      <dsp:nvSpPr>
        <dsp:cNvPr id="0" name=""/>
        <dsp:cNvSpPr/>
      </dsp:nvSpPr>
      <dsp:spPr>
        <a:xfrm>
          <a:off x="2322037" y="755690"/>
          <a:ext cx="462656" cy="462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214DD-DCCE-4493-8698-5C00E0F32C55}">
      <dsp:nvSpPr>
        <dsp:cNvPr id="0" name=""/>
        <dsp:cNvSpPr/>
      </dsp:nvSpPr>
      <dsp:spPr>
        <a:xfrm>
          <a:off x="1617986" y="1673555"/>
          <a:ext cx="1970492" cy="13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latin typeface="Palatino Linotype" panose="02040502050505030304" pitchFamily="18" charset="0"/>
            </a:rPr>
            <a:t>Front Stage Process:</a:t>
          </a:r>
          <a:r>
            <a:rPr lang="en-US" sz="1100" kern="1200" dirty="0">
              <a:latin typeface="Palatino Linotype" panose="02040502050505030304" pitchFamily="18" charset="0"/>
            </a:rPr>
            <a:t> Account Department collects reviews, and Payment Processing Department generates final receipt.</a:t>
          </a:r>
        </a:p>
      </dsp:txBody>
      <dsp:txXfrm>
        <a:off x="1617986" y="1673555"/>
        <a:ext cx="1970492" cy="1308272"/>
      </dsp:txXfrm>
    </dsp:sp>
    <dsp:sp modelId="{32A19932-485C-4969-925E-7225A7A540BA}">
      <dsp:nvSpPr>
        <dsp:cNvPr id="0" name=""/>
        <dsp:cNvSpPr/>
      </dsp:nvSpPr>
      <dsp:spPr>
        <a:xfrm>
          <a:off x="4205452" y="588051"/>
          <a:ext cx="806343" cy="80634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EB5703-AED0-49FF-99BB-1FCEED2AD409}">
      <dsp:nvSpPr>
        <dsp:cNvPr id="0" name=""/>
        <dsp:cNvSpPr/>
      </dsp:nvSpPr>
      <dsp:spPr>
        <a:xfrm>
          <a:off x="4397725" y="749135"/>
          <a:ext cx="462656" cy="4626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0C065A-D74E-49F6-84AA-1754A0059EDE}">
      <dsp:nvSpPr>
        <dsp:cNvPr id="0" name=""/>
        <dsp:cNvSpPr/>
      </dsp:nvSpPr>
      <dsp:spPr>
        <a:xfrm>
          <a:off x="3767883" y="1650544"/>
          <a:ext cx="1681464" cy="112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latin typeface="Palatino Linotype" panose="02040502050505030304" pitchFamily="18" charset="0"/>
            </a:rPr>
            <a:t>Customer Touchpoints (Moment of Struggle):</a:t>
          </a:r>
          <a:r>
            <a:rPr lang="en-US" sz="1100" kern="1200" dirty="0">
              <a:latin typeface="Palatino Linotype" panose="02040502050505030304" pitchFamily="18" charset="0"/>
            </a:rPr>
            <a:t> Potential Moment of Struggle during the review collection and receipt generation</a:t>
          </a:r>
          <a:r>
            <a:rPr lang="en-US" sz="1100" kern="1200" dirty="0"/>
            <a:t>.</a:t>
          </a:r>
        </a:p>
      </dsp:txBody>
      <dsp:txXfrm>
        <a:off x="3767883" y="1650544"/>
        <a:ext cx="1681464" cy="1120576"/>
      </dsp:txXfrm>
    </dsp:sp>
    <dsp:sp modelId="{19E7D6A6-78D4-44D8-9C89-410A24526C25}">
      <dsp:nvSpPr>
        <dsp:cNvPr id="0" name=""/>
        <dsp:cNvSpPr/>
      </dsp:nvSpPr>
      <dsp:spPr>
        <a:xfrm>
          <a:off x="5938450" y="588051"/>
          <a:ext cx="806343" cy="80634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916A9-8841-4F71-91AE-6D7565C52B25}">
      <dsp:nvSpPr>
        <dsp:cNvPr id="0" name=""/>
        <dsp:cNvSpPr/>
      </dsp:nvSpPr>
      <dsp:spPr>
        <a:xfrm>
          <a:off x="6101598" y="755691"/>
          <a:ext cx="462656" cy="462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F12F9-00A1-4DD4-9269-710FE183A795}">
      <dsp:nvSpPr>
        <dsp:cNvPr id="0" name=""/>
        <dsp:cNvSpPr/>
      </dsp:nvSpPr>
      <dsp:spPr>
        <a:xfrm>
          <a:off x="5670879" y="1650544"/>
          <a:ext cx="1321875" cy="112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latin typeface="Palatino Linotype" panose="02040502050505030304" pitchFamily="18" charset="0"/>
            </a:rPr>
            <a:t>Performer Roles (Human, IT):</a:t>
          </a:r>
          <a:r>
            <a:rPr lang="en-US" sz="1100" kern="1200" dirty="0">
              <a:latin typeface="Palatino Linotype" panose="02040502050505030304" pitchFamily="18" charset="0"/>
            </a:rPr>
            <a:t> Account Department staff collect reviews, and Payment Processing Department generates final receipt.</a:t>
          </a:r>
        </a:p>
      </dsp:txBody>
      <dsp:txXfrm>
        <a:off x="5670879" y="1650544"/>
        <a:ext cx="1321875" cy="1120576"/>
      </dsp:txXfrm>
    </dsp:sp>
    <dsp:sp modelId="{5AEE1148-3418-4B8B-B76D-E77217D56EE0}">
      <dsp:nvSpPr>
        <dsp:cNvPr id="0" name=""/>
        <dsp:cNvSpPr/>
      </dsp:nvSpPr>
      <dsp:spPr>
        <a:xfrm>
          <a:off x="384864" y="3957387"/>
          <a:ext cx="806343" cy="80634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E982B-9EBD-4E6E-A1BD-054B9C2F4568}">
      <dsp:nvSpPr>
        <dsp:cNvPr id="0" name=""/>
        <dsp:cNvSpPr/>
      </dsp:nvSpPr>
      <dsp:spPr>
        <a:xfrm>
          <a:off x="506027" y="4114341"/>
          <a:ext cx="462656" cy="4626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EBC40D-F54F-4715-8C7D-F09277422B07}">
      <dsp:nvSpPr>
        <dsp:cNvPr id="0" name=""/>
        <dsp:cNvSpPr/>
      </dsp:nvSpPr>
      <dsp:spPr>
        <a:xfrm>
          <a:off x="127089" y="5014890"/>
          <a:ext cx="1321875" cy="112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latin typeface="Palatino Linotype" panose="02040502050505030304" pitchFamily="18" charset="0"/>
            </a:rPr>
            <a:t>Human Activities:</a:t>
          </a:r>
          <a:r>
            <a:rPr lang="en-US" sz="1100" kern="1200">
              <a:latin typeface="Palatino Linotype" panose="02040502050505030304" pitchFamily="18" charset="0"/>
            </a:rPr>
            <a:t> Collecting reviews from host and customer.</a:t>
          </a:r>
        </a:p>
      </dsp:txBody>
      <dsp:txXfrm>
        <a:off x="127089" y="5014890"/>
        <a:ext cx="1321875" cy="1120576"/>
      </dsp:txXfrm>
    </dsp:sp>
    <dsp:sp modelId="{533EF3D7-442B-4DC5-97A3-7006D28022DC}">
      <dsp:nvSpPr>
        <dsp:cNvPr id="0" name=""/>
        <dsp:cNvSpPr/>
      </dsp:nvSpPr>
      <dsp:spPr>
        <a:xfrm>
          <a:off x="1901491" y="3957387"/>
          <a:ext cx="806343" cy="80634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D96F0-7F16-4E02-9F5A-B7ED939B2881}">
      <dsp:nvSpPr>
        <dsp:cNvPr id="0" name=""/>
        <dsp:cNvSpPr/>
      </dsp:nvSpPr>
      <dsp:spPr>
        <a:xfrm>
          <a:off x="2059850" y="4133522"/>
          <a:ext cx="462656" cy="4626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C4DF1D-0EC3-4E2A-92B5-714AA9DC4A09}">
      <dsp:nvSpPr>
        <dsp:cNvPr id="0" name=""/>
        <dsp:cNvSpPr/>
      </dsp:nvSpPr>
      <dsp:spPr>
        <a:xfrm>
          <a:off x="1680292" y="5014890"/>
          <a:ext cx="1321875" cy="112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latin typeface="Palatino Linotype" panose="02040502050505030304" pitchFamily="18" charset="0"/>
            </a:rPr>
            <a:t>IT Activities:</a:t>
          </a:r>
          <a:r>
            <a:rPr lang="en-US" sz="1100" kern="1200">
              <a:latin typeface="Palatino Linotype" panose="02040502050505030304" pitchFamily="18" charset="0"/>
            </a:rPr>
            <a:t> Finalizing receipts and sending confirmation details to the customer.</a:t>
          </a:r>
        </a:p>
      </dsp:txBody>
      <dsp:txXfrm>
        <a:off x="1680292" y="5014890"/>
        <a:ext cx="1321875" cy="1120576"/>
      </dsp:txXfrm>
    </dsp:sp>
    <dsp:sp modelId="{F0D9FE97-9D4A-4D97-8A0B-54EAAF5A2994}">
      <dsp:nvSpPr>
        <dsp:cNvPr id="0" name=""/>
        <dsp:cNvSpPr/>
      </dsp:nvSpPr>
      <dsp:spPr>
        <a:xfrm>
          <a:off x="3585249" y="3957387"/>
          <a:ext cx="806343" cy="80634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00276-42D9-4094-B640-B7F8B1C5C8E5}">
      <dsp:nvSpPr>
        <dsp:cNvPr id="0" name=""/>
        <dsp:cNvSpPr/>
      </dsp:nvSpPr>
      <dsp:spPr>
        <a:xfrm>
          <a:off x="3749910" y="4121692"/>
          <a:ext cx="462656" cy="4626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7E9138-D197-4FC9-8010-6447BFECB261}">
      <dsp:nvSpPr>
        <dsp:cNvPr id="0" name=""/>
        <dsp:cNvSpPr/>
      </dsp:nvSpPr>
      <dsp:spPr>
        <a:xfrm>
          <a:off x="3233495" y="5014890"/>
          <a:ext cx="1546408" cy="112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latin typeface="Palatino Linotype" panose="02040502050505030304" pitchFamily="18" charset="0"/>
            </a:rPr>
            <a:t>Workflows:</a:t>
          </a:r>
          <a:r>
            <a:rPr lang="en-US" sz="1100" kern="1200" dirty="0">
              <a:latin typeface="Palatino Linotype" panose="02040502050505030304" pitchFamily="18" charset="0"/>
            </a:rPr>
            <a:t> Continuous improvement and quality assurance through reviews collection.</a:t>
          </a:r>
        </a:p>
      </dsp:txBody>
      <dsp:txXfrm>
        <a:off x="3233495" y="5014890"/>
        <a:ext cx="1546408" cy="1120576"/>
      </dsp:txXfrm>
    </dsp:sp>
    <dsp:sp modelId="{5FEF8DA2-2142-4793-8F26-69AE0F118FBE}">
      <dsp:nvSpPr>
        <dsp:cNvPr id="0" name=""/>
        <dsp:cNvSpPr/>
      </dsp:nvSpPr>
      <dsp:spPr>
        <a:xfrm>
          <a:off x="5559999" y="3920812"/>
          <a:ext cx="806343" cy="80634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3D929-A7F2-4124-84A0-AA2208E299A7}">
      <dsp:nvSpPr>
        <dsp:cNvPr id="0" name=""/>
        <dsp:cNvSpPr/>
      </dsp:nvSpPr>
      <dsp:spPr>
        <a:xfrm>
          <a:off x="5737234" y="4086012"/>
          <a:ext cx="462656" cy="46265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AC6142-0315-4EE0-8916-B782CED2610F}">
      <dsp:nvSpPr>
        <dsp:cNvPr id="0" name=""/>
        <dsp:cNvSpPr/>
      </dsp:nvSpPr>
      <dsp:spPr>
        <a:xfrm>
          <a:off x="5190016" y="5006710"/>
          <a:ext cx="1544954" cy="1120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latin typeface="Palatino Linotype" panose="02040502050505030304" pitchFamily="18" charset="0"/>
            </a:rPr>
            <a:t>Decision Points:</a:t>
          </a:r>
          <a:r>
            <a:rPr lang="en-US" sz="1100" kern="1200" dirty="0">
              <a:latin typeface="Palatino Linotype" panose="02040502050505030304" pitchFamily="18" charset="0"/>
            </a:rPr>
            <a:t> Completion of the Airbnb service process marked by receipt generation</a:t>
          </a:r>
          <a:r>
            <a:rPr lang="en-US" sz="1100" kern="1200" dirty="0"/>
            <a:t>.</a:t>
          </a:r>
        </a:p>
      </dsp:txBody>
      <dsp:txXfrm>
        <a:off x="5190016" y="5006710"/>
        <a:ext cx="1544954" cy="112057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AD2E2-D38A-493D-9739-DA1DE4F62942}"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C0C04-3752-4212-8A44-D0011FF8FA21}" type="slidenum">
              <a:rPr lang="en-US" smtClean="0"/>
              <a:t>‹#›</a:t>
            </a:fld>
            <a:endParaRPr lang="en-US"/>
          </a:p>
        </p:txBody>
      </p:sp>
    </p:spTree>
    <p:extLst>
      <p:ext uri="{BB962C8B-B14F-4D97-AF65-F5344CB8AC3E}">
        <p14:creationId xmlns:p14="http://schemas.microsoft.com/office/powerpoint/2010/main" val="180641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C0C04-3752-4212-8A44-D0011FF8FA21}" type="slidenum">
              <a:rPr lang="en-US" smtClean="0"/>
              <a:t>1</a:t>
            </a:fld>
            <a:endParaRPr lang="en-US"/>
          </a:p>
        </p:txBody>
      </p:sp>
    </p:spTree>
    <p:extLst>
      <p:ext uri="{BB962C8B-B14F-4D97-AF65-F5344CB8AC3E}">
        <p14:creationId xmlns:p14="http://schemas.microsoft.com/office/powerpoint/2010/main" val="2789311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EC0C04-3752-4212-8A44-D0011FF8FA21}" type="slidenum">
              <a:rPr lang="en-US" smtClean="0"/>
              <a:t>2</a:t>
            </a:fld>
            <a:endParaRPr lang="en-US"/>
          </a:p>
        </p:txBody>
      </p:sp>
    </p:spTree>
    <p:extLst>
      <p:ext uri="{BB962C8B-B14F-4D97-AF65-F5344CB8AC3E}">
        <p14:creationId xmlns:p14="http://schemas.microsoft.com/office/powerpoint/2010/main" val="64635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8340" y="1032586"/>
            <a:ext cx="6283451" cy="1061413"/>
          </a:xfrm>
        </p:spPr>
        <p:txBody>
          <a:bodyPr vert="horz" lIns="91440" tIns="45720" rIns="91440" bIns="45720" rtlCol="0" anchor="b">
            <a:noAutofit/>
          </a:bodyPr>
          <a:lstStyle/>
          <a:p>
            <a:pPr algn="l"/>
            <a:r>
              <a:rPr lang="en-US" sz="4000" b="1" kern="1200">
                <a:solidFill>
                  <a:schemeClr val="bg1"/>
                </a:solidFill>
                <a:latin typeface="Palatino Linotype" panose="02040502050505030304" pitchFamily="18" charset="0"/>
              </a:rPr>
              <a:t> AIRBNB ACCOMODATION</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Subtitle 2"/>
          <p:cNvSpPr>
            <a:spLocks/>
          </p:cNvSpPr>
          <p:nvPr/>
        </p:nvSpPr>
        <p:spPr>
          <a:xfrm flipH="1">
            <a:off x="549056" y="2620015"/>
            <a:ext cx="5336599" cy="396755"/>
          </a:xfrm>
          <a:prstGeom prst="rect">
            <a:avLst/>
          </a:prstGeom>
        </p:spPr>
        <p:txBody>
          <a:bodyPr vert="horz" lIns="91440" tIns="45720" rIns="91440" bIns="45720" rtlCol="0" anchor="t">
            <a:normAutofit fontScale="92500" lnSpcReduction="20000"/>
          </a:bodyPr>
          <a:lstStyle/>
          <a:p>
            <a:pPr defTabSz="978408">
              <a:spcAft>
                <a:spcPts val="600"/>
              </a:spcAft>
            </a:pPr>
            <a:r>
              <a:rPr lang="en-US" sz="1926" b="1" kern="1200">
                <a:solidFill>
                  <a:schemeClr val="bg1"/>
                </a:solidFill>
                <a:latin typeface="Palatino Linotype" panose="02040502050505030304" pitchFamily="18" charset="0"/>
              </a:rPr>
              <a:t>        CIS 8010: Process Innovation</a:t>
            </a:r>
            <a:endParaRPr lang="en-US" sz="1926" kern="1200">
              <a:solidFill>
                <a:schemeClr val="bg1"/>
              </a:solidFill>
              <a:latin typeface="Palatino Linotype" panose="02040502050505030304" pitchFamily="18" charset="0"/>
            </a:endParaRPr>
          </a:p>
          <a:p>
            <a:pPr>
              <a:spcAft>
                <a:spcPts val="600"/>
              </a:spcAft>
            </a:pPr>
            <a:endParaRPr lang="en-US">
              <a:solidFill>
                <a:schemeClr val="bg1"/>
              </a:solidFill>
              <a:latin typeface="Palatino Linotype" panose="02040502050505030304" pitchFamily="18" charset="0"/>
              <a:ea typeface="Calibri"/>
              <a:cs typeface="Calibri"/>
            </a:endParaRPr>
          </a:p>
        </p:txBody>
      </p:sp>
      <p:sp>
        <p:nvSpPr>
          <p:cNvPr id="11" name="TextBox 10">
            <a:extLst>
              <a:ext uri="{FF2B5EF4-FFF2-40B4-BE49-F238E27FC236}">
                <a16:creationId xmlns:a16="http://schemas.microsoft.com/office/drawing/2014/main" id="{A170860C-DAD5-916D-0BC0-91E6326988C2}"/>
              </a:ext>
            </a:extLst>
          </p:cNvPr>
          <p:cNvSpPr txBox="1"/>
          <p:nvPr/>
        </p:nvSpPr>
        <p:spPr>
          <a:xfrm>
            <a:off x="1484402" y="2965250"/>
            <a:ext cx="1815360" cy="39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78408">
              <a:spcAft>
                <a:spcPts val="600"/>
              </a:spcAft>
            </a:pPr>
            <a:r>
              <a:rPr lang="en-US" sz="1926" kern="1200">
                <a:solidFill>
                  <a:schemeClr val="bg1"/>
                </a:solidFill>
                <a:latin typeface="Palatino Linotype" panose="02040502050505030304" pitchFamily="18" charset="0"/>
              </a:rPr>
              <a:t>       Group 6​</a:t>
            </a:r>
            <a:endParaRPr lang="en-US">
              <a:solidFill>
                <a:schemeClr val="bg1"/>
              </a:solidFill>
              <a:latin typeface="Palatino Linotype" panose="02040502050505030304" pitchFamily="18" charset="0"/>
            </a:endParaRPr>
          </a:p>
        </p:txBody>
      </p:sp>
      <p:pic>
        <p:nvPicPr>
          <p:cNvPr id="12" name="Graphic 1" descr="Users">
            <a:extLst>
              <a:ext uri="{FF2B5EF4-FFF2-40B4-BE49-F238E27FC236}">
                <a16:creationId xmlns:a16="http://schemas.microsoft.com/office/drawing/2014/main" id="{F7363A58-E376-E524-D47E-1C20AF81F5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853" y="4617018"/>
            <a:ext cx="1384762" cy="1384762"/>
          </a:xfrm>
          <a:prstGeom prst="rect">
            <a:avLst/>
          </a:prstGeom>
        </p:spPr>
      </p:pic>
      <p:sp>
        <p:nvSpPr>
          <p:cNvPr id="14" name="TextBox 13">
            <a:extLst>
              <a:ext uri="{FF2B5EF4-FFF2-40B4-BE49-F238E27FC236}">
                <a16:creationId xmlns:a16="http://schemas.microsoft.com/office/drawing/2014/main" id="{6A35EDCD-315C-A4F2-BC30-FF9436BC811E}"/>
              </a:ext>
            </a:extLst>
          </p:cNvPr>
          <p:cNvSpPr txBox="1"/>
          <p:nvPr/>
        </p:nvSpPr>
        <p:spPr>
          <a:xfrm>
            <a:off x="1026875" y="4757544"/>
            <a:ext cx="4270526" cy="15101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284161" lvl="2" indent="-305753" defTabSz="978408">
              <a:lnSpc>
                <a:spcPct val="90000"/>
              </a:lnSpc>
              <a:spcBef>
                <a:spcPts val="535"/>
              </a:spcBef>
              <a:buFont typeface="Calibri,Sans-Serif"/>
              <a:buChar char="-"/>
            </a:pPr>
            <a:r>
              <a:rPr lang="en-US" sz="1712" kern="1200" err="1">
                <a:solidFill>
                  <a:schemeClr val="bg1"/>
                </a:solidFill>
                <a:latin typeface="Palatino Linotype" panose="02040502050505030304" pitchFamily="18" charset="0"/>
              </a:rPr>
              <a:t>Anitta</a:t>
            </a:r>
            <a:r>
              <a:rPr lang="en-US" sz="1712" kern="1200">
                <a:solidFill>
                  <a:schemeClr val="bg1"/>
                </a:solidFill>
                <a:latin typeface="Palatino Linotype" panose="02040502050505030304" pitchFamily="18" charset="0"/>
              </a:rPr>
              <a:t> Varghese</a:t>
            </a:r>
          </a:p>
          <a:p>
            <a:pPr marL="1284161" lvl="2" indent="-305753" defTabSz="978408">
              <a:lnSpc>
                <a:spcPct val="90000"/>
              </a:lnSpc>
              <a:spcBef>
                <a:spcPts val="535"/>
              </a:spcBef>
              <a:buFont typeface="Calibri,Sans-Serif"/>
              <a:buChar char="-"/>
            </a:pPr>
            <a:r>
              <a:rPr lang="en-US" sz="1712" kern="1200">
                <a:solidFill>
                  <a:schemeClr val="bg1"/>
                </a:solidFill>
                <a:latin typeface="Palatino Linotype" panose="02040502050505030304" pitchFamily="18" charset="0"/>
              </a:rPr>
              <a:t>Md Kamruzzaman Kamrul</a:t>
            </a:r>
          </a:p>
          <a:p>
            <a:pPr marL="1284161" lvl="2" indent="-305753" defTabSz="978408">
              <a:lnSpc>
                <a:spcPct val="90000"/>
              </a:lnSpc>
              <a:spcBef>
                <a:spcPts val="535"/>
              </a:spcBef>
              <a:buFont typeface="Calibri,Sans-Serif"/>
              <a:buChar char="-"/>
            </a:pPr>
            <a:r>
              <a:rPr lang="en-US" sz="1712" kern="1200">
                <a:solidFill>
                  <a:schemeClr val="bg1"/>
                </a:solidFill>
                <a:latin typeface="Palatino Linotype" panose="02040502050505030304" pitchFamily="18" charset="0"/>
              </a:rPr>
              <a:t>Ritesh </a:t>
            </a:r>
            <a:r>
              <a:rPr lang="en-US" sz="1712" kern="1200" err="1">
                <a:solidFill>
                  <a:schemeClr val="bg1"/>
                </a:solidFill>
                <a:latin typeface="Palatino Linotype" panose="02040502050505030304" pitchFamily="18" charset="0"/>
              </a:rPr>
              <a:t>Sengar</a:t>
            </a:r>
            <a:endParaRPr lang="en-US" sz="1712" kern="1200">
              <a:solidFill>
                <a:schemeClr val="bg1"/>
              </a:solidFill>
              <a:latin typeface="Palatino Linotype" panose="02040502050505030304" pitchFamily="18" charset="0"/>
            </a:endParaRPr>
          </a:p>
          <a:p>
            <a:pPr marL="1284161" lvl="2" indent="-305753" defTabSz="978408">
              <a:lnSpc>
                <a:spcPct val="90000"/>
              </a:lnSpc>
              <a:spcBef>
                <a:spcPts val="535"/>
              </a:spcBef>
              <a:buFont typeface="Calibri,Sans-Serif"/>
              <a:buChar char="-"/>
            </a:pPr>
            <a:r>
              <a:rPr lang="en-US" sz="1712" kern="1200">
                <a:solidFill>
                  <a:schemeClr val="bg1"/>
                </a:solidFill>
                <a:latin typeface="Palatino Linotype" panose="02040502050505030304" pitchFamily="18" charset="0"/>
              </a:rPr>
              <a:t>Bach Hong</a:t>
            </a:r>
          </a:p>
          <a:p>
            <a:pPr algn="l"/>
            <a:endParaRPr lang="en-US">
              <a:solidFill>
                <a:schemeClr val="bg1"/>
              </a:solidFill>
              <a:latin typeface="Palatino Linotype" panose="02040502050505030304" pitchFamily="18" charset="0"/>
              <a:ea typeface="Calibri"/>
              <a:cs typeface="Calibri"/>
            </a:endParaRPr>
          </a:p>
        </p:txBody>
      </p:sp>
      <p:sp>
        <p:nvSpPr>
          <p:cNvPr id="16" name="TextBox 15">
            <a:extLst>
              <a:ext uri="{FF2B5EF4-FFF2-40B4-BE49-F238E27FC236}">
                <a16:creationId xmlns:a16="http://schemas.microsoft.com/office/drawing/2014/main" id="{9A5EC355-ED61-2518-969D-B881797211B6}"/>
              </a:ext>
            </a:extLst>
          </p:cNvPr>
          <p:cNvSpPr txBox="1"/>
          <p:nvPr/>
        </p:nvSpPr>
        <p:spPr>
          <a:xfrm>
            <a:off x="549056" y="3373000"/>
            <a:ext cx="39776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78408">
              <a:spcAft>
                <a:spcPts val="600"/>
              </a:spcAft>
            </a:pPr>
            <a:r>
              <a:rPr lang="en-US" sz="3200" b="1" kern="1200" dirty="0">
                <a:solidFill>
                  <a:schemeClr val="bg1"/>
                </a:solidFill>
                <a:latin typeface="Palatino Linotype" panose="02040502050505030304" pitchFamily="18" charset="0"/>
              </a:rPr>
              <a:t> Project Milestone </a:t>
            </a:r>
            <a:r>
              <a:rPr lang="en-US" sz="3200" b="1" dirty="0">
                <a:solidFill>
                  <a:schemeClr val="bg1"/>
                </a:solidFill>
                <a:latin typeface="Palatino Linotype" panose="02040502050505030304" pitchFamily="18" charset="0"/>
              </a:rPr>
              <a:t>2</a:t>
            </a:r>
          </a:p>
        </p:txBody>
      </p:sp>
      <p:pic>
        <p:nvPicPr>
          <p:cNvPr id="18" name="Picture 17">
            <a:extLst>
              <a:ext uri="{FF2B5EF4-FFF2-40B4-BE49-F238E27FC236}">
                <a16:creationId xmlns:a16="http://schemas.microsoft.com/office/drawing/2014/main" id="{3AD14E70-D57D-0CB4-D3D9-D25ADC69CC43}"/>
              </a:ext>
            </a:extLst>
          </p:cNvPr>
          <p:cNvPicPr>
            <a:picLocks noChangeAspect="1"/>
          </p:cNvPicPr>
          <p:nvPr/>
        </p:nvPicPr>
        <p:blipFill rotWithShape="1">
          <a:blip r:embed="rId5"/>
          <a:srcRect t="11257"/>
          <a:stretch/>
        </p:blipFill>
        <p:spPr>
          <a:xfrm>
            <a:off x="5334000" y="0"/>
            <a:ext cx="6858000" cy="685800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4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D0BA22-2E58-B2B4-3897-DDE69144F534}"/>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i="0" kern="1200" dirty="0">
                <a:solidFill>
                  <a:srgbClr val="FFFFFF"/>
                </a:solidFill>
                <a:effectLst/>
                <a:latin typeface="Palatino Linotype" panose="02040502050505030304" pitchFamily="18" charset="0"/>
                <a:ea typeface="+mj-ea"/>
                <a:cs typeface="+mj-cs"/>
              </a:rPr>
              <a:t>Step 2-a: Service Provider Narrative</a:t>
            </a:r>
          </a:p>
          <a:p>
            <a:pPr algn="ctr">
              <a:lnSpc>
                <a:spcPct val="90000"/>
              </a:lnSpc>
              <a:spcBef>
                <a:spcPct val="0"/>
              </a:spcBef>
              <a:spcAft>
                <a:spcPts val="600"/>
              </a:spcAft>
            </a:pPr>
            <a:r>
              <a:rPr lang="en-US" sz="4000" b="1" dirty="0">
                <a:solidFill>
                  <a:srgbClr val="FFFFFF"/>
                </a:solidFill>
                <a:latin typeface="Palatino Linotype" panose="02040502050505030304" pitchFamily="18" charset="0"/>
                <a:ea typeface="+mj-ea"/>
                <a:cs typeface="+mj-cs"/>
              </a:rPr>
              <a:t>(Part 1)</a:t>
            </a:r>
            <a:endParaRPr lang="en-US" sz="4000" b="0" i="0" kern="1200" dirty="0">
              <a:solidFill>
                <a:srgbClr val="FFFFFF"/>
              </a:solidFill>
              <a:effectLst/>
              <a:latin typeface="Palatino Linotype" panose="02040502050505030304" pitchFamily="18" charset="0"/>
              <a:ea typeface="+mj-ea"/>
              <a:cs typeface="+mj-cs"/>
            </a:endParaRPr>
          </a:p>
        </p:txBody>
      </p:sp>
      <p:sp>
        <p:nvSpPr>
          <p:cNvPr id="5" name="TextBox 4">
            <a:extLst>
              <a:ext uri="{FF2B5EF4-FFF2-40B4-BE49-F238E27FC236}">
                <a16:creationId xmlns:a16="http://schemas.microsoft.com/office/drawing/2014/main" id="{C2A53081-9AB9-D457-046B-B3E8AD3ACBB8}"/>
              </a:ext>
            </a:extLst>
          </p:cNvPr>
          <p:cNvSpPr txBox="1"/>
          <p:nvPr/>
        </p:nvSpPr>
        <p:spPr>
          <a:xfrm>
            <a:off x="4810259" y="178904"/>
            <a:ext cx="6555347" cy="6400800"/>
          </a:xfrm>
          <a:prstGeom prst="rect">
            <a:avLst/>
          </a:prstGeom>
        </p:spPr>
        <p:txBody>
          <a:bodyPr vert="horz" lIns="91440" tIns="45720" rIns="91440" bIns="45720" numCol="1" spcCol="274320" rtlCol="0" anchor="ctr">
            <a:normAutofit lnSpcReduction="10000"/>
          </a:bodyPr>
          <a:lstStyle/>
          <a:p>
            <a:pPr marL="0" marR="0" indent="-228600">
              <a:lnSpc>
                <a:spcPct val="90000"/>
              </a:lnSpc>
              <a:spcBef>
                <a:spcPts val="0"/>
              </a:spcBef>
              <a:spcAft>
                <a:spcPts val="800"/>
              </a:spcAft>
              <a:buFont typeface="Arial" panose="020B0604020202020204" pitchFamily="34" charset="0"/>
              <a:buChar char="•"/>
            </a:pPr>
            <a:r>
              <a:rPr lang="en-US" sz="1600" dirty="0">
                <a:effectLst/>
                <a:latin typeface="Cambria" panose="02040503050406030204" pitchFamily="18" charset="0"/>
                <a:ea typeface="Cambria" panose="02040503050406030204" pitchFamily="18" charset="0"/>
              </a:rPr>
              <a:t>The Airbnb service experience begins with a customer initiating the account creation process. This process takes place in the Airbnb Service Provider Pool, specifically within the Account Department lane. The customer starts by sending an Account Creation Form to the Account Department. The department's staff confirms the account creation using the information provided in the form. Following this, the Account Department sends a request back to the customer for ID verification. Upon receipt of the ID from the customer, the department undertakes a critical step of verifying the match between the ID and the account information provided. If there are discrepancies, and the ID Verification is not approved, the department requests revised documentation. This could be a Moment of Struggle for Customer since the verification process is taking too long. This step can loop back to the verification stage if necessary. Once the ID is successfully verified and approved, the department saves the customer's information, finalizes the account creation, and thereby concludes the registration process.</a:t>
            </a:r>
          </a:p>
          <a:p>
            <a:pPr marL="0" marR="0" indent="-228600">
              <a:lnSpc>
                <a:spcPct val="90000"/>
              </a:lnSpc>
              <a:spcBef>
                <a:spcPts val="0"/>
              </a:spcBef>
              <a:spcAft>
                <a:spcPts val="800"/>
              </a:spcAft>
              <a:buFont typeface="Arial" panose="020B0604020202020204" pitchFamily="34" charset="0"/>
              <a:buChar char="•"/>
            </a:pPr>
            <a:r>
              <a:rPr lang="en-US" sz="1600" dirty="0">
                <a:effectLst/>
                <a:latin typeface="Cambria" panose="02040503050406030204" pitchFamily="18" charset="0"/>
                <a:ea typeface="Cambria" panose="02040503050406030204" pitchFamily="18" charset="0"/>
              </a:rPr>
              <a:t>After an account is created, the main booking process starts in the Booking Department. This process is triggered when a host sends housing information to the Booking Department. The department then takes the responsibility of displaying this available housing data to potential customers. This could be a Moment of Struggle with Booking discrepancies between different platforms. When a customer selects a location, the Booking Department facilitates a platform for communication between the host and the customer. At this juncture, if the host rejects the booking, the customer is informed about the rejection and redirected back to the booking screen. This could be a Moment of Struggle for the customer since the rejection process takes too long and customers require constant booking. If the host accepts the booking request, the department transfers this booking information to the Payment Processing Department</a:t>
            </a:r>
          </a:p>
        </p:txBody>
      </p:sp>
    </p:spTree>
    <p:extLst>
      <p:ext uri="{BB962C8B-B14F-4D97-AF65-F5344CB8AC3E}">
        <p14:creationId xmlns:p14="http://schemas.microsoft.com/office/powerpoint/2010/main" val="74184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E9868-859C-36C7-B686-87905BD13CD7}"/>
              </a:ext>
            </a:extLst>
          </p:cNvPr>
          <p:cNvSpPr>
            <a:spLocks noGrp="1"/>
          </p:cNvSpPr>
          <p:nvPr>
            <p:ph type="title"/>
          </p:nvPr>
        </p:nvSpPr>
        <p:spPr>
          <a:xfrm>
            <a:off x="466722" y="586855"/>
            <a:ext cx="3201366" cy="3387497"/>
          </a:xfrm>
        </p:spPr>
        <p:txBody>
          <a:bodyPr anchor="b">
            <a:normAutofit/>
          </a:bodyPr>
          <a:lstStyle/>
          <a:p>
            <a:pPr algn="ctr">
              <a:lnSpc>
                <a:spcPct val="90000"/>
              </a:lnSpc>
              <a:spcBef>
                <a:spcPct val="0"/>
              </a:spcBef>
              <a:spcAft>
                <a:spcPts val="600"/>
              </a:spcAft>
            </a:pPr>
            <a:r>
              <a:rPr lang="en-US" sz="3600" b="1" i="0" kern="1200" dirty="0">
                <a:solidFill>
                  <a:srgbClr val="FFFFFF"/>
                </a:solidFill>
                <a:effectLst/>
                <a:latin typeface="Palatino Linotype" panose="02040502050505030304" pitchFamily="18" charset="0"/>
              </a:rPr>
              <a:t>Step 2-a: </a:t>
            </a:r>
            <a:br>
              <a:rPr lang="en-US" sz="3600" b="1" i="0" kern="1200" dirty="0">
                <a:solidFill>
                  <a:srgbClr val="FFFFFF"/>
                </a:solidFill>
                <a:effectLst/>
                <a:latin typeface="Palatino Linotype" panose="02040502050505030304" pitchFamily="18" charset="0"/>
              </a:rPr>
            </a:br>
            <a:r>
              <a:rPr lang="en-US" sz="3600" b="1" i="0" kern="1200" dirty="0">
                <a:solidFill>
                  <a:srgbClr val="FFFFFF"/>
                </a:solidFill>
                <a:effectLst/>
                <a:latin typeface="Palatino Linotype" panose="02040502050505030304" pitchFamily="18" charset="0"/>
              </a:rPr>
              <a:t>Service Provider Narrative</a:t>
            </a:r>
            <a:br>
              <a:rPr lang="en-US" sz="3600" b="1" i="0" kern="1200" dirty="0">
                <a:solidFill>
                  <a:srgbClr val="FFFFFF"/>
                </a:solidFill>
                <a:effectLst/>
                <a:latin typeface="Palatino Linotype" panose="02040502050505030304" pitchFamily="18" charset="0"/>
              </a:rPr>
            </a:br>
            <a:r>
              <a:rPr lang="en-US" sz="3600" b="1" dirty="0">
                <a:solidFill>
                  <a:srgbClr val="FFFFFF"/>
                </a:solidFill>
                <a:latin typeface="Palatino Linotype" panose="02040502050505030304" pitchFamily="18" charset="0"/>
              </a:rPr>
              <a:t>(Part 2)</a:t>
            </a:r>
            <a:endParaRPr lang="en-US" sz="3600" b="0" i="0" kern="1200" dirty="0">
              <a:solidFill>
                <a:srgbClr val="FFFFFF"/>
              </a:solidFill>
              <a:effectLst/>
              <a:latin typeface="Palatino Linotype" panose="02040502050505030304" pitchFamily="18" charset="0"/>
            </a:endParaRPr>
          </a:p>
        </p:txBody>
      </p:sp>
      <p:sp>
        <p:nvSpPr>
          <p:cNvPr id="3" name="Content Placeholder 2">
            <a:extLst>
              <a:ext uri="{FF2B5EF4-FFF2-40B4-BE49-F238E27FC236}">
                <a16:creationId xmlns:a16="http://schemas.microsoft.com/office/drawing/2014/main" id="{1CEF1F82-08E9-9EC1-E87A-353AF637BD33}"/>
              </a:ext>
            </a:extLst>
          </p:cNvPr>
          <p:cNvSpPr>
            <a:spLocks noGrp="1"/>
          </p:cNvSpPr>
          <p:nvPr>
            <p:ph idx="1"/>
          </p:nvPr>
        </p:nvSpPr>
        <p:spPr>
          <a:xfrm>
            <a:off x="4810259" y="198784"/>
            <a:ext cx="6555347" cy="6361042"/>
          </a:xfrm>
        </p:spPr>
        <p:txBody>
          <a:bodyPr anchor="ctr">
            <a:normAutofit lnSpcReduction="10000"/>
          </a:bodyPr>
          <a:lstStyle/>
          <a:p>
            <a:pPr>
              <a:spcBef>
                <a:spcPts val="0"/>
              </a:spcBef>
              <a:spcAft>
                <a:spcPts val="800"/>
              </a:spcAft>
            </a:pPr>
            <a:r>
              <a:rPr lang="en-US" sz="1800" kern="100" dirty="0">
                <a:effectLst/>
                <a:latin typeface="Cambria" panose="02040503050406030204" pitchFamily="18" charset="0"/>
                <a:ea typeface="Cambria" panose="02040503050406030204" pitchFamily="18" charset="0"/>
                <a:cs typeface="Times New Roman" panose="02020603050405020304" pitchFamily="18" charset="0"/>
              </a:rPr>
              <a:t>The Payment Processing Department starts the payment process by presenting detailed payment information to the customer. This process includes calculating the tax based on the property’s location and providing a comprehensive payment total inclusive of tax. This could be a Moment of Struggle for customers since the detailed payment can be different from the original price due to various fees (cleaning, supplies, </a:t>
            </a:r>
            <a:r>
              <a:rPr lang="en-US" sz="1800" kern="100" dirty="0" err="1">
                <a:effectLst/>
                <a:latin typeface="Cambria" panose="02040503050406030204" pitchFamily="18" charset="0"/>
                <a:ea typeface="Cambria" panose="02040503050406030204" pitchFamily="18" charset="0"/>
                <a:cs typeface="Times New Roman" panose="02020603050405020304" pitchFamily="18" charset="0"/>
              </a:rPr>
              <a:t>etc</a:t>
            </a:r>
            <a:r>
              <a:rPr lang="en-US" sz="1800" kern="100" dirty="0">
                <a:effectLst/>
                <a:latin typeface="Cambria" panose="02040503050406030204" pitchFamily="18" charset="0"/>
                <a:ea typeface="Cambria" panose="02040503050406030204" pitchFamily="18" charset="0"/>
                <a:cs typeface="Times New Roman" panose="02020603050405020304" pitchFamily="18" charset="0"/>
              </a:rPr>
              <a:t>). The customer is then expected to enter payment details within a 20-minute window. Failure to do so results in a system time-out, ending the process. Upon receiving the payment details, the department verifies them with their banking system. If the payment is declined, the process loops back to the payment screen for the customer to retry. On successful payment, multiple activities occur simultaneously: the Payment Department allocates a portion of the payment as profit, settles tax obligations, and ensures the host receives their share of the payment. Simultaneously, the Booking Department finalizes the process by creating and sending booking confirmation details to the customer.</a:t>
            </a:r>
          </a:p>
          <a:p>
            <a:pPr>
              <a:spcBef>
                <a:spcPts val="0"/>
              </a:spcBef>
              <a:spcAft>
                <a:spcPts val="800"/>
              </a:spcAft>
            </a:pPr>
            <a:r>
              <a:rPr lang="en-US" sz="1800" kern="100" dirty="0">
                <a:effectLst/>
                <a:latin typeface="Cambria" panose="02040503050406030204" pitchFamily="18" charset="0"/>
                <a:ea typeface="Cambria" panose="02040503050406030204" pitchFamily="18" charset="0"/>
                <a:cs typeface="Times New Roman" panose="02020603050405020304" pitchFamily="18" charset="0"/>
              </a:rPr>
              <a:t>After the customer’s stay, the Account Department collects reviews from both the host and the customer, an essential step for continuous improvement and quality assurance. Additionally, the Payment Processing Department generates the final receipt detailing all costs incurred during the stay and sends this to the customer. This final step marks the completion of the Airbnb service process.</a:t>
            </a:r>
          </a:p>
          <a:p>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2658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EB7976EA-5819-C99C-52E0-27848B05F16F}"/>
              </a:ext>
            </a:extLst>
          </p:cNvPr>
          <p:cNvPicPr>
            <a:picLocks noChangeAspect="1"/>
          </p:cNvPicPr>
          <p:nvPr/>
        </p:nvPicPr>
        <p:blipFill rotWithShape="1">
          <a:blip r:embed="rId2"/>
          <a:srcRect l="47871" r="361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93945-744A-0335-4B7F-3795E5972796}"/>
              </a:ext>
            </a:extLst>
          </p:cNvPr>
          <p:cNvSpPr>
            <a:spLocks noGrp="1"/>
          </p:cNvSpPr>
          <p:nvPr>
            <p:ph type="title"/>
          </p:nvPr>
        </p:nvSpPr>
        <p:spPr>
          <a:xfrm>
            <a:off x="6096000" y="73152"/>
            <a:ext cx="5464968" cy="1559301"/>
          </a:xfrm>
        </p:spPr>
        <p:txBody>
          <a:bodyPr>
            <a:normAutofit fontScale="90000"/>
          </a:bodyPr>
          <a:lstStyle/>
          <a:p>
            <a:r>
              <a:rPr lang="en-US" sz="3400" b="1" dirty="0">
                <a:latin typeface="Palatino Linotype" panose="02040502050505030304" pitchFamily="18" charset="0"/>
                <a:ea typeface="Calibri"/>
                <a:cs typeface="Calibri"/>
              </a:rPr>
              <a:t>Stage 1: Front Stage Processes and Service Interfaces (Account Creation)</a:t>
            </a:r>
            <a:endParaRPr lang="en-US" sz="3400" dirty="0">
              <a:latin typeface="Palatino Linotype" panose="02040502050505030304" pitchFamily="18" charset="0"/>
            </a:endParaRPr>
          </a:p>
        </p:txBody>
      </p:sp>
      <p:graphicFrame>
        <p:nvGraphicFramePr>
          <p:cNvPr id="13" name="Content Placeholder 2">
            <a:extLst>
              <a:ext uri="{FF2B5EF4-FFF2-40B4-BE49-F238E27FC236}">
                <a16:creationId xmlns:a16="http://schemas.microsoft.com/office/drawing/2014/main" id="{0EBF9099-B64E-B6E4-A5CF-1DB7D57EC0A0}"/>
              </a:ext>
            </a:extLst>
          </p:cNvPr>
          <p:cNvGraphicFramePr>
            <a:graphicFrameLocks noGrp="1"/>
          </p:cNvGraphicFramePr>
          <p:nvPr>
            <p:ph idx="1"/>
            <p:extLst>
              <p:ext uri="{D42A27DB-BD31-4B8C-83A1-F6EECF244321}">
                <p14:modId xmlns:p14="http://schemas.microsoft.com/office/powerpoint/2010/main" val="393835818"/>
              </p:ext>
            </p:extLst>
          </p:nvPr>
        </p:nvGraphicFramePr>
        <p:xfrm>
          <a:off x="5410196" y="2370671"/>
          <a:ext cx="6781801" cy="4414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155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7F627-119F-9CE2-B778-2FD22C654C58}"/>
              </a:ext>
            </a:extLst>
          </p:cNvPr>
          <p:cNvSpPr>
            <a:spLocks noGrp="1"/>
          </p:cNvSpPr>
          <p:nvPr>
            <p:ph type="title"/>
          </p:nvPr>
        </p:nvSpPr>
        <p:spPr>
          <a:xfrm>
            <a:off x="5074153" y="128015"/>
            <a:ext cx="6702552" cy="905257"/>
          </a:xfrm>
        </p:spPr>
        <p:txBody>
          <a:bodyPr>
            <a:normAutofit/>
          </a:bodyPr>
          <a:lstStyle/>
          <a:p>
            <a:r>
              <a:rPr lang="en-US" sz="3600" b="1" dirty="0">
                <a:latin typeface="Palatino Linotype" panose="02040502050505030304" pitchFamily="18" charset="0"/>
                <a:ea typeface="Calibri"/>
                <a:cs typeface="Calibri"/>
              </a:rPr>
              <a:t>Stage 2: Main Booking Process</a:t>
            </a:r>
            <a:endParaRPr lang="en-US" sz="3600" dirty="0">
              <a:latin typeface="Palatino Linotype" panose="02040502050505030304" pitchFamily="18" charset="0"/>
            </a:endParaRPr>
          </a:p>
        </p:txBody>
      </p:sp>
      <p:pic>
        <p:nvPicPr>
          <p:cNvPr id="5" name="Picture 4" descr="Person watching empty phone">
            <a:extLst>
              <a:ext uri="{FF2B5EF4-FFF2-40B4-BE49-F238E27FC236}">
                <a16:creationId xmlns:a16="http://schemas.microsoft.com/office/drawing/2014/main" id="{F0FCBB64-77B1-0062-1F97-5BC19A7FF4D1}"/>
              </a:ext>
            </a:extLst>
          </p:cNvPr>
          <p:cNvPicPr>
            <a:picLocks noChangeAspect="1"/>
          </p:cNvPicPr>
          <p:nvPr/>
        </p:nvPicPr>
        <p:blipFill rotWithShape="1">
          <a:blip r:embed="rId2"/>
          <a:srcRect l="35813" r="465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graphicFrame>
        <p:nvGraphicFramePr>
          <p:cNvPr id="13" name="Content Placeholder 2">
            <a:extLst>
              <a:ext uri="{FF2B5EF4-FFF2-40B4-BE49-F238E27FC236}">
                <a16:creationId xmlns:a16="http://schemas.microsoft.com/office/drawing/2014/main" id="{EDB7064C-4D1E-2B30-8086-8180F11AFF20}"/>
              </a:ext>
            </a:extLst>
          </p:cNvPr>
          <p:cNvGraphicFramePr>
            <a:graphicFrameLocks noGrp="1"/>
          </p:cNvGraphicFramePr>
          <p:nvPr>
            <p:ph idx="1"/>
            <p:extLst>
              <p:ext uri="{D42A27DB-BD31-4B8C-83A1-F6EECF244321}">
                <p14:modId xmlns:p14="http://schemas.microsoft.com/office/powerpoint/2010/main" val="3249846938"/>
              </p:ext>
            </p:extLst>
          </p:nvPr>
        </p:nvGraphicFramePr>
        <p:xfrm>
          <a:off x="4772401" y="1033272"/>
          <a:ext cx="7069079" cy="537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834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37C88-77B3-AB31-364F-6DA103BF350A}"/>
              </a:ext>
            </a:extLst>
          </p:cNvPr>
          <p:cNvSpPr>
            <a:spLocks noGrp="1"/>
          </p:cNvSpPr>
          <p:nvPr>
            <p:ph type="title"/>
          </p:nvPr>
        </p:nvSpPr>
        <p:spPr>
          <a:xfrm>
            <a:off x="1371597" y="348865"/>
            <a:ext cx="10044023" cy="877729"/>
          </a:xfrm>
        </p:spPr>
        <p:txBody>
          <a:bodyPr anchor="ctr">
            <a:normAutofit/>
          </a:bodyPr>
          <a:lstStyle/>
          <a:p>
            <a:r>
              <a:rPr lang="en-US" sz="4000" b="1" dirty="0">
                <a:solidFill>
                  <a:srgbClr val="FFFFFF"/>
                </a:solidFill>
                <a:latin typeface="Palatino Linotype" panose="02040502050505030304" pitchFamily="18" charset="0"/>
                <a:ea typeface="Calibri"/>
                <a:cs typeface="Calibri"/>
              </a:rPr>
              <a:t>Stage 3: Payment Processing</a:t>
            </a:r>
            <a:endParaRPr lang="en-US" sz="4000" dirty="0">
              <a:solidFill>
                <a:srgbClr val="FFFFFF"/>
              </a:solidFill>
              <a:latin typeface="Palatino Linotype" panose="02040502050505030304" pitchFamily="18" charset="0"/>
            </a:endParaRPr>
          </a:p>
        </p:txBody>
      </p:sp>
      <p:graphicFrame>
        <p:nvGraphicFramePr>
          <p:cNvPr id="5" name="Content Placeholder 2">
            <a:extLst>
              <a:ext uri="{FF2B5EF4-FFF2-40B4-BE49-F238E27FC236}">
                <a16:creationId xmlns:a16="http://schemas.microsoft.com/office/drawing/2014/main" id="{4B2FD60E-5161-CA12-E139-7F5C88EEDCB6}"/>
              </a:ext>
            </a:extLst>
          </p:cNvPr>
          <p:cNvGraphicFramePr>
            <a:graphicFrameLocks noGrp="1"/>
          </p:cNvGraphicFramePr>
          <p:nvPr>
            <p:ph idx="1"/>
            <p:extLst>
              <p:ext uri="{D42A27DB-BD31-4B8C-83A1-F6EECF244321}">
                <p14:modId xmlns:p14="http://schemas.microsoft.com/office/powerpoint/2010/main" val="10676427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67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4F19F63-9BC4-FA8F-37F7-1F0F4CF98648}"/>
              </a:ext>
            </a:extLst>
          </p:cNvPr>
          <p:cNvSpPr>
            <a:spLocks noGrp="1"/>
          </p:cNvSpPr>
          <p:nvPr>
            <p:ph type="title"/>
          </p:nvPr>
        </p:nvSpPr>
        <p:spPr>
          <a:xfrm>
            <a:off x="786385" y="841248"/>
            <a:ext cx="3515244" cy="5340097"/>
          </a:xfrm>
        </p:spPr>
        <p:txBody>
          <a:bodyPr anchor="ctr">
            <a:normAutofit/>
          </a:bodyPr>
          <a:lstStyle/>
          <a:p>
            <a:r>
              <a:rPr lang="en-US" b="1">
                <a:solidFill>
                  <a:schemeClr val="bg1"/>
                </a:solidFill>
                <a:latin typeface="Palatino Linotype" panose="02040502050505030304" pitchFamily="18" charset="0"/>
                <a:ea typeface="Calibri"/>
                <a:cs typeface="Calibri"/>
              </a:rPr>
              <a:t>Stage 4: Post-Stay Processes and Reviews</a:t>
            </a:r>
            <a:endParaRPr lang="en-US">
              <a:solidFill>
                <a:schemeClr val="bg1"/>
              </a:solidFill>
              <a:latin typeface="Palatino Linotype" panose="02040502050505030304" pitchFamily="18" charset="0"/>
            </a:endParaRPr>
          </a:p>
        </p:txBody>
      </p:sp>
      <p:graphicFrame>
        <p:nvGraphicFramePr>
          <p:cNvPr id="5" name="Content Placeholder 2">
            <a:extLst>
              <a:ext uri="{FF2B5EF4-FFF2-40B4-BE49-F238E27FC236}">
                <a16:creationId xmlns:a16="http://schemas.microsoft.com/office/drawing/2014/main" id="{1AFFB0BF-FD08-2763-977E-756EF509C2F2}"/>
              </a:ext>
            </a:extLst>
          </p:cNvPr>
          <p:cNvGraphicFramePr>
            <a:graphicFrameLocks noGrp="1"/>
          </p:cNvGraphicFramePr>
          <p:nvPr>
            <p:ph idx="1"/>
            <p:extLst>
              <p:ext uri="{D42A27DB-BD31-4B8C-83A1-F6EECF244321}">
                <p14:modId xmlns:p14="http://schemas.microsoft.com/office/powerpoint/2010/main" val="1171786746"/>
              </p:ext>
            </p:extLst>
          </p:nvPr>
        </p:nvGraphicFramePr>
        <p:xfrm>
          <a:off x="4985886" y="231006"/>
          <a:ext cx="6992754" cy="6562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64048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1185</Words>
  <Application>Microsoft Office PowerPoint</Application>
  <PresentationFormat>Widescreen</PresentationFormat>
  <Paragraphs>54</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Calibri Light</vt:lpstr>
      <vt:lpstr>Calibri,Sans-Serif</vt:lpstr>
      <vt:lpstr>Cambria</vt:lpstr>
      <vt:lpstr>Palatino Linotype</vt:lpstr>
      <vt:lpstr>office theme</vt:lpstr>
      <vt:lpstr> AIRBNB ACCOMODATION</vt:lpstr>
      <vt:lpstr>PowerPoint Presentation</vt:lpstr>
      <vt:lpstr>Step 2-a:  Service Provider Narrative (Part 2)</vt:lpstr>
      <vt:lpstr>Stage 1: Front Stage Processes and Service Interfaces (Account Creation)</vt:lpstr>
      <vt:lpstr>Stage 2: Main Booking Process</vt:lpstr>
      <vt:lpstr>Stage 3: Payment Processing</vt:lpstr>
      <vt:lpstr>Stage 4: Post-Stay Processes and Reviews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Kamruzzaman Kamrul</dc:creator>
  <cp:lastModifiedBy>MD Kamruzzaman Kamrul</cp:lastModifiedBy>
  <cp:revision>14</cp:revision>
  <cp:lastPrinted>2024-01-30T00:05:15Z</cp:lastPrinted>
  <dcterms:created xsi:type="dcterms:W3CDTF">2024-01-19T19:38:18Z</dcterms:created>
  <dcterms:modified xsi:type="dcterms:W3CDTF">2024-01-30T07:01:53Z</dcterms:modified>
</cp:coreProperties>
</file>