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0" r:id="rId2"/>
    <p:sldId id="283" r:id="rId3"/>
    <p:sldId id="285" r:id="rId4"/>
    <p:sldId id="293" r:id="rId5"/>
    <p:sldId id="294" r:id="rId6"/>
    <p:sldId id="284" r:id="rId7"/>
    <p:sldId id="291" r:id="rId8"/>
    <p:sldId id="292" r:id="rId9"/>
    <p:sldId id="290" r:id="rId10"/>
    <p:sldId id="295" r:id="rId11"/>
    <p:sldId id="296" r:id="rId12"/>
    <p:sldId id="289" r:id="rId13"/>
    <p:sldId id="297" r:id="rId14"/>
    <p:sldId id="299" r:id="rId15"/>
    <p:sldId id="298" r:id="rId16"/>
    <p:sldId id="287" r:id="rId17"/>
    <p:sldId id="288"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743D48-3643-4FE6-B2C0-120838509E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976D7C1-FDD8-408A-9F4A-CE0175C444F2}">
      <dgm:prSet/>
      <dgm:spPr/>
      <dgm:t>
        <a:bodyPr/>
        <a:lstStyle/>
        <a:p>
          <a:r>
            <a:rPr lang="en-US" b="0" i="0">
              <a:latin typeface="Palatino Linotype" panose="02040502050505030304" pitchFamily="18" charset="0"/>
            </a:rPr>
            <a:t>Aim: Illustrate how the service transforms post-VLIFT strategies, meeting CVM targets.</a:t>
          </a:r>
          <a:endParaRPr lang="en-US">
            <a:latin typeface="Palatino Linotype" panose="02040502050505030304" pitchFamily="18" charset="0"/>
          </a:endParaRPr>
        </a:p>
      </dgm:t>
    </dgm:pt>
    <dgm:pt modelId="{3559234E-DE36-4C18-90F7-75D636BE7EC5}" type="parTrans" cxnId="{72B3B014-2E2F-431A-BD9C-93C9FFFCE70A}">
      <dgm:prSet/>
      <dgm:spPr/>
      <dgm:t>
        <a:bodyPr/>
        <a:lstStyle/>
        <a:p>
          <a:endParaRPr lang="en-US"/>
        </a:p>
      </dgm:t>
    </dgm:pt>
    <dgm:pt modelId="{112EAE41-DE51-4FA9-BA59-E6171C34C464}" type="sibTrans" cxnId="{72B3B014-2E2F-431A-BD9C-93C9FFFCE70A}">
      <dgm:prSet/>
      <dgm:spPr/>
      <dgm:t>
        <a:bodyPr/>
        <a:lstStyle/>
        <a:p>
          <a:endParaRPr lang="en-US"/>
        </a:p>
      </dgm:t>
    </dgm:pt>
    <dgm:pt modelId="{B030C51D-B6D7-4B36-952A-FF83C14626D7}">
      <dgm:prSet/>
      <dgm:spPr/>
      <dgm:t>
        <a:bodyPr/>
        <a:lstStyle/>
        <a:p>
          <a:r>
            <a:rPr lang="en-US" b="0" i="0" dirty="0">
              <a:latin typeface="Palatino Linotype" panose="02040502050505030304" pitchFamily="18" charset="0"/>
            </a:rPr>
            <a:t>Focus areas:</a:t>
          </a:r>
          <a:endParaRPr lang="en-US" dirty="0">
            <a:latin typeface="Palatino Linotype" panose="02040502050505030304" pitchFamily="18" charset="0"/>
          </a:endParaRPr>
        </a:p>
      </dgm:t>
    </dgm:pt>
    <dgm:pt modelId="{9C8DF846-E5C1-43D7-9A1A-CC6744E2564F}" type="parTrans" cxnId="{525C1411-C432-46BC-83CD-67BD53AE15ED}">
      <dgm:prSet/>
      <dgm:spPr/>
      <dgm:t>
        <a:bodyPr/>
        <a:lstStyle/>
        <a:p>
          <a:endParaRPr lang="en-US"/>
        </a:p>
      </dgm:t>
    </dgm:pt>
    <dgm:pt modelId="{9F1294AE-1D7E-4238-9944-6F6F6ED34BA3}" type="sibTrans" cxnId="{525C1411-C432-46BC-83CD-67BD53AE15ED}">
      <dgm:prSet/>
      <dgm:spPr/>
      <dgm:t>
        <a:bodyPr/>
        <a:lstStyle/>
        <a:p>
          <a:endParaRPr lang="en-US"/>
        </a:p>
      </dgm:t>
    </dgm:pt>
    <dgm:pt modelId="{677539B7-E80E-4CF3-B15D-F49FC310FDDE}">
      <dgm:prSet/>
      <dgm:spPr/>
      <dgm:t>
        <a:bodyPr/>
        <a:lstStyle/>
        <a:p>
          <a:pPr>
            <a:buFont typeface="Arial" panose="020B0604020202020204" pitchFamily="34" charset="0"/>
            <a:buChar char="•"/>
          </a:pPr>
          <a:r>
            <a:rPr lang="en-US" b="0" i="0" dirty="0">
              <a:latin typeface="Palatino Linotype" panose="02040502050505030304" pitchFamily="18" charset="0"/>
            </a:rPr>
            <a:t>- Calendar Synchronization</a:t>
          </a:r>
          <a:endParaRPr lang="en-US" dirty="0">
            <a:latin typeface="Palatino Linotype" panose="02040502050505030304" pitchFamily="18" charset="0"/>
          </a:endParaRPr>
        </a:p>
      </dgm:t>
    </dgm:pt>
    <dgm:pt modelId="{50AD2791-C928-4AD5-84BF-C65466490FEB}" type="parTrans" cxnId="{71C622C9-9AFB-460D-9563-30CBF6C084AA}">
      <dgm:prSet/>
      <dgm:spPr/>
      <dgm:t>
        <a:bodyPr/>
        <a:lstStyle/>
        <a:p>
          <a:endParaRPr lang="en-US"/>
        </a:p>
      </dgm:t>
    </dgm:pt>
    <dgm:pt modelId="{0864D6B8-5A09-437A-86F5-7A699EC74C1E}" type="sibTrans" cxnId="{71C622C9-9AFB-460D-9563-30CBF6C084AA}">
      <dgm:prSet/>
      <dgm:spPr/>
      <dgm:t>
        <a:bodyPr/>
        <a:lstStyle/>
        <a:p>
          <a:endParaRPr lang="en-US"/>
        </a:p>
      </dgm:t>
    </dgm:pt>
    <dgm:pt modelId="{3121C3A7-9321-43BB-8972-B8185ACF02CD}">
      <dgm:prSet/>
      <dgm:spPr/>
      <dgm:t>
        <a:bodyPr/>
        <a:lstStyle/>
        <a:p>
          <a:pPr>
            <a:buFont typeface="Arial" panose="020B0604020202020204" pitchFamily="34" charset="0"/>
            <a:buChar char="•"/>
          </a:pPr>
          <a:r>
            <a:rPr lang="en-US" b="0" i="0" dirty="0">
              <a:latin typeface="Palatino Linotype" panose="02040502050505030304" pitchFamily="18" charset="0"/>
            </a:rPr>
            <a:t>- Pricing Transparency</a:t>
          </a:r>
          <a:endParaRPr lang="en-US" dirty="0">
            <a:latin typeface="Palatino Linotype" panose="02040502050505030304" pitchFamily="18" charset="0"/>
          </a:endParaRPr>
        </a:p>
      </dgm:t>
    </dgm:pt>
    <dgm:pt modelId="{C2DD57D0-5368-454D-B974-1D540D82D61F}" type="parTrans" cxnId="{A796075F-8274-49BC-B683-877B041D9DBA}">
      <dgm:prSet/>
      <dgm:spPr/>
      <dgm:t>
        <a:bodyPr/>
        <a:lstStyle/>
        <a:p>
          <a:endParaRPr lang="en-US"/>
        </a:p>
      </dgm:t>
    </dgm:pt>
    <dgm:pt modelId="{9A28FDB7-7475-497F-9ED7-1F9B62D2566E}" type="sibTrans" cxnId="{A796075F-8274-49BC-B683-877B041D9DBA}">
      <dgm:prSet/>
      <dgm:spPr/>
      <dgm:t>
        <a:bodyPr/>
        <a:lstStyle/>
        <a:p>
          <a:endParaRPr lang="en-US"/>
        </a:p>
      </dgm:t>
    </dgm:pt>
    <dgm:pt modelId="{3C50E653-1493-4ACD-A404-80C55DB5AF3F}">
      <dgm:prSet/>
      <dgm:spPr/>
      <dgm:t>
        <a:bodyPr/>
        <a:lstStyle/>
        <a:p>
          <a:pPr>
            <a:buFont typeface="Arial" panose="020B0604020202020204" pitchFamily="34" charset="0"/>
            <a:buChar char="•"/>
          </a:pPr>
          <a:r>
            <a:rPr lang="en-US" b="0" i="0" dirty="0">
              <a:latin typeface="Palatino Linotype" panose="02040502050505030304" pitchFamily="18" charset="0"/>
            </a:rPr>
            <a:t>- Verification Process Efficiency</a:t>
          </a:r>
          <a:endParaRPr lang="en-US" dirty="0">
            <a:latin typeface="Palatino Linotype" panose="02040502050505030304" pitchFamily="18" charset="0"/>
          </a:endParaRPr>
        </a:p>
      </dgm:t>
    </dgm:pt>
    <dgm:pt modelId="{EA7EEFD6-7995-4C7E-9216-91270F294810}" type="parTrans" cxnId="{775EB633-079D-48EC-893B-916E71E85CE0}">
      <dgm:prSet/>
      <dgm:spPr/>
      <dgm:t>
        <a:bodyPr/>
        <a:lstStyle/>
        <a:p>
          <a:endParaRPr lang="en-US"/>
        </a:p>
      </dgm:t>
    </dgm:pt>
    <dgm:pt modelId="{E49DAD49-A642-40CA-A6D1-87B7B847EF71}" type="sibTrans" cxnId="{775EB633-079D-48EC-893B-916E71E85CE0}">
      <dgm:prSet/>
      <dgm:spPr/>
      <dgm:t>
        <a:bodyPr/>
        <a:lstStyle/>
        <a:p>
          <a:endParaRPr lang="en-US"/>
        </a:p>
      </dgm:t>
    </dgm:pt>
    <dgm:pt modelId="{6245B016-5C88-4F90-9E91-E895BF12A7C4}">
      <dgm:prSet/>
      <dgm:spPr/>
      <dgm:t>
        <a:bodyPr/>
        <a:lstStyle/>
        <a:p>
          <a:pPr>
            <a:buFont typeface="Arial" panose="020B0604020202020204" pitchFamily="34" charset="0"/>
            <a:buChar char="•"/>
          </a:pPr>
          <a:r>
            <a:rPr lang="en-US" b="0" i="0" dirty="0">
              <a:latin typeface="Palatino Linotype" panose="02040502050505030304" pitchFamily="18" charset="0"/>
            </a:rPr>
            <a:t>- Instant Booking Response Rate</a:t>
          </a:r>
          <a:endParaRPr lang="en-US" dirty="0">
            <a:latin typeface="Palatino Linotype" panose="02040502050505030304" pitchFamily="18" charset="0"/>
          </a:endParaRPr>
        </a:p>
      </dgm:t>
    </dgm:pt>
    <dgm:pt modelId="{568CDDEE-EAED-440D-A2DB-F8DA10D66AFE}" type="parTrans" cxnId="{44873941-D0BC-4BDA-8A1D-217DF54DA3BB}">
      <dgm:prSet/>
      <dgm:spPr/>
      <dgm:t>
        <a:bodyPr/>
        <a:lstStyle/>
        <a:p>
          <a:endParaRPr lang="en-US"/>
        </a:p>
      </dgm:t>
    </dgm:pt>
    <dgm:pt modelId="{DDAD884B-91DA-4197-8CE1-8B2A089CAB22}" type="sibTrans" cxnId="{44873941-D0BC-4BDA-8A1D-217DF54DA3BB}">
      <dgm:prSet/>
      <dgm:spPr/>
      <dgm:t>
        <a:bodyPr/>
        <a:lstStyle/>
        <a:p>
          <a:endParaRPr lang="en-US"/>
        </a:p>
      </dgm:t>
    </dgm:pt>
    <dgm:pt modelId="{1CE6FE19-5C07-4F50-9DC4-E54C5A8BD6AB}" type="pres">
      <dgm:prSet presAssocID="{AA743D48-3643-4FE6-B2C0-120838509E88}" presName="root" presStyleCnt="0">
        <dgm:presLayoutVars>
          <dgm:dir/>
          <dgm:resizeHandles val="exact"/>
        </dgm:presLayoutVars>
      </dgm:prSet>
      <dgm:spPr/>
    </dgm:pt>
    <dgm:pt modelId="{F2B48D92-E72B-454A-9EA8-4BA3CB44E2DE}" type="pres">
      <dgm:prSet presAssocID="{A976D7C1-FDD8-408A-9F4A-CE0175C444F2}" presName="compNode" presStyleCnt="0"/>
      <dgm:spPr/>
    </dgm:pt>
    <dgm:pt modelId="{CB86AD3E-209F-4061-9D9D-3CF22E8FC825}" type="pres">
      <dgm:prSet presAssocID="{A976D7C1-FDD8-408A-9F4A-CE0175C444F2}" presName="bgRect" presStyleLbl="bgShp" presStyleIdx="0" presStyleCnt="2"/>
      <dgm:spPr/>
    </dgm:pt>
    <dgm:pt modelId="{3506F9FF-CDDC-4BDF-A5E1-DF458EEABF7E}" type="pres">
      <dgm:prSet presAssocID="{A976D7C1-FDD8-408A-9F4A-CE0175C444F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3BA429EE-D506-4FEB-A232-98855F46EF46}" type="pres">
      <dgm:prSet presAssocID="{A976D7C1-FDD8-408A-9F4A-CE0175C444F2}" presName="spaceRect" presStyleCnt="0"/>
      <dgm:spPr/>
    </dgm:pt>
    <dgm:pt modelId="{090AA706-8E73-4A17-BCC8-FF7DE4887222}" type="pres">
      <dgm:prSet presAssocID="{A976D7C1-FDD8-408A-9F4A-CE0175C444F2}" presName="parTx" presStyleLbl="revTx" presStyleIdx="0" presStyleCnt="3">
        <dgm:presLayoutVars>
          <dgm:chMax val="0"/>
          <dgm:chPref val="0"/>
        </dgm:presLayoutVars>
      </dgm:prSet>
      <dgm:spPr/>
    </dgm:pt>
    <dgm:pt modelId="{DFB6F583-86FA-4A7A-B75B-6F8B23ACA9B6}" type="pres">
      <dgm:prSet presAssocID="{112EAE41-DE51-4FA9-BA59-E6171C34C464}" presName="sibTrans" presStyleCnt="0"/>
      <dgm:spPr/>
    </dgm:pt>
    <dgm:pt modelId="{D944B185-9508-4619-A0B2-1FF1BAE732C2}" type="pres">
      <dgm:prSet presAssocID="{B030C51D-B6D7-4B36-952A-FF83C14626D7}" presName="compNode" presStyleCnt="0"/>
      <dgm:spPr/>
    </dgm:pt>
    <dgm:pt modelId="{706D322D-8B98-43E1-8526-A016E8237B30}" type="pres">
      <dgm:prSet presAssocID="{B030C51D-B6D7-4B36-952A-FF83C14626D7}" presName="bgRect" presStyleLbl="bgShp" presStyleIdx="1" presStyleCnt="2"/>
      <dgm:spPr/>
    </dgm:pt>
    <dgm:pt modelId="{2E615B8F-89A9-4543-B8B0-63F0131490CA}" type="pres">
      <dgm:prSet presAssocID="{B030C51D-B6D7-4B36-952A-FF83C14626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6BBA25DC-8E98-4F9D-B8B7-1205DA038B35}" type="pres">
      <dgm:prSet presAssocID="{B030C51D-B6D7-4B36-952A-FF83C14626D7}" presName="spaceRect" presStyleCnt="0"/>
      <dgm:spPr/>
    </dgm:pt>
    <dgm:pt modelId="{08D78649-50A2-4F30-88BD-9794CEEA2B9D}" type="pres">
      <dgm:prSet presAssocID="{B030C51D-B6D7-4B36-952A-FF83C14626D7}" presName="parTx" presStyleLbl="revTx" presStyleIdx="1" presStyleCnt="3" custScaleX="68589" custLinFactNeighborX="-17948" custLinFactNeighborY="2306">
        <dgm:presLayoutVars>
          <dgm:chMax val="0"/>
          <dgm:chPref val="0"/>
        </dgm:presLayoutVars>
      </dgm:prSet>
      <dgm:spPr/>
    </dgm:pt>
    <dgm:pt modelId="{0B1A550D-2730-4870-9A66-9AE2F1735C6A}" type="pres">
      <dgm:prSet presAssocID="{B030C51D-B6D7-4B36-952A-FF83C14626D7}" presName="desTx" presStyleLbl="revTx" presStyleIdx="2" presStyleCnt="3" custScaleX="199410" custLinFactNeighborX="-800" custLinFactNeighborY="2194">
        <dgm:presLayoutVars/>
      </dgm:prSet>
      <dgm:spPr/>
    </dgm:pt>
  </dgm:ptLst>
  <dgm:cxnLst>
    <dgm:cxn modelId="{525C1411-C432-46BC-83CD-67BD53AE15ED}" srcId="{AA743D48-3643-4FE6-B2C0-120838509E88}" destId="{B030C51D-B6D7-4B36-952A-FF83C14626D7}" srcOrd="1" destOrd="0" parTransId="{9C8DF846-E5C1-43D7-9A1A-CC6744E2564F}" sibTransId="{9F1294AE-1D7E-4238-9944-6F6F6ED34BA3}"/>
    <dgm:cxn modelId="{72B3B014-2E2F-431A-BD9C-93C9FFFCE70A}" srcId="{AA743D48-3643-4FE6-B2C0-120838509E88}" destId="{A976D7C1-FDD8-408A-9F4A-CE0175C444F2}" srcOrd="0" destOrd="0" parTransId="{3559234E-DE36-4C18-90F7-75D636BE7EC5}" sibTransId="{112EAE41-DE51-4FA9-BA59-E6171C34C464}"/>
    <dgm:cxn modelId="{775EB633-079D-48EC-893B-916E71E85CE0}" srcId="{B030C51D-B6D7-4B36-952A-FF83C14626D7}" destId="{3C50E653-1493-4ACD-A404-80C55DB5AF3F}" srcOrd="2" destOrd="0" parTransId="{EA7EEFD6-7995-4C7E-9216-91270F294810}" sibTransId="{E49DAD49-A642-40CA-A6D1-87B7B847EF71}"/>
    <dgm:cxn modelId="{A796075F-8274-49BC-B683-877B041D9DBA}" srcId="{B030C51D-B6D7-4B36-952A-FF83C14626D7}" destId="{3121C3A7-9321-43BB-8972-B8185ACF02CD}" srcOrd="1" destOrd="0" parTransId="{C2DD57D0-5368-454D-B974-1D540D82D61F}" sibTransId="{9A28FDB7-7475-497F-9ED7-1F9B62D2566E}"/>
    <dgm:cxn modelId="{BB882141-E02B-4F99-B811-1CC03005C706}" type="presOf" srcId="{6245B016-5C88-4F90-9E91-E895BF12A7C4}" destId="{0B1A550D-2730-4870-9A66-9AE2F1735C6A}" srcOrd="0" destOrd="3" presId="urn:microsoft.com/office/officeart/2018/2/layout/IconVerticalSolidList"/>
    <dgm:cxn modelId="{44873941-D0BC-4BDA-8A1D-217DF54DA3BB}" srcId="{B030C51D-B6D7-4B36-952A-FF83C14626D7}" destId="{6245B016-5C88-4F90-9E91-E895BF12A7C4}" srcOrd="3" destOrd="0" parTransId="{568CDDEE-EAED-440D-A2DB-F8DA10D66AFE}" sibTransId="{DDAD884B-91DA-4197-8CE1-8B2A089CAB22}"/>
    <dgm:cxn modelId="{8E5F4868-12F0-4907-B0B5-5A1227E55B34}" type="presOf" srcId="{AA743D48-3643-4FE6-B2C0-120838509E88}" destId="{1CE6FE19-5C07-4F50-9DC4-E54C5A8BD6AB}" srcOrd="0" destOrd="0" presId="urn:microsoft.com/office/officeart/2018/2/layout/IconVerticalSolidList"/>
    <dgm:cxn modelId="{9B2C8854-C41B-4CFB-BDBD-DEEF9B8F83C3}" type="presOf" srcId="{A976D7C1-FDD8-408A-9F4A-CE0175C444F2}" destId="{090AA706-8E73-4A17-BCC8-FF7DE4887222}" srcOrd="0" destOrd="0" presId="urn:microsoft.com/office/officeart/2018/2/layout/IconVerticalSolidList"/>
    <dgm:cxn modelId="{49F91F98-7861-44F4-A505-5965CD0EE4A0}" type="presOf" srcId="{3C50E653-1493-4ACD-A404-80C55DB5AF3F}" destId="{0B1A550D-2730-4870-9A66-9AE2F1735C6A}" srcOrd="0" destOrd="2" presId="urn:microsoft.com/office/officeart/2018/2/layout/IconVerticalSolidList"/>
    <dgm:cxn modelId="{8FAB7CA6-AA49-492F-BD71-C53BCB45C064}" type="presOf" srcId="{B030C51D-B6D7-4B36-952A-FF83C14626D7}" destId="{08D78649-50A2-4F30-88BD-9794CEEA2B9D}" srcOrd="0" destOrd="0" presId="urn:microsoft.com/office/officeart/2018/2/layout/IconVerticalSolidList"/>
    <dgm:cxn modelId="{6C251FC2-8048-4B5F-A8E7-4E7575CE5258}" type="presOf" srcId="{677539B7-E80E-4CF3-B15D-F49FC310FDDE}" destId="{0B1A550D-2730-4870-9A66-9AE2F1735C6A}" srcOrd="0" destOrd="0" presId="urn:microsoft.com/office/officeart/2018/2/layout/IconVerticalSolidList"/>
    <dgm:cxn modelId="{71C622C9-9AFB-460D-9563-30CBF6C084AA}" srcId="{B030C51D-B6D7-4B36-952A-FF83C14626D7}" destId="{677539B7-E80E-4CF3-B15D-F49FC310FDDE}" srcOrd="0" destOrd="0" parTransId="{50AD2791-C928-4AD5-84BF-C65466490FEB}" sibTransId="{0864D6B8-5A09-437A-86F5-7A699EC74C1E}"/>
    <dgm:cxn modelId="{0E2AD4D5-50DB-48F4-A34D-30A4EF08CED0}" type="presOf" srcId="{3121C3A7-9321-43BB-8972-B8185ACF02CD}" destId="{0B1A550D-2730-4870-9A66-9AE2F1735C6A}" srcOrd="0" destOrd="1" presId="urn:microsoft.com/office/officeart/2018/2/layout/IconVerticalSolidList"/>
    <dgm:cxn modelId="{8467BA09-43B9-4B5C-B896-0314505A204B}" type="presParOf" srcId="{1CE6FE19-5C07-4F50-9DC4-E54C5A8BD6AB}" destId="{F2B48D92-E72B-454A-9EA8-4BA3CB44E2DE}" srcOrd="0" destOrd="0" presId="urn:microsoft.com/office/officeart/2018/2/layout/IconVerticalSolidList"/>
    <dgm:cxn modelId="{4AFE2BCE-ED25-44CD-8BAA-2EC58D8DA5E3}" type="presParOf" srcId="{F2B48D92-E72B-454A-9EA8-4BA3CB44E2DE}" destId="{CB86AD3E-209F-4061-9D9D-3CF22E8FC825}" srcOrd="0" destOrd="0" presId="urn:microsoft.com/office/officeart/2018/2/layout/IconVerticalSolidList"/>
    <dgm:cxn modelId="{2978FED8-B94F-4F72-A3E0-60646758ECB0}" type="presParOf" srcId="{F2B48D92-E72B-454A-9EA8-4BA3CB44E2DE}" destId="{3506F9FF-CDDC-4BDF-A5E1-DF458EEABF7E}" srcOrd="1" destOrd="0" presId="urn:microsoft.com/office/officeart/2018/2/layout/IconVerticalSolidList"/>
    <dgm:cxn modelId="{BEFDB0EB-B60F-4325-980D-E70EB532B218}" type="presParOf" srcId="{F2B48D92-E72B-454A-9EA8-4BA3CB44E2DE}" destId="{3BA429EE-D506-4FEB-A232-98855F46EF46}" srcOrd="2" destOrd="0" presId="urn:microsoft.com/office/officeart/2018/2/layout/IconVerticalSolidList"/>
    <dgm:cxn modelId="{922DAA7D-CB47-4CC4-878D-EE1BAB66B7E0}" type="presParOf" srcId="{F2B48D92-E72B-454A-9EA8-4BA3CB44E2DE}" destId="{090AA706-8E73-4A17-BCC8-FF7DE4887222}" srcOrd="3" destOrd="0" presId="urn:microsoft.com/office/officeart/2018/2/layout/IconVerticalSolidList"/>
    <dgm:cxn modelId="{6D627D84-E3F7-492B-ADF9-60E96B34BFF0}" type="presParOf" srcId="{1CE6FE19-5C07-4F50-9DC4-E54C5A8BD6AB}" destId="{DFB6F583-86FA-4A7A-B75B-6F8B23ACA9B6}" srcOrd="1" destOrd="0" presId="urn:microsoft.com/office/officeart/2018/2/layout/IconVerticalSolidList"/>
    <dgm:cxn modelId="{22B50625-478E-4322-9185-D5B9D567FAD4}" type="presParOf" srcId="{1CE6FE19-5C07-4F50-9DC4-E54C5A8BD6AB}" destId="{D944B185-9508-4619-A0B2-1FF1BAE732C2}" srcOrd="2" destOrd="0" presId="urn:microsoft.com/office/officeart/2018/2/layout/IconVerticalSolidList"/>
    <dgm:cxn modelId="{13BC1548-DB2A-475C-916B-ABC21A5E0657}" type="presParOf" srcId="{D944B185-9508-4619-A0B2-1FF1BAE732C2}" destId="{706D322D-8B98-43E1-8526-A016E8237B30}" srcOrd="0" destOrd="0" presId="urn:microsoft.com/office/officeart/2018/2/layout/IconVerticalSolidList"/>
    <dgm:cxn modelId="{9683BF28-5738-44DD-B190-45C75D92A893}" type="presParOf" srcId="{D944B185-9508-4619-A0B2-1FF1BAE732C2}" destId="{2E615B8F-89A9-4543-B8B0-63F0131490CA}" srcOrd="1" destOrd="0" presId="urn:microsoft.com/office/officeart/2018/2/layout/IconVerticalSolidList"/>
    <dgm:cxn modelId="{37BBF69A-43FF-430C-9190-D880F445C5F6}" type="presParOf" srcId="{D944B185-9508-4619-A0B2-1FF1BAE732C2}" destId="{6BBA25DC-8E98-4F9D-B8B7-1205DA038B35}" srcOrd="2" destOrd="0" presId="urn:microsoft.com/office/officeart/2018/2/layout/IconVerticalSolidList"/>
    <dgm:cxn modelId="{1124F020-500D-4DBE-BED1-CA0DE9B00D06}" type="presParOf" srcId="{D944B185-9508-4619-A0B2-1FF1BAE732C2}" destId="{08D78649-50A2-4F30-88BD-9794CEEA2B9D}" srcOrd="3" destOrd="0" presId="urn:microsoft.com/office/officeart/2018/2/layout/IconVerticalSolidList"/>
    <dgm:cxn modelId="{9DACBCA4-11B9-403D-99C9-B128E58A3F61}" type="presParOf" srcId="{D944B185-9508-4619-A0B2-1FF1BAE732C2}" destId="{0B1A550D-2730-4870-9A66-9AE2F1735C6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CC5CB9-BF05-46E7-9F58-C35D449FC73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331CD0F-2E1D-4817-8A67-B48FDD809C86}">
      <dgm:prSet/>
      <dgm:spPr/>
      <dgm:t>
        <a:bodyPr/>
        <a:lstStyle/>
        <a:p>
          <a:r>
            <a:rPr lang="en-US" b="1" i="0" dirty="0">
              <a:latin typeface="Palatino Linotype" panose="02040502050505030304" pitchFamily="18" charset="0"/>
            </a:rPr>
            <a:t>Future State:</a:t>
          </a:r>
          <a:endParaRPr lang="en-US" dirty="0">
            <a:latin typeface="Palatino Linotype" panose="02040502050505030304" pitchFamily="18" charset="0"/>
          </a:endParaRPr>
        </a:p>
      </dgm:t>
    </dgm:pt>
    <dgm:pt modelId="{0D13DD97-2017-412F-A6A1-249B76DCA0F0}" type="parTrans" cxnId="{BCAD331D-34DB-4981-A3F6-C763B9FA4A21}">
      <dgm:prSet/>
      <dgm:spPr/>
      <dgm:t>
        <a:bodyPr/>
        <a:lstStyle/>
        <a:p>
          <a:endParaRPr lang="en-US"/>
        </a:p>
      </dgm:t>
    </dgm:pt>
    <dgm:pt modelId="{C7FE9D1D-814C-43A3-A86E-5DF110EF3641}" type="sibTrans" cxnId="{BCAD331D-34DB-4981-A3F6-C763B9FA4A21}">
      <dgm:prSet/>
      <dgm:spPr/>
      <dgm:t>
        <a:bodyPr/>
        <a:lstStyle/>
        <a:p>
          <a:endParaRPr lang="en-US"/>
        </a:p>
      </dgm:t>
    </dgm:pt>
    <dgm:pt modelId="{2268BF81-0C56-45FF-AEB0-10E6CC36ABD0}">
      <dgm:prSet/>
      <dgm:spPr/>
      <dgm:t>
        <a:bodyPr/>
        <a:lstStyle/>
        <a:p>
          <a:r>
            <a:rPr lang="en-US" b="0" i="0" dirty="0">
              <a:latin typeface="Palatino Linotype" panose="02040502050505030304" pitchFamily="18" charset="0"/>
            </a:rPr>
            <a:t>Automated verification process using AI, ML.</a:t>
          </a:r>
          <a:endParaRPr lang="en-US" dirty="0">
            <a:latin typeface="Palatino Linotype" panose="02040502050505030304" pitchFamily="18" charset="0"/>
          </a:endParaRPr>
        </a:p>
      </dgm:t>
    </dgm:pt>
    <dgm:pt modelId="{C5C8E5E9-76F5-48AA-9C8E-8CB4583BE294}" type="parTrans" cxnId="{371AF090-5E56-49AE-BCA9-AAA9C700A157}">
      <dgm:prSet/>
      <dgm:spPr/>
      <dgm:t>
        <a:bodyPr/>
        <a:lstStyle/>
        <a:p>
          <a:endParaRPr lang="en-US"/>
        </a:p>
      </dgm:t>
    </dgm:pt>
    <dgm:pt modelId="{9D959935-B4D9-47A0-842D-5403F24D1CCF}" type="sibTrans" cxnId="{371AF090-5E56-49AE-BCA9-AAA9C700A157}">
      <dgm:prSet/>
      <dgm:spPr/>
      <dgm:t>
        <a:bodyPr/>
        <a:lstStyle/>
        <a:p>
          <a:endParaRPr lang="en-US"/>
        </a:p>
      </dgm:t>
    </dgm:pt>
    <dgm:pt modelId="{1F07E5B3-E1CC-415A-9988-3E4C2F7A5C85}">
      <dgm:prSet/>
      <dgm:spPr/>
      <dgm:t>
        <a:bodyPr/>
        <a:lstStyle/>
        <a:p>
          <a:r>
            <a:rPr lang="en-US" b="0" i="0" dirty="0">
              <a:latin typeface="Palatino Linotype" panose="02040502050505030304" pitchFamily="18" charset="0"/>
            </a:rPr>
            <a:t>Verification within hours, benefiting frequent users with streamlined re-verification.</a:t>
          </a:r>
          <a:endParaRPr lang="en-US" dirty="0">
            <a:latin typeface="Palatino Linotype" panose="02040502050505030304" pitchFamily="18" charset="0"/>
          </a:endParaRPr>
        </a:p>
      </dgm:t>
    </dgm:pt>
    <dgm:pt modelId="{AA82C036-2BC0-4B80-A7A2-8AACDFD239B8}" type="parTrans" cxnId="{2045852D-9B03-4AE5-BD33-56896BE301C3}">
      <dgm:prSet/>
      <dgm:spPr/>
      <dgm:t>
        <a:bodyPr/>
        <a:lstStyle/>
        <a:p>
          <a:endParaRPr lang="en-US"/>
        </a:p>
      </dgm:t>
    </dgm:pt>
    <dgm:pt modelId="{664917CF-0E31-4CF6-8633-19DE904C89AD}" type="sibTrans" cxnId="{2045852D-9B03-4AE5-BD33-56896BE301C3}">
      <dgm:prSet/>
      <dgm:spPr/>
      <dgm:t>
        <a:bodyPr/>
        <a:lstStyle/>
        <a:p>
          <a:endParaRPr lang="en-US"/>
        </a:p>
      </dgm:t>
    </dgm:pt>
    <dgm:pt modelId="{C5C524F5-B811-4B16-B277-95F3A2C6CFFF}">
      <dgm:prSet/>
      <dgm:spPr/>
      <dgm:t>
        <a:bodyPr/>
        <a:lstStyle/>
        <a:p>
          <a:r>
            <a:rPr lang="en-US" b="1" i="0" dirty="0">
              <a:latin typeface="Palatino Linotype" panose="02040502050505030304" pitchFamily="18" charset="0"/>
            </a:rPr>
            <a:t>CVM Target Achievement:</a:t>
          </a:r>
          <a:endParaRPr lang="en-US" dirty="0">
            <a:latin typeface="Palatino Linotype" panose="02040502050505030304" pitchFamily="18" charset="0"/>
          </a:endParaRPr>
        </a:p>
      </dgm:t>
    </dgm:pt>
    <dgm:pt modelId="{839DED50-7CC0-4D23-BF0E-A10020E3E812}" type="parTrans" cxnId="{A42FEB89-05D3-409B-86D7-C97F350A1B68}">
      <dgm:prSet/>
      <dgm:spPr/>
      <dgm:t>
        <a:bodyPr/>
        <a:lstStyle/>
        <a:p>
          <a:endParaRPr lang="en-US"/>
        </a:p>
      </dgm:t>
    </dgm:pt>
    <dgm:pt modelId="{3F62A148-14F8-4B87-BCA4-4218C5D5E9A0}" type="sibTrans" cxnId="{A42FEB89-05D3-409B-86D7-C97F350A1B68}">
      <dgm:prSet/>
      <dgm:spPr/>
      <dgm:t>
        <a:bodyPr/>
        <a:lstStyle/>
        <a:p>
          <a:endParaRPr lang="en-US"/>
        </a:p>
      </dgm:t>
    </dgm:pt>
    <dgm:pt modelId="{6568201A-33F1-459C-9627-075FD716A94D}">
      <dgm:prSet/>
      <dgm:spPr/>
      <dgm:t>
        <a:bodyPr/>
        <a:lstStyle/>
        <a:p>
          <a:r>
            <a:rPr lang="en-US" b="0" i="0" dirty="0">
              <a:latin typeface="Palatino Linotype" panose="02040502050505030304" pitchFamily="18" charset="0"/>
            </a:rPr>
            <a:t>Average verification time &lt; 24 hours, enhancing user convenience.</a:t>
          </a:r>
          <a:endParaRPr lang="en-US" dirty="0">
            <a:latin typeface="Palatino Linotype" panose="02040502050505030304" pitchFamily="18" charset="0"/>
          </a:endParaRPr>
        </a:p>
      </dgm:t>
    </dgm:pt>
    <dgm:pt modelId="{BCDC2C5B-1DC9-4AE0-B0D7-F9B117A4856A}" type="parTrans" cxnId="{8E209535-703E-485D-9B29-2F9ADAC62A85}">
      <dgm:prSet/>
      <dgm:spPr/>
      <dgm:t>
        <a:bodyPr/>
        <a:lstStyle/>
        <a:p>
          <a:endParaRPr lang="en-US"/>
        </a:p>
      </dgm:t>
    </dgm:pt>
    <dgm:pt modelId="{1EAF5540-873D-49E4-8C04-2149DED1B2D0}" type="sibTrans" cxnId="{8E209535-703E-485D-9B29-2F9ADAC62A85}">
      <dgm:prSet/>
      <dgm:spPr/>
      <dgm:t>
        <a:bodyPr/>
        <a:lstStyle/>
        <a:p>
          <a:endParaRPr lang="en-US"/>
        </a:p>
      </dgm:t>
    </dgm:pt>
    <dgm:pt modelId="{A6ABD791-70F7-4E99-A029-E8D7CF26F4A5}" type="pres">
      <dgm:prSet presAssocID="{E6CC5CB9-BF05-46E7-9F58-C35D449FC731}" presName="linear" presStyleCnt="0">
        <dgm:presLayoutVars>
          <dgm:dir/>
          <dgm:animLvl val="lvl"/>
          <dgm:resizeHandles val="exact"/>
        </dgm:presLayoutVars>
      </dgm:prSet>
      <dgm:spPr/>
    </dgm:pt>
    <dgm:pt modelId="{0573B377-E475-4365-B5A8-B5C0896A14D9}" type="pres">
      <dgm:prSet presAssocID="{E331CD0F-2E1D-4817-8A67-B48FDD809C86}" presName="parentLin" presStyleCnt="0"/>
      <dgm:spPr/>
    </dgm:pt>
    <dgm:pt modelId="{21541D5D-AEE7-440C-BF6C-89EED6FB435B}" type="pres">
      <dgm:prSet presAssocID="{E331CD0F-2E1D-4817-8A67-B48FDD809C86}" presName="parentLeftMargin" presStyleLbl="node1" presStyleIdx="0" presStyleCnt="2"/>
      <dgm:spPr/>
    </dgm:pt>
    <dgm:pt modelId="{8D265187-C951-434C-A240-7213984A9179}" type="pres">
      <dgm:prSet presAssocID="{E331CD0F-2E1D-4817-8A67-B48FDD809C86}" presName="parentText" presStyleLbl="node1" presStyleIdx="0" presStyleCnt="2">
        <dgm:presLayoutVars>
          <dgm:chMax val="0"/>
          <dgm:bulletEnabled val="1"/>
        </dgm:presLayoutVars>
      </dgm:prSet>
      <dgm:spPr/>
    </dgm:pt>
    <dgm:pt modelId="{4B463A1B-CFB0-4064-BC48-E16117A0EE0A}" type="pres">
      <dgm:prSet presAssocID="{E331CD0F-2E1D-4817-8A67-B48FDD809C86}" presName="negativeSpace" presStyleCnt="0"/>
      <dgm:spPr/>
    </dgm:pt>
    <dgm:pt modelId="{1DE163F8-4B21-48CC-997E-807DA292B5DB}" type="pres">
      <dgm:prSet presAssocID="{E331CD0F-2E1D-4817-8A67-B48FDD809C86}" presName="childText" presStyleLbl="conFgAcc1" presStyleIdx="0" presStyleCnt="2">
        <dgm:presLayoutVars>
          <dgm:bulletEnabled val="1"/>
        </dgm:presLayoutVars>
      </dgm:prSet>
      <dgm:spPr/>
    </dgm:pt>
    <dgm:pt modelId="{4733756D-F8D7-47A3-9DA6-8BD2CF08D6C9}" type="pres">
      <dgm:prSet presAssocID="{C7FE9D1D-814C-43A3-A86E-5DF110EF3641}" presName="spaceBetweenRectangles" presStyleCnt="0"/>
      <dgm:spPr/>
    </dgm:pt>
    <dgm:pt modelId="{91697D90-ACBE-4875-B724-CF4483A6E1AC}" type="pres">
      <dgm:prSet presAssocID="{C5C524F5-B811-4B16-B277-95F3A2C6CFFF}" presName="parentLin" presStyleCnt="0"/>
      <dgm:spPr/>
    </dgm:pt>
    <dgm:pt modelId="{1D9CCC03-5B97-47D1-AD3B-DE1DFC13801A}" type="pres">
      <dgm:prSet presAssocID="{C5C524F5-B811-4B16-B277-95F3A2C6CFFF}" presName="parentLeftMargin" presStyleLbl="node1" presStyleIdx="0" presStyleCnt="2"/>
      <dgm:spPr/>
    </dgm:pt>
    <dgm:pt modelId="{3176966A-E0CD-41B8-A850-45737F6E4EF9}" type="pres">
      <dgm:prSet presAssocID="{C5C524F5-B811-4B16-B277-95F3A2C6CFFF}" presName="parentText" presStyleLbl="node1" presStyleIdx="1" presStyleCnt="2">
        <dgm:presLayoutVars>
          <dgm:chMax val="0"/>
          <dgm:bulletEnabled val="1"/>
        </dgm:presLayoutVars>
      </dgm:prSet>
      <dgm:spPr/>
    </dgm:pt>
    <dgm:pt modelId="{9AD35CC8-CC20-424C-9241-32D9F22FF23D}" type="pres">
      <dgm:prSet presAssocID="{C5C524F5-B811-4B16-B277-95F3A2C6CFFF}" presName="negativeSpace" presStyleCnt="0"/>
      <dgm:spPr/>
    </dgm:pt>
    <dgm:pt modelId="{8683D18B-CEBF-486F-B42D-B1F89C76B85D}" type="pres">
      <dgm:prSet presAssocID="{C5C524F5-B811-4B16-B277-95F3A2C6CFFF}" presName="childText" presStyleLbl="conFgAcc1" presStyleIdx="1" presStyleCnt="2">
        <dgm:presLayoutVars>
          <dgm:bulletEnabled val="1"/>
        </dgm:presLayoutVars>
      </dgm:prSet>
      <dgm:spPr/>
    </dgm:pt>
  </dgm:ptLst>
  <dgm:cxnLst>
    <dgm:cxn modelId="{11FC7D08-E09D-4372-9290-3E928B2D3407}" type="presOf" srcId="{1F07E5B3-E1CC-415A-9988-3E4C2F7A5C85}" destId="{1DE163F8-4B21-48CC-997E-807DA292B5DB}" srcOrd="0" destOrd="1" presId="urn:microsoft.com/office/officeart/2005/8/layout/list1"/>
    <dgm:cxn modelId="{71A3D912-0ABA-4A66-AB9E-0745BEFA2640}" type="presOf" srcId="{C5C524F5-B811-4B16-B277-95F3A2C6CFFF}" destId="{3176966A-E0CD-41B8-A850-45737F6E4EF9}" srcOrd="1" destOrd="0" presId="urn:microsoft.com/office/officeart/2005/8/layout/list1"/>
    <dgm:cxn modelId="{BCAD331D-34DB-4981-A3F6-C763B9FA4A21}" srcId="{E6CC5CB9-BF05-46E7-9F58-C35D449FC731}" destId="{E331CD0F-2E1D-4817-8A67-B48FDD809C86}" srcOrd="0" destOrd="0" parTransId="{0D13DD97-2017-412F-A6A1-249B76DCA0F0}" sibTransId="{C7FE9D1D-814C-43A3-A86E-5DF110EF3641}"/>
    <dgm:cxn modelId="{BE20DA27-0ECA-4B47-99A0-4DFBECDFAB28}" type="presOf" srcId="{E331CD0F-2E1D-4817-8A67-B48FDD809C86}" destId="{21541D5D-AEE7-440C-BF6C-89EED6FB435B}" srcOrd="0" destOrd="0" presId="urn:microsoft.com/office/officeart/2005/8/layout/list1"/>
    <dgm:cxn modelId="{2045852D-9B03-4AE5-BD33-56896BE301C3}" srcId="{E331CD0F-2E1D-4817-8A67-B48FDD809C86}" destId="{1F07E5B3-E1CC-415A-9988-3E4C2F7A5C85}" srcOrd="1" destOrd="0" parTransId="{AA82C036-2BC0-4B80-A7A2-8AACDFD239B8}" sibTransId="{664917CF-0E31-4CF6-8633-19DE904C89AD}"/>
    <dgm:cxn modelId="{8E209535-703E-485D-9B29-2F9ADAC62A85}" srcId="{C5C524F5-B811-4B16-B277-95F3A2C6CFFF}" destId="{6568201A-33F1-459C-9627-075FD716A94D}" srcOrd="0" destOrd="0" parTransId="{BCDC2C5B-1DC9-4AE0-B0D7-F9B117A4856A}" sibTransId="{1EAF5540-873D-49E4-8C04-2149DED1B2D0}"/>
    <dgm:cxn modelId="{358A7541-CD6F-4E0D-B238-130C5E5774D2}" type="presOf" srcId="{6568201A-33F1-459C-9627-075FD716A94D}" destId="{8683D18B-CEBF-486F-B42D-B1F89C76B85D}" srcOrd="0" destOrd="0" presId="urn:microsoft.com/office/officeart/2005/8/layout/list1"/>
    <dgm:cxn modelId="{65EC2780-83B2-409F-975E-CB53ED334020}" type="presOf" srcId="{C5C524F5-B811-4B16-B277-95F3A2C6CFFF}" destId="{1D9CCC03-5B97-47D1-AD3B-DE1DFC13801A}" srcOrd="0" destOrd="0" presId="urn:microsoft.com/office/officeart/2005/8/layout/list1"/>
    <dgm:cxn modelId="{A42FEB89-05D3-409B-86D7-C97F350A1B68}" srcId="{E6CC5CB9-BF05-46E7-9F58-C35D449FC731}" destId="{C5C524F5-B811-4B16-B277-95F3A2C6CFFF}" srcOrd="1" destOrd="0" parTransId="{839DED50-7CC0-4D23-BF0E-A10020E3E812}" sibTransId="{3F62A148-14F8-4B87-BCA4-4218C5D5E9A0}"/>
    <dgm:cxn modelId="{371AF090-5E56-49AE-BCA9-AAA9C700A157}" srcId="{E331CD0F-2E1D-4817-8A67-B48FDD809C86}" destId="{2268BF81-0C56-45FF-AEB0-10E6CC36ABD0}" srcOrd="0" destOrd="0" parTransId="{C5C8E5E9-76F5-48AA-9C8E-8CB4583BE294}" sibTransId="{9D959935-B4D9-47A0-842D-5403F24D1CCF}"/>
    <dgm:cxn modelId="{D8F3B7B0-0748-46CF-A572-26431B1D8C23}" type="presOf" srcId="{2268BF81-0C56-45FF-AEB0-10E6CC36ABD0}" destId="{1DE163F8-4B21-48CC-997E-807DA292B5DB}" srcOrd="0" destOrd="0" presId="urn:microsoft.com/office/officeart/2005/8/layout/list1"/>
    <dgm:cxn modelId="{EEFB58B8-D52C-4523-AAF1-37AA4283C8F9}" type="presOf" srcId="{E6CC5CB9-BF05-46E7-9F58-C35D449FC731}" destId="{A6ABD791-70F7-4E99-A029-E8D7CF26F4A5}" srcOrd="0" destOrd="0" presId="urn:microsoft.com/office/officeart/2005/8/layout/list1"/>
    <dgm:cxn modelId="{943497BF-CF76-4267-A411-00126E13F400}" type="presOf" srcId="{E331CD0F-2E1D-4817-8A67-B48FDD809C86}" destId="{8D265187-C951-434C-A240-7213984A9179}" srcOrd="1" destOrd="0" presId="urn:microsoft.com/office/officeart/2005/8/layout/list1"/>
    <dgm:cxn modelId="{13E7333A-ABAE-42CE-90C0-B06C5E3DAB7A}" type="presParOf" srcId="{A6ABD791-70F7-4E99-A029-E8D7CF26F4A5}" destId="{0573B377-E475-4365-B5A8-B5C0896A14D9}" srcOrd="0" destOrd="0" presId="urn:microsoft.com/office/officeart/2005/8/layout/list1"/>
    <dgm:cxn modelId="{61E0FA33-77F7-43DF-8516-36952CF80ACA}" type="presParOf" srcId="{0573B377-E475-4365-B5A8-B5C0896A14D9}" destId="{21541D5D-AEE7-440C-BF6C-89EED6FB435B}" srcOrd="0" destOrd="0" presId="urn:microsoft.com/office/officeart/2005/8/layout/list1"/>
    <dgm:cxn modelId="{0747C1F5-2F27-49B4-A44A-B88E863C12F9}" type="presParOf" srcId="{0573B377-E475-4365-B5A8-B5C0896A14D9}" destId="{8D265187-C951-434C-A240-7213984A9179}" srcOrd="1" destOrd="0" presId="urn:microsoft.com/office/officeart/2005/8/layout/list1"/>
    <dgm:cxn modelId="{9490AB4C-6F56-47D6-9185-48ACC63C75E3}" type="presParOf" srcId="{A6ABD791-70F7-4E99-A029-E8D7CF26F4A5}" destId="{4B463A1B-CFB0-4064-BC48-E16117A0EE0A}" srcOrd="1" destOrd="0" presId="urn:microsoft.com/office/officeart/2005/8/layout/list1"/>
    <dgm:cxn modelId="{36EB3A11-39BB-421D-A3DC-FA2180A0FE9F}" type="presParOf" srcId="{A6ABD791-70F7-4E99-A029-E8D7CF26F4A5}" destId="{1DE163F8-4B21-48CC-997E-807DA292B5DB}" srcOrd="2" destOrd="0" presId="urn:microsoft.com/office/officeart/2005/8/layout/list1"/>
    <dgm:cxn modelId="{CAAAA70B-0A91-4E38-B3AA-05B5EA8EDA9D}" type="presParOf" srcId="{A6ABD791-70F7-4E99-A029-E8D7CF26F4A5}" destId="{4733756D-F8D7-47A3-9DA6-8BD2CF08D6C9}" srcOrd="3" destOrd="0" presId="urn:microsoft.com/office/officeart/2005/8/layout/list1"/>
    <dgm:cxn modelId="{A1897BA2-19B9-42D7-998C-57D8CFAEFD0D}" type="presParOf" srcId="{A6ABD791-70F7-4E99-A029-E8D7CF26F4A5}" destId="{91697D90-ACBE-4875-B724-CF4483A6E1AC}" srcOrd="4" destOrd="0" presId="urn:microsoft.com/office/officeart/2005/8/layout/list1"/>
    <dgm:cxn modelId="{3715DAC6-D7A0-4CCA-8B64-0D06D8F1C0CD}" type="presParOf" srcId="{91697D90-ACBE-4875-B724-CF4483A6E1AC}" destId="{1D9CCC03-5B97-47D1-AD3B-DE1DFC13801A}" srcOrd="0" destOrd="0" presId="urn:microsoft.com/office/officeart/2005/8/layout/list1"/>
    <dgm:cxn modelId="{ACCBCB76-9761-48AA-B260-FF01A8704518}" type="presParOf" srcId="{91697D90-ACBE-4875-B724-CF4483A6E1AC}" destId="{3176966A-E0CD-41B8-A850-45737F6E4EF9}" srcOrd="1" destOrd="0" presId="urn:microsoft.com/office/officeart/2005/8/layout/list1"/>
    <dgm:cxn modelId="{76AA6CE2-F019-4D67-8B24-550053C99919}" type="presParOf" srcId="{A6ABD791-70F7-4E99-A029-E8D7CF26F4A5}" destId="{9AD35CC8-CC20-424C-9241-32D9F22FF23D}" srcOrd="5" destOrd="0" presId="urn:microsoft.com/office/officeart/2005/8/layout/list1"/>
    <dgm:cxn modelId="{DFAE9ED1-A01F-4B52-B4D1-A7D30C10A292}" type="presParOf" srcId="{A6ABD791-70F7-4E99-A029-E8D7CF26F4A5}" destId="{8683D18B-CEBF-486F-B42D-B1F89C76B85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050F0-4CD8-44BA-8563-850427B6AEE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16A2FD6-8737-4741-BDB0-B332A9851594}">
      <dgm:prSet/>
      <dgm:spPr/>
      <dgm:t>
        <a:bodyPr/>
        <a:lstStyle/>
        <a:p>
          <a:r>
            <a:rPr lang="en-US" b="1" dirty="0">
              <a:latin typeface="Palatino Linotype" panose="02040502050505030304" pitchFamily="18" charset="0"/>
            </a:rPr>
            <a:t>Future State:</a:t>
          </a:r>
          <a:endParaRPr lang="en-US" dirty="0">
            <a:latin typeface="Palatino Linotype" panose="02040502050505030304" pitchFamily="18" charset="0"/>
          </a:endParaRPr>
        </a:p>
      </dgm:t>
    </dgm:pt>
    <dgm:pt modelId="{462C5576-88EB-4DA0-8A93-430326179F33}" type="parTrans" cxnId="{EC3C0893-A651-4828-A77F-994B854DDA80}">
      <dgm:prSet/>
      <dgm:spPr/>
      <dgm:t>
        <a:bodyPr/>
        <a:lstStyle/>
        <a:p>
          <a:endParaRPr lang="en-US"/>
        </a:p>
      </dgm:t>
    </dgm:pt>
    <dgm:pt modelId="{698946AE-3151-4697-9DE9-2E0C18082E29}" type="sibTrans" cxnId="{EC3C0893-A651-4828-A77F-994B854DDA80}">
      <dgm:prSet/>
      <dgm:spPr/>
      <dgm:t>
        <a:bodyPr/>
        <a:lstStyle/>
        <a:p>
          <a:endParaRPr lang="en-US"/>
        </a:p>
      </dgm:t>
    </dgm:pt>
    <dgm:pt modelId="{96DFA298-38D1-43E7-9A21-16E7D00EBA84}">
      <dgm:prSet/>
      <dgm:spPr/>
      <dgm:t>
        <a:bodyPr/>
        <a:lstStyle/>
        <a:p>
          <a:r>
            <a:rPr lang="en-US" dirty="0">
              <a:latin typeface="Palatino Linotype" panose="02040502050505030304" pitchFamily="18" charset="0"/>
            </a:rPr>
            <a:t>Seamless, automated synchronization with &gt; 98% accuracy.</a:t>
          </a:r>
        </a:p>
      </dgm:t>
    </dgm:pt>
    <dgm:pt modelId="{EEA60D4B-9529-4F7F-AC6C-BD3FAA958763}" type="parTrans" cxnId="{9D0BFAF4-3E84-42E9-BE24-486D035F9052}">
      <dgm:prSet/>
      <dgm:spPr/>
      <dgm:t>
        <a:bodyPr/>
        <a:lstStyle/>
        <a:p>
          <a:endParaRPr lang="en-US"/>
        </a:p>
      </dgm:t>
    </dgm:pt>
    <dgm:pt modelId="{D15772ED-C137-4CBC-8020-178B52104030}" type="sibTrans" cxnId="{9D0BFAF4-3E84-42E9-BE24-486D035F9052}">
      <dgm:prSet/>
      <dgm:spPr/>
      <dgm:t>
        <a:bodyPr/>
        <a:lstStyle/>
        <a:p>
          <a:endParaRPr lang="en-US"/>
        </a:p>
      </dgm:t>
    </dgm:pt>
    <dgm:pt modelId="{3B307C6A-EBFD-4D6E-AE50-584DB826BB21}">
      <dgm:prSet/>
      <dgm:spPr/>
      <dgm:t>
        <a:bodyPr/>
        <a:lstStyle/>
        <a:p>
          <a:r>
            <a:rPr lang="en-US" dirty="0">
              <a:latin typeface="Palatino Linotype" panose="02040502050505030304" pitchFamily="18" charset="0"/>
            </a:rPr>
            <a:t>Real-time updates and alerts with major calendar platform integration.</a:t>
          </a:r>
        </a:p>
      </dgm:t>
    </dgm:pt>
    <dgm:pt modelId="{86837531-6704-491C-B28C-CF02576FDF43}" type="parTrans" cxnId="{78F4C537-7F86-420F-8AA0-1155F99B5A67}">
      <dgm:prSet/>
      <dgm:spPr/>
      <dgm:t>
        <a:bodyPr/>
        <a:lstStyle/>
        <a:p>
          <a:endParaRPr lang="en-US"/>
        </a:p>
      </dgm:t>
    </dgm:pt>
    <dgm:pt modelId="{4C80DA2A-0523-47DD-94FB-443A611F2745}" type="sibTrans" cxnId="{78F4C537-7F86-420F-8AA0-1155F99B5A67}">
      <dgm:prSet/>
      <dgm:spPr/>
      <dgm:t>
        <a:bodyPr/>
        <a:lstStyle/>
        <a:p>
          <a:endParaRPr lang="en-US"/>
        </a:p>
      </dgm:t>
    </dgm:pt>
    <dgm:pt modelId="{5A6155CA-11B4-4652-922F-01666DB6DE16}">
      <dgm:prSet/>
      <dgm:spPr/>
      <dgm:t>
        <a:bodyPr/>
        <a:lstStyle/>
        <a:p>
          <a:r>
            <a:rPr lang="en-US" b="1" dirty="0">
              <a:latin typeface="Palatino Linotype" panose="02040502050505030304" pitchFamily="18" charset="0"/>
            </a:rPr>
            <a:t>CVM Target Achievement:</a:t>
          </a:r>
          <a:endParaRPr lang="en-US" dirty="0">
            <a:latin typeface="Palatino Linotype" panose="02040502050505030304" pitchFamily="18" charset="0"/>
          </a:endParaRPr>
        </a:p>
      </dgm:t>
    </dgm:pt>
    <dgm:pt modelId="{A9DE7EAC-8AAD-4766-B3AE-2085716A61C4}" type="parTrans" cxnId="{BD120FD3-F719-4965-87F4-455FD65069E3}">
      <dgm:prSet/>
      <dgm:spPr/>
      <dgm:t>
        <a:bodyPr/>
        <a:lstStyle/>
        <a:p>
          <a:endParaRPr lang="en-US"/>
        </a:p>
      </dgm:t>
    </dgm:pt>
    <dgm:pt modelId="{A116F7B4-6C66-4720-AD8B-5FE48C479B8E}" type="sibTrans" cxnId="{BD120FD3-F719-4965-87F4-455FD65069E3}">
      <dgm:prSet/>
      <dgm:spPr/>
      <dgm:t>
        <a:bodyPr/>
        <a:lstStyle/>
        <a:p>
          <a:endParaRPr lang="en-US"/>
        </a:p>
      </dgm:t>
    </dgm:pt>
    <dgm:pt modelId="{05B412A5-8C29-434E-BCCE-FB51839DD9ED}">
      <dgm:prSet/>
      <dgm:spPr/>
      <dgm:t>
        <a:bodyPr/>
        <a:lstStyle/>
        <a:p>
          <a:r>
            <a:rPr lang="en-US" dirty="0">
              <a:latin typeface="Palatino Linotype" panose="02040502050505030304" pitchFamily="18" charset="0"/>
            </a:rPr>
            <a:t>95% accuracy, reducing re-searching time and improving booking confidence.</a:t>
          </a:r>
        </a:p>
      </dgm:t>
    </dgm:pt>
    <dgm:pt modelId="{9C27E891-200D-4DB8-B3EA-397F3D7590C2}" type="parTrans" cxnId="{FD1ABC4E-029D-4924-B247-95C09CBA07CF}">
      <dgm:prSet/>
      <dgm:spPr/>
      <dgm:t>
        <a:bodyPr/>
        <a:lstStyle/>
        <a:p>
          <a:endParaRPr lang="en-US"/>
        </a:p>
      </dgm:t>
    </dgm:pt>
    <dgm:pt modelId="{3D380C34-F8B8-432B-86B2-C62B870E333A}" type="sibTrans" cxnId="{FD1ABC4E-029D-4924-B247-95C09CBA07CF}">
      <dgm:prSet/>
      <dgm:spPr/>
      <dgm:t>
        <a:bodyPr/>
        <a:lstStyle/>
        <a:p>
          <a:endParaRPr lang="en-US"/>
        </a:p>
      </dgm:t>
    </dgm:pt>
    <dgm:pt modelId="{40CE526C-40E7-44EE-B282-4D74762B64B1}" type="pres">
      <dgm:prSet presAssocID="{7AB050F0-4CD8-44BA-8563-850427B6AEEB}" presName="linear" presStyleCnt="0">
        <dgm:presLayoutVars>
          <dgm:animLvl val="lvl"/>
          <dgm:resizeHandles val="exact"/>
        </dgm:presLayoutVars>
      </dgm:prSet>
      <dgm:spPr/>
    </dgm:pt>
    <dgm:pt modelId="{C6878844-DE33-4DA6-AE3A-AC17694CE5C2}" type="pres">
      <dgm:prSet presAssocID="{E16A2FD6-8737-4741-BDB0-B332A9851594}" presName="parentText" presStyleLbl="node1" presStyleIdx="0" presStyleCnt="2">
        <dgm:presLayoutVars>
          <dgm:chMax val="0"/>
          <dgm:bulletEnabled val="1"/>
        </dgm:presLayoutVars>
      </dgm:prSet>
      <dgm:spPr/>
    </dgm:pt>
    <dgm:pt modelId="{540A4CDD-80DF-49DA-8C2C-FAE1DA88B171}" type="pres">
      <dgm:prSet presAssocID="{E16A2FD6-8737-4741-BDB0-B332A9851594}" presName="childText" presStyleLbl="revTx" presStyleIdx="0" presStyleCnt="2">
        <dgm:presLayoutVars>
          <dgm:bulletEnabled val="1"/>
        </dgm:presLayoutVars>
      </dgm:prSet>
      <dgm:spPr/>
    </dgm:pt>
    <dgm:pt modelId="{035F4CCF-A8FB-4A83-A51A-E8FD2857F10A}" type="pres">
      <dgm:prSet presAssocID="{5A6155CA-11B4-4652-922F-01666DB6DE16}" presName="parentText" presStyleLbl="node1" presStyleIdx="1" presStyleCnt="2">
        <dgm:presLayoutVars>
          <dgm:chMax val="0"/>
          <dgm:bulletEnabled val="1"/>
        </dgm:presLayoutVars>
      </dgm:prSet>
      <dgm:spPr/>
    </dgm:pt>
    <dgm:pt modelId="{74EB195A-A0C5-40D0-94DD-0F27671D7396}" type="pres">
      <dgm:prSet presAssocID="{5A6155CA-11B4-4652-922F-01666DB6DE16}" presName="childText" presStyleLbl="revTx" presStyleIdx="1" presStyleCnt="2">
        <dgm:presLayoutVars>
          <dgm:bulletEnabled val="1"/>
        </dgm:presLayoutVars>
      </dgm:prSet>
      <dgm:spPr/>
    </dgm:pt>
  </dgm:ptLst>
  <dgm:cxnLst>
    <dgm:cxn modelId="{4F55861B-1B92-477C-86A6-C0A2CE106C47}" type="presOf" srcId="{5A6155CA-11B4-4652-922F-01666DB6DE16}" destId="{035F4CCF-A8FB-4A83-A51A-E8FD2857F10A}" srcOrd="0" destOrd="0" presId="urn:microsoft.com/office/officeart/2005/8/layout/vList2"/>
    <dgm:cxn modelId="{DCB4A430-85F4-4D61-91E9-86D1FA12B341}" type="presOf" srcId="{7AB050F0-4CD8-44BA-8563-850427B6AEEB}" destId="{40CE526C-40E7-44EE-B282-4D74762B64B1}" srcOrd="0" destOrd="0" presId="urn:microsoft.com/office/officeart/2005/8/layout/vList2"/>
    <dgm:cxn modelId="{D7BBDA34-A981-4632-AF12-3C9CBA503DAC}" type="presOf" srcId="{3B307C6A-EBFD-4D6E-AE50-584DB826BB21}" destId="{540A4CDD-80DF-49DA-8C2C-FAE1DA88B171}" srcOrd="0" destOrd="1" presId="urn:microsoft.com/office/officeart/2005/8/layout/vList2"/>
    <dgm:cxn modelId="{78F4C537-7F86-420F-8AA0-1155F99B5A67}" srcId="{E16A2FD6-8737-4741-BDB0-B332A9851594}" destId="{3B307C6A-EBFD-4D6E-AE50-584DB826BB21}" srcOrd="1" destOrd="0" parTransId="{86837531-6704-491C-B28C-CF02576FDF43}" sibTransId="{4C80DA2A-0523-47DD-94FB-443A611F2745}"/>
    <dgm:cxn modelId="{96CB8139-CF7C-42BE-8F02-DD9C8CDBDDA7}" type="presOf" srcId="{96DFA298-38D1-43E7-9A21-16E7D00EBA84}" destId="{540A4CDD-80DF-49DA-8C2C-FAE1DA88B171}" srcOrd="0" destOrd="0" presId="urn:microsoft.com/office/officeart/2005/8/layout/vList2"/>
    <dgm:cxn modelId="{FFB3C241-0866-4D9D-B4B6-7A2547CE8696}" type="presOf" srcId="{E16A2FD6-8737-4741-BDB0-B332A9851594}" destId="{C6878844-DE33-4DA6-AE3A-AC17694CE5C2}" srcOrd="0" destOrd="0" presId="urn:microsoft.com/office/officeart/2005/8/layout/vList2"/>
    <dgm:cxn modelId="{5AEE3347-292B-4EBA-A836-FEAB08999F46}" type="presOf" srcId="{05B412A5-8C29-434E-BCCE-FB51839DD9ED}" destId="{74EB195A-A0C5-40D0-94DD-0F27671D7396}" srcOrd="0" destOrd="0" presId="urn:microsoft.com/office/officeart/2005/8/layout/vList2"/>
    <dgm:cxn modelId="{FD1ABC4E-029D-4924-B247-95C09CBA07CF}" srcId="{5A6155CA-11B4-4652-922F-01666DB6DE16}" destId="{05B412A5-8C29-434E-BCCE-FB51839DD9ED}" srcOrd="0" destOrd="0" parTransId="{9C27E891-200D-4DB8-B3EA-397F3D7590C2}" sibTransId="{3D380C34-F8B8-432B-86B2-C62B870E333A}"/>
    <dgm:cxn modelId="{EC3C0893-A651-4828-A77F-994B854DDA80}" srcId="{7AB050F0-4CD8-44BA-8563-850427B6AEEB}" destId="{E16A2FD6-8737-4741-BDB0-B332A9851594}" srcOrd="0" destOrd="0" parTransId="{462C5576-88EB-4DA0-8A93-430326179F33}" sibTransId="{698946AE-3151-4697-9DE9-2E0C18082E29}"/>
    <dgm:cxn modelId="{BD120FD3-F719-4965-87F4-455FD65069E3}" srcId="{7AB050F0-4CD8-44BA-8563-850427B6AEEB}" destId="{5A6155CA-11B4-4652-922F-01666DB6DE16}" srcOrd="1" destOrd="0" parTransId="{A9DE7EAC-8AAD-4766-B3AE-2085716A61C4}" sibTransId="{A116F7B4-6C66-4720-AD8B-5FE48C479B8E}"/>
    <dgm:cxn modelId="{9D0BFAF4-3E84-42E9-BE24-486D035F9052}" srcId="{E16A2FD6-8737-4741-BDB0-B332A9851594}" destId="{96DFA298-38D1-43E7-9A21-16E7D00EBA84}" srcOrd="0" destOrd="0" parTransId="{EEA60D4B-9529-4F7F-AC6C-BD3FAA958763}" sibTransId="{D15772ED-C137-4CBC-8020-178B52104030}"/>
    <dgm:cxn modelId="{B107FCB7-0522-4FC6-AA85-34842160F6DE}" type="presParOf" srcId="{40CE526C-40E7-44EE-B282-4D74762B64B1}" destId="{C6878844-DE33-4DA6-AE3A-AC17694CE5C2}" srcOrd="0" destOrd="0" presId="urn:microsoft.com/office/officeart/2005/8/layout/vList2"/>
    <dgm:cxn modelId="{6F9930B2-2336-450C-9424-9A069FB1D8F1}" type="presParOf" srcId="{40CE526C-40E7-44EE-B282-4D74762B64B1}" destId="{540A4CDD-80DF-49DA-8C2C-FAE1DA88B171}" srcOrd="1" destOrd="0" presId="urn:microsoft.com/office/officeart/2005/8/layout/vList2"/>
    <dgm:cxn modelId="{7C88078B-9455-4F73-BC4D-8FD1867A4206}" type="presParOf" srcId="{40CE526C-40E7-44EE-B282-4D74762B64B1}" destId="{035F4CCF-A8FB-4A83-A51A-E8FD2857F10A}" srcOrd="2" destOrd="0" presId="urn:microsoft.com/office/officeart/2005/8/layout/vList2"/>
    <dgm:cxn modelId="{19CEC5D1-8A4E-4015-BB72-D9D567B74A45}" type="presParOf" srcId="{40CE526C-40E7-44EE-B282-4D74762B64B1}" destId="{74EB195A-A0C5-40D0-94DD-0F27671D739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91D441-F0E3-4DB2-8939-E5894879D0AB}"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F7F9C27D-0E28-40F1-969D-EF658E616C5F}">
      <dgm:prSet/>
      <dgm:spPr/>
      <dgm:t>
        <a:bodyPr/>
        <a:lstStyle/>
        <a:p>
          <a:r>
            <a:rPr lang="en-US" b="1" i="0" dirty="0">
              <a:latin typeface="Palatino Linotype" panose="02040502050505030304" pitchFamily="18" charset="0"/>
            </a:rPr>
            <a:t>Future State:</a:t>
          </a:r>
          <a:endParaRPr lang="en-US" dirty="0">
            <a:latin typeface="Palatino Linotype" panose="02040502050505030304" pitchFamily="18" charset="0"/>
          </a:endParaRPr>
        </a:p>
      </dgm:t>
    </dgm:pt>
    <dgm:pt modelId="{D2AEF75E-979B-4489-BDE5-02E5B6EC1096}" type="parTrans" cxnId="{4D2E4DA3-FBC9-477A-AF43-9956681E9962}">
      <dgm:prSet/>
      <dgm:spPr/>
      <dgm:t>
        <a:bodyPr/>
        <a:lstStyle/>
        <a:p>
          <a:endParaRPr lang="en-US"/>
        </a:p>
      </dgm:t>
    </dgm:pt>
    <dgm:pt modelId="{BF339750-F74E-4F2B-8CFD-CA937058D261}" type="sibTrans" cxnId="{4D2E4DA3-FBC9-477A-AF43-9956681E9962}">
      <dgm:prSet/>
      <dgm:spPr/>
      <dgm:t>
        <a:bodyPr/>
        <a:lstStyle/>
        <a:p>
          <a:endParaRPr lang="en-US"/>
        </a:p>
      </dgm:t>
    </dgm:pt>
    <dgm:pt modelId="{CF8FFB77-A1CD-4718-A62E-E1762BABAC97}">
      <dgm:prSet/>
      <dgm:spPr/>
      <dgm:t>
        <a:bodyPr/>
        <a:lstStyle/>
        <a:p>
          <a:r>
            <a:rPr lang="en-US" b="0" i="0" dirty="0">
              <a:latin typeface="Palatino Linotype" panose="02040502050505030304" pitchFamily="18" charset="0"/>
            </a:rPr>
            <a:t>Instant booking for &gt; 85% services with real-time integration.</a:t>
          </a:r>
          <a:endParaRPr lang="en-US" dirty="0">
            <a:latin typeface="Palatino Linotype" panose="02040502050505030304" pitchFamily="18" charset="0"/>
          </a:endParaRPr>
        </a:p>
      </dgm:t>
    </dgm:pt>
    <dgm:pt modelId="{C411D341-66EE-4C65-9513-73ADECFEF9BF}" type="parTrans" cxnId="{40F27B33-8D7E-41AD-8F7F-8D23A0E8F11A}">
      <dgm:prSet/>
      <dgm:spPr/>
      <dgm:t>
        <a:bodyPr/>
        <a:lstStyle/>
        <a:p>
          <a:endParaRPr lang="en-US"/>
        </a:p>
      </dgm:t>
    </dgm:pt>
    <dgm:pt modelId="{F703CCAE-8512-4049-ABAA-257FCF4FF986}" type="sibTrans" cxnId="{40F27B33-8D7E-41AD-8F7F-8D23A0E8F11A}">
      <dgm:prSet/>
      <dgm:spPr/>
      <dgm:t>
        <a:bodyPr/>
        <a:lstStyle/>
        <a:p>
          <a:endParaRPr lang="en-US"/>
        </a:p>
      </dgm:t>
    </dgm:pt>
    <dgm:pt modelId="{3A664804-4F96-43D4-A9A0-E33DD5BBB6E5}">
      <dgm:prSet/>
      <dgm:spPr/>
      <dgm:t>
        <a:bodyPr/>
        <a:lstStyle/>
        <a:p>
          <a:r>
            <a:rPr lang="en-US" b="0" i="0" dirty="0">
              <a:latin typeface="Palatino Linotype" panose="02040502050505030304" pitchFamily="18" charset="0"/>
            </a:rPr>
            <a:t>Intelligent resource prioritization during peak times.</a:t>
          </a:r>
          <a:endParaRPr lang="en-US" dirty="0">
            <a:latin typeface="Palatino Linotype" panose="02040502050505030304" pitchFamily="18" charset="0"/>
          </a:endParaRPr>
        </a:p>
      </dgm:t>
    </dgm:pt>
    <dgm:pt modelId="{2E5D995B-7833-4C1B-A024-1386BC9AD073}" type="parTrans" cxnId="{F7AE3270-C88E-4583-8354-F5B6568A8EB6}">
      <dgm:prSet/>
      <dgm:spPr/>
      <dgm:t>
        <a:bodyPr/>
        <a:lstStyle/>
        <a:p>
          <a:endParaRPr lang="en-US"/>
        </a:p>
      </dgm:t>
    </dgm:pt>
    <dgm:pt modelId="{443C07C6-2FD0-44DF-93F6-7126F62C352D}" type="sibTrans" cxnId="{F7AE3270-C88E-4583-8354-F5B6568A8EB6}">
      <dgm:prSet/>
      <dgm:spPr/>
      <dgm:t>
        <a:bodyPr/>
        <a:lstStyle/>
        <a:p>
          <a:endParaRPr lang="en-US"/>
        </a:p>
      </dgm:t>
    </dgm:pt>
    <dgm:pt modelId="{4917971E-76AE-4058-8176-F36C175123E6}">
      <dgm:prSet/>
      <dgm:spPr/>
      <dgm:t>
        <a:bodyPr/>
        <a:lstStyle/>
        <a:p>
          <a:r>
            <a:rPr lang="en-US" b="1" i="0" dirty="0">
              <a:latin typeface="Palatino Linotype" panose="02040502050505030304" pitchFamily="18" charset="0"/>
            </a:rPr>
            <a:t>CVM Target Achievement:</a:t>
          </a:r>
          <a:endParaRPr lang="en-US" dirty="0">
            <a:latin typeface="Palatino Linotype" panose="02040502050505030304" pitchFamily="18" charset="0"/>
          </a:endParaRPr>
        </a:p>
      </dgm:t>
    </dgm:pt>
    <dgm:pt modelId="{8CDA1C3E-8199-4CD1-A794-6B8B187847D2}" type="parTrans" cxnId="{FD539CF7-12DC-461A-8197-285B1ABCD80A}">
      <dgm:prSet/>
      <dgm:spPr/>
      <dgm:t>
        <a:bodyPr/>
        <a:lstStyle/>
        <a:p>
          <a:endParaRPr lang="en-US"/>
        </a:p>
      </dgm:t>
    </dgm:pt>
    <dgm:pt modelId="{1E390913-F8DF-48A3-9CB4-8B527D931516}" type="sibTrans" cxnId="{FD539CF7-12DC-461A-8197-285B1ABCD80A}">
      <dgm:prSet/>
      <dgm:spPr/>
      <dgm:t>
        <a:bodyPr/>
        <a:lstStyle/>
        <a:p>
          <a:endParaRPr lang="en-US"/>
        </a:p>
      </dgm:t>
    </dgm:pt>
    <dgm:pt modelId="{C8DFA035-6DAC-4A15-96DD-7FA613653161}">
      <dgm:prSet/>
      <dgm:spPr/>
      <dgm:t>
        <a:bodyPr/>
        <a:lstStyle/>
        <a:p>
          <a:r>
            <a:rPr lang="en-US" b="0" i="0" dirty="0">
              <a:latin typeface="Palatino Linotype" panose="02040502050505030304" pitchFamily="18" charset="0"/>
            </a:rPr>
            <a:t>≥ 80% bookings confirmed instantly, reducing uncertainty.</a:t>
          </a:r>
          <a:endParaRPr lang="en-US" dirty="0">
            <a:latin typeface="Palatino Linotype" panose="02040502050505030304" pitchFamily="18" charset="0"/>
          </a:endParaRPr>
        </a:p>
      </dgm:t>
    </dgm:pt>
    <dgm:pt modelId="{C28BA1BC-C9B1-48CD-B3CE-ADCE8CB7BF57}" type="parTrans" cxnId="{0D8FD424-73EC-41FC-8E3B-B749B552EF66}">
      <dgm:prSet/>
      <dgm:spPr/>
      <dgm:t>
        <a:bodyPr/>
        <a:lstStyle/>
        <a:p>
          <a:endParaRPr lang="en-US"/>
        </a:p>
      </dgm:t>
    </dgm:pt>
    <dgm:pt modelId="{7DBB4CCC-0181-4D3D-B98D-16411A4C223A}" type="sibTrans" cxnId="{0D8FD424-73EC-41FC-8E3B-B749B552EF66}">
      <dgm:prSet/>
      <dgm:spPr/>
      <dgm:t>
        <a:bodyPr/>
        <a:lstStyle/>
        <a:p>
          <a:endParaRPr lang="en-US"/>
        </a:p>
      </dgm:t>
    </dgm:pt>
    <dgm:pt modelId="{69428B2C-8BCF-4725-BC12-6B8C969AFDA0}" type="pres">
      <dgm:prSet presAssocID="{3591D441-F0E3-4DB2-8939-E5894879D0AB}" presName="linear" presStyleCnt="0">
        <dgm:presLayoutVars>
          <dgm:dir/>
          <dgm:animLvl val="lvl"/>
          <dgm:resizeHandles val="exact"/>
        </dgm:presLayoutVars>
      </dgm:prSet>
      <dgm:spPr/>
    </dgm:pt>
    <dgm:pt modelId="{EF31D44C-7CB1-45B3-8FC5-FDEE5FD04B15}" type="pres">
      <dgm:prSet presAssocID="{F7F9C27D-0E28-40F1-969D-EF658E616C5F}" presName="parentLin" presStyleCnt="0"/>
      <dgm:spPr/>
    </dgm:pt>
    <dgm:pt modelId="{752AF2CB-061F-4D8E-8913-D2D74639BEE3}" type="pres">
      <dgm:prSet presAssocID="{F7F9C27D-0E28-40F1-969D-EF658E616C5F}" presName="parentLeftMargin" presStyleLbl="node1" presStyleIdx="0" presStyleCnt="2"/>
      <dgm:spPr/>
    </dgm:pt>
    <dgm:pt modelId="{E7265A7A-7384-43B2-AE9E-ACBC425F6211}" type="pres">
      <dgm:prSet presAssocID="{F7F9C27D-0E28-40F1-969D-EF658E616C5F}" presName="parentText" presStyleLbl="node1" presStyleIdx="0" presStyleCnt="2">
        <dgm:presLayoutVars>
          <dgm:chMax val="0"/>
          <dgm:bulletEnabled val="1"/>
        </dgm:presLayoutVars>
      </dgm:prSet>
      <dgm:spPr/>
    </dgm:pt>
    <dgm:pt modelId="{2CF96E9A-2F2A-4435-809E-93FB069F12A1}" type="pres">
      <dgm:prSet presAssocID="{F7F9C27D-0E28-40F1-969D-EF658E616C5F}" presName="negativeSpace" presStyleCnt="0"/>
      <dgm:spPr/>
    </dgm:pt>
    <dgm:pt modelId="{51CF6CB2-A7CD-4E58-A7EE-17CB51E3EDA4}" type="pres">
      <dgm:prSet presAssocID="{F7F9C27D-0E28-40F1-969D-EF658E616C5F}" presName="childText" presStyleLbl="conFgAcc1" presStyleIdx="0" presStyleCnt="2">
        <dgm:presLayoutVars>
          <dgm:bulletEnabled val="1"/>
        </dgm:presLayoutVars>
      </dgm:prSet>
      <dgm:spPr/>
    </dgm:pt>
    <dgm:pt modelId="{60CA57F1-54AA-4C4A-B950-8897F931318C}" type="pres">
      <dgm:prSet presAssocID="{BF339750-F74E-4F2B-8CFD-CA937058D261}" presName="spaceBetweenRectangles" presStyleCnt="0"/>
      <dgm:spPr/>
    </dgm:pt>
    <dgm:pt modelId="{8C98B9FC-71C9-4ECF-8A6C-622A47C9977E}" type="pres">
      <dgm:prSet presAssocID="{4917971E-76AE-4058-8176-F36C175123E6}" presName="parentLin" presStyleCnt="0"/>
      <dgm:spPr/>
    </dgm:pt>
    <dgm:pt modelId="{AD6412DA-7D84-4657-9097-A69F399B9D94}" type="pres">
      <dgm:prSet presAssocID="{4917971E-76AE-4058-8176-F36C175123E6}" presName="parentLeftMargin" presStyleLbl="node1" presStyleIdx="0" presStyleCnt="2"/>
      <dgm:spPr/>
    </dgm:pt>
    <dgm:pt modelId="{2869B711-6FC1-47DE-841E-EACC1D95D640}" type="pres">
      <dgm:prSet presAssocID="{4917971E-76AE-4058-8176-F36C175123E6}" presName="parentText" presStyleLbl="node1" presStyleIdx="1" presStyleCnt="2">
        <dgm:presLayoutVars>
          <dgm:chMax val="0"/>
          <dgm:bulletEnabled val="1"/>
        </dgm:presLayoutVars>
      </dgm:prSet>
      <dgm:spPr/>
    </dgm:pt>
    <dgm:pt modelId="{19BCD57F-7162-4DA3-BB14-F20246F2F0F7}" type="pres">
      <dgm:prSet presAssocID="{4917971E-76AE-4058-8176-F36C175123E6}" presName="negativeSpace" presStyleCnt="0"/>
      <dgm:spPr/>
    </dgm:pt>
    <dgm:pt modelId="{D561C3B7-1261-4672-B912-662392901F14}" type="pres">
      <dgm:prSet presAssocID="{4917971E-76AE-4058-8176-F36C175123E6}" presName="childText" presStyleLbl="conFgAcc1" presStyleIdx="1" presStyleCnt="2">
        <dgm:presLayoutVars>
          <dgm:bulletEnabled val="1"/>
        </dgm:presLayoutVars>
      </dgm:prSet>
      <dgm:spPr/>
    </dgm:pt>
  </dgm:ptLst>
  <dgm:cxnLst>
    <dgm:cxn modelId="{0D8FD424-73EC-41FC-8E3B-B749B552EF66}" srcId="{4917971E-76AE-4058-8176-F36C175123E6}" destId="{C8DFA035-6DAC-4A15-96DD-7FA613653161}" srcOrd="0" destOrd="0" parTransId="{C28BA1BC-C9B1-48CD-B3CE-ADCE8CB7BF57}" sibTransId="{7DBB4CCC-0181-4D3D-B98D-16411A4C223A}"/>
    <dgm:cxn modelId="{40F27B33-8D7E-41AD-8F7F-8D23A0E8F11A}" srcId="{F7F9C27D-0E28-40F1-969D-EF658E616C5F}" destId="{CF8FFB77-A1CD-4718-A62E-E1762BABAC97}" srcOrd="0" destOrd="0" parTransId="{C411D341-66EE-4C65-9513-73ADECFEF9BF}" sibTransId="{F703CCAE-8512-4049-ABAA-257FCF4FF986}"/>
    <dgm:cxn modelId="{3E7D2B5F-ACF7-4103-AC99-F5F992D3617A}" type="presOf" srcId="{3591D441-F0E3-4DB2-8939-E5894879D0AB}" destId="{69428B2C-8BCF-4725-BC12-6B8C969AFDA0}" srcOrd="0" destOrd="0" presId="urn:microsoft.com/office/officeart/2005/8/layout/list1"/>
    <dgm:cxn modelId="{F7AE3270-C88E-4583-8354-F5B6568A8EB6}" srcId="{F7F9C27D-0E28-40F1-969D-EF658E616C5F}" destId="{3A664804-4F96-43D4-A9A0-E33DD5BBB6E5}" srcOrd="1" destOrd="0" parTransId="{2E5D995B-7833-4C1B-A024-1386BC9AD073}" sibTransId="{443C07C6-2FD0-44DF-93F6-7126F62C352D}"/>
    <dgm:cxn modelId="{C2353775-7A73-44AA-89E3-C44157710BC1}" type="presOf" srcId="{F7F9C27D-0E28-40F1-969D-EF658E616C5F}" destId="{E7265A7A-7384-43B2-AE9E-ACBC425F6211}" srcOrd="1" destOrd="0" presId="urn:microsoft.com/office/officeart/2005/8/layout/list1"/>
    <dgm:cxn modelId="{4E317896-7961-4ACB-8944-BCB60EC575B3}" type="presOf" srcId="{C8DFA035-6DAC-4A15-96DD-7FA613653161}" destId="{D561C3B7-1261-4672-B912-662392901F14}" srcOrd="0" destOrd="0" presId="urn:microsoft.com/office/officeart/2005/8/layout/list1"/>
    <dgm:cxn modelId="{B5D2999D-8F56-41DD-98BE-5E5788432414}" type="presOf" srcId="{4917971E-76AE-4058-8176-F36C175123E6}" destId="{2869B711-6FC1-47DE-841E-EACC1D95D640}" srcOrd="1" destOrd="0" presId="urn:microsoft.com/office/officeart/2005/8/layout/list1"/>
    <dgm:cxn modelId="{4D2E4DA3-FBC9-477A-AF43-9956681E9962}" srcId="{3591D441-F0E3-4DB2-8939-E5894879D0AB}" destId="{F7F9C27D-0E28-40F1-969D-EF658E616C5F}" srcOrd="0" destOrd="0" parTransId="{D2AEF75E-979B-4489-BDE5-02E5B6EC1096}" sibTransId="{BF339750-F74E-4F2B-8CFD-CA937058D261}"/>
    <dgm:cxn modelId="{CB9030CD-C5F3-44B3-B68B-9086DDBD6B74}" type="presOf" srcId="{CF8FFB77-A1CD-4718-A62E-E1762BABAC97}" destId="{51CF6CB2-A7CD-4E58-A7EE-17CB51E3EDA4}" srcOrd="0" destOrd="0" presId="urn:microsoft.com/office/officeart/2005/8/layout/list1"/>
    <dgm:cxn modelId="{122298DE-9F1E-4A8D-9AD2-0C659CD8A6D3}" type="presOf" srcId="{3A664804-4F96-43D4-A9A0-E33DD5BBB6E5}" destId="{51CF6CB2-A7CD-4E58-A7EE-17CB51E3EDA4}" srcOrd="0" destOrd="1" presId="urn:microsoft.com/office/officeart/2005/8/layout/list1"/>
    <dgm:cxn modelId="{2C19B2E9-F289-4000-AFCC-351FAED579EA}" type="presOf" srcId="{4917971E-76AE-4058-8176-F36C175123E6}" destId="{AD6412DA-7D84-4657-9097-A69F399B9D94}" srcOrd="0" destOrd="0" presId="urn:microsoft.com/office/officeart/2005/8/layout/list1"/>
    <dgm:cxn modelId="{0E994DF6-150E-4F0F-8B02-7AE762407EF7}" type="presOf" srcId="{F7F9C27D-0E28-40F1-969D-EF658E616C5F}" destId="{752AF2CB-061F-4D8E-8913-D2D74639BEE3}" srcOrd="0" destOrd="0" presId="urn:microsoft.com/office/officeart/2005/8/layout/list1"/>
    <dgm:cxn modelId="{FD539CF7-12DC-461A-8197-285B1ABCD80A}" srcId="{3591D441-F0E3-4DB2-8939-E5894879D0AB}" destId="{4917971E-76AE-4058-8176-F36C175123E6}" srcOrd="1" destOrd="0" parTransId="{8CDA1C3E-8199-4CD1-A794-6B8B187847D2}" sibTransId="{1E390913-F8DF-48A3-9CB4-8B527D931516}"/>
    <dgm:cxn modelId="{7F7601C5-1542-48F0-B03F-526301C6034F}" type="presParOf" srcId="{69428B2C-8BCF-4725-BC12-6B8C969AFDA0}" destId="{EF31D44C-7CB1-45B3-8FC5-FDEE5FD04B15}" srcOrd="0" destOrd="0" presId="urn:microsoft.com/office/officeart/2005/8/layout/list1"/>
    <dgm:cxn modelId="{BFF92146-4ACC-41C0-A1EE-EA4CF7362209}" type="presParOf" srcId="{EF31D44C-7CB1-45B3-8FC5-FDEE5FD04B15}" destId="{752AF2CB-061F-4D8E-8913-D2D74639BEE3}" srcOrd="0" destOrd="0" presId="urn:microsoft.com/office/officeart/2005/8/layout/list1"/>
    <dgm:cxn modelId="{A3EDF9EF-90F9-4D27-AAC6-D40595492B7B}" type="presParOf" srcId="{EF31D44C-7CB1-45B3-8FC5-FDEE5FD04B15}" destId="{E7265A7A-7384-43B2-AE9E-ACBC425F6211}" srcOrd="1" destOrd="0" presId="urn:microsoft.com/office/officeart/2005/8/layout/list1"/>
    <dgm:cxn modelId="{7B673530-642C-4C7D-8C73-CCF14EAAB3E9}" type="presParOf" srcId="{69428B2C-8BCF-4725-BC12-6B8C969AFDA0}" destId="{2CF96E9A-2F2A-4435-809E-93FB069F12A1}" srcOrd="1" destOrd="0" presId="urn:microsoft.com/office/officeart/2005/8/layout/list1"/>
    <dgm:cxn modelId="{D9EC3B7F-43B9-4970-B932-AD97CD7D28F8}" type="presParOf" srcId="{69428B2C-8BCF-4725-BC12-6B8C969AFDA0}" destId="{51CF6CB2-A7CD-4E58-A7EE-17CB51E3EDA4}" srcOrd="2" destOrd="0" presId="urn:microsoft.com/office/officeart/2005/8/layout/list1"/>
    <dgm:cxn modelId="{3AE140A7-5AB9-4918-8CF7-59A291288061}" type="presParOf" srcId="{69428B2C-8BCF-4725-BC12-6B8C969AFDA0}" destId="{60CA57F1-54AA-4C4A-B950-8897F931318C}" srcOrd="3" destOrd="0" presId="urn:microsoft.com/office/officeart/2005/8/layout/list1"/>
    <dgm:cxn modelId="{BE5968DA-6440-4003-83B2-E13E62DEB26D}" type="presParOf" srcId="{69428B2C-8BCF-4725-BC12-6B8C969AFDA0}" destId="{8C98B9FC-71C9-4ECF-8A6C-622A47C9977E}" srcOrd="4" destOrd="0" presId="urn:microsoft.com/office/officeart/2005/8/layout/list1"/>
    <dgm:cxn modelId="{B61030B6-A68F-4AD9-9FFA-E0D2F3E67536}" type="presParOf" srcId="{8C98B9FC-71C9-4ECF-8A6C-622A47C9977E}" destId="{AD6412DA-7D84-4657-9097-A69F399B9D94}" srcOrd="0" destOrd="0" presId="urn:microsoft.com/office/officeart/2005/8/layout/list1"/>
    <dgm:cxn modelId="{9405C95E-768E-4633-B173-B6A80B524ED9}" type="presParOf" srcId="{8C98B9FC-71C9-4ECF-8A6C-622A47C9977E}" destId="{2869B711-6FC1-47DE-841E-EACC1D95D640}" srcOrd="1" destOrd="0" presId="urn:microsoft.com/office/officeart/2005/8/layout/list1"/>
    <dgm:cxn modelId="{A9FDA1FB-B5B8-4B50-9A65-010D2AD7F07F}" type="presParOf" srcId="{69428B2C-8BCF-4725-BC12-6B8C969AFDA0}" destId="{19BCD57F-7162-4DA3-BB14-F20246F2F0F7}" srcOrd="5" destOrd="0" presId="urn:microsoft.com/office/officeart/2005/8/layout/list1"/>
    <dgm:cxn modelId="{DBCE0119-AB56-4B95-8D42-33DC5599A20B}" type="presParOf" srcId="{69428B2C-8BCF-4725-BC12-6B8C969AFDA0}" destId="{D561C3B7-1261-4672-B912-662392901F1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A3C61A-B3F2-4302-91FF-D3670D7E02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F6DD5AB-B685-4AF7-BEAF-08D86588DF2D}">
      <dgm:prSet/>
      <dgm:spPr/>
      <dgm:t>
        <a:bodyPr/>
        <a:lstStyle/>
        <a:p>
          <a:r>
            <a:rPr lang="en-US" b="1" i="0" dirty="0">
              <a:latin typeface="Palatino Linotype" panose="02040502050505030304" pitchFamily="18" charset="0"/>
            </a:rPr>
            <a:t>Future State:</a:t>
          </a:r>
          <a:endParaRPr lang="en-US" dirty="0">
            <a:latin typeface="Palatino Linotype" panose="02040502050505030304" pitchFamily="18" charset="0"/>
          </a:endParaRPr>
        </a:p>
      </dgm:t>
    </dgm:pt>
    <dgm:pt modelId="{912DA55E-EA37-4F01-BE5F-C63067D44C6D}" type="parTrans" cxnId="{348888C1-7DE5-4CC0-A3C8-F182D9D4C3D6}">
      <dgm:prSet/>
      <dgm:spPr/>
      <dgm:t>
        <a:bodyPr/>
        <a:lstStyle/>
        <a:p>
          <a:endParaRPr lang="en-US"/>
        </a:p>
      </dgm:t>
    </dgm:pt>
    <dgm:pt modelId="{8739C46C-49E8-4DAF-9DE1-BF05513690FC}" type="sibTrans" cxnId="{348888C1-7DE5-4CC0-A3C8-F182D9D4C3D6}">
      <dgm:prSet/>
      <dgm:spPr/>
      <dgm:t>
        <a:bodyPr/>
        <a:lstStyle/>
        <a:p>
          <a:endParaRPr lang="en-US"/>
        </a:p>
      </dgm:t>
    </dgm:pt>
    <dgm:pt modelId="{7E956C12-12F1-4823-9ADF-12BCA9796E36}">
      <dgm:prSet/>
      <dgm:spPr/>
      <dgm:t>
        <a:bodyPr/>
        <a:lstStyle/>
        <a:p>
          <a:r>
            <a:rPr lang="en-US" b="0" i="0" dirty="0">
              <a:latin typeface="Palatino Linotype" panose="02040502050505030304" pitchFamily="18" charset="0"/>
            </a:rPr>
            <a:t>Dynamically updated, transparent pricing with &lt; 5% variance.</a:t>
          </a:r>
          <a:endParaRPr lang="en-US" dirty="0">
            <a:latin typeface="Palatino Linotype" panose="02040502050505030304" pitchFamily="18" charset="0"/>
          </a:endParaRPr>
        </a:p>
      </dgm:t>
    </dgm:pt>
    <dgm:pt modelId="{C8A94F69-E332-4E94-B0B7-B2B9E0D3CCB4}" type="parTrans" cxnId="{D7A680C9-4E02-4B24-8FF2-E7907EDB7D52}">
      <dgm:prSet/>
      <dgm:spPr/>
      <dgm:t>
        <a:bodyPr/>
        <a:lstStyle/>
        <a:p>
          <a:endParaRPr lang="en-US"/>
        </a:p>
      </dgm:t>
    </dgm:pt>
    <dgm:pt modelId="{457609CD-35D8-4A5B-9E72-ED9ED3C66A0E}" type="sibTrans" cxnId="{D7A680C9-4E02-4B24-8FF2-E7907EDB7D52}">
      <dgm:prSet/>
      <dgm:spPr/>
      <dgm:t>
        <a:bodyPr/>
        <a:lstStyle/>
        <a:p>
          <a:endParaRPr lang="en-US"/>
        </a:p>
      </dgm:t>
    </dgm:pt>
    <dgm:pt modelId="{B1020570-E1D6-4097-871A-99DF4FAB65AE}">
      <dgm:prSet/>
      <dgm:spPr/>
      <dgm:t>
        <a:bodyPr/>
        <a:lstStyle/>
        <a:p>
          <a:r>
            <a:rPr lang="en-US" b="0" i="0" dirty="0">
              <a:latin typeface="Palatino Linotype" panose="02040502050505030304" pitchFamily="18" charset="0"/>
            </a:rPr>
            <a:t>Real-time calculators and clear breakdowns provided upfront.</a:t>
          </a:r>
          <a:endParaRPr lang="en-US" dirty="0">
            <a:latin typeface="Palatino Linotype" panose="02040502050505030304" pitchFamily="18" charset="0"/>
          </a:endParaRPr>
        </a:p>
      </dgm:t>
    </dgm:pt>
    <dgm:pt modelId="{B43E3054-415B-404A-9954-F79A5CFC1575}" type="parTrans" cxnId="{BD495683-1B2A-4AC9-951E-1E7E70F8750E}">
      <dgm:prSet/>
      <dgm:spPr/>
      <dgm:t>
        <a:bodyPr/>
        <a:lstStyle/>
        <a:p>
          <a:endParaRPr lang="en-US"/>
        </a:p>
      </dgm:t>
    </dgm:pt>
    <dgm:pt modelId="{51954974-02EC-4E2B-A528-F1100FEEA830}" type="sibTrans" cxnId="{BD495683-1B2A-4AC9-951E-1E7E70F8750E}">
      <dgm:prSet/>
      <dgm:spPr/>
      <dgm:t>
        <a:bodyPr/>
        <a:lstStyle/>
        <a:p>
          <a:endParaRPr lang="en-US"/>
        </a:p>
      </dgm:t>
    </dgm:pt>
    <dgm:pt modelId="{DF8C8552-299F-4780-8F64-1596E3DF857C}">
      <dgm:prSet/>
      <dgm:spPr/>
      <dgm:t>
        <a:bodyPr/>
        <a:lstStyle/>
        <a:p>
          <a:r>
            <a:rPr lang="en-US" b="1" i="0" dirty="0">
              <a:latin typeface="Palatino Linotype" panose="02040502050505030304" pitchFamily="18" charset="0"/>
            </a:rPr>
            <a:t>CVM Target Achievement:</a:t>
          </a:r>
          <a:endParaRPr lang="en-US" dirty="0">
            <a:latin typeface="Palatino Linotype" panose="02040502050505030304" pitchFamily="18" charset="0"/>
          </a:endParaRPr>
        </a:p>
      </dgm:t>
    </dgm:pt>
    <dgm:pt modelId="{A2E9698C-4CA5-424D-967F-1516583CE17D}" type="parTrans" cxnId="{CADFB1CB-2DAB-4791-9854-DAC1E602903B}">
      <dgm:prSet/>
      <dgm:spPr/>
      <dgm:t>
        <a:bodyPr/>
        <a:lstStyle/>
        <a:p>
          <a:endParaRPr lang="en-US"/>
        </a:p>
      </dgm:t>
    </dgm:pt>
    <dgm:pt modelId="{F40B15F2-55A4-48B3-A6EB-E4C884818ABD}" type="sibTrans" cxnId="{CADFB1CB-2DAB-4791-9854-DAC1E602903B}">
      <dgm:prSet/>
      <dgm:spPr/>
      <dgm:t>
        <a:bodyPr/>
        <a:lstStyle/>
        <a:p>
          <a:endParaRPr lang="en-US"/>
        </a:p>
      </dgm:t>
    </dgm:pt>
    <dgm:pt modelId="{1823E966-5C9D-4497-8F75-80A47FD6F954}">
      <dgm:prSet/>
      <dgm:spPr/>
      <dgm:t>
        <a:bodyPr/>
        <a:lstStyle/>
        <a:p>
          <a:r>
            <a:rPr lang="en-US" b="0" i="0" dirty="0">
              <a:latin typeface="Palatino Linotype" panose="02040502050505030304" pitchFamily="18" charset="0"/>
            </a:rPr>
            <a:t>&lt; 10% variance between listed and final prices.</a:t>
          </a:r>
          <a:endParaRPr lang="en-US" dirty="0">
            <a:latin typeface="Palatino Linotype" panose="02040502050505030304" pitchFamily="18" charset="0"/>
          </a:endParaRPr>
        </a:p>
      </dgm:t>
    </dgm:pt>
    <dgm:pt modelId="{BE6D23F7-EBC4-43DD-A7E3-CA887C9CAF9E}" type="parTrans" cxnId="{FF588B5A-DFCE-46BD-A55F-1EFA0C1DC008}">
      <dgm:prSet/>
      <dgm:spPr/>
      <dgm:t>
        <a:bodyPr/>
        <a:lstStyle/>
        <a:p>
          <a:endParaRPr lang="en-US"/>
        </a:p>
      </dgm:t>
    </dgm:pt>
    <dgm:pt modelId="{39992DD5-9A63-47DF-AF63-A24F77C11071}" type="sibTrans" cxnId="{FF588B5A-DFCE-46BD-A55F-1EFA0C1DC008}">
      <dgm:prSet/>
      <dgm:spPr/>
      <dgm:t>
        <a:bodyPr/>
        <a:lstStyle/>
        <a:p>
          <a:endParaRPr lang="en-US"/>
        </a:p>
      </dgm:t>
    </dgm:pt>
    <dgm:pt modelId="{7F755DD0-8075-4D87-B00C-96B920933E6D}" type="pres">
      <dgm:prSet presAssocID="{23A3C61A-B3F2-4302-91FF-D3670D7E028C}" presName="linear" presStyleCnt="0">
        <dgm:presLayoutVars>
          <dgm:animLvl val="lvl"/>
          <dgm:resizeHandles val="exact"/>
        </dgm:presLayoutVars>
      </dgm:prSet>
      <dgm:spPr/>
    </dgm:pt>
    <dgm:pt modelId="{B762532A-4A5C-4EBF-8839-E64EF9D1B2D8}" type="pres">
      <dgm:prSet presAssocID="{4F6DD5AB-B685-4AF7-BEAF-08D86588DF2D}" presName="parentText" presStyleLbl="node1" presStyleIdx="0" presStyleCnt="2">
        <dgm:presLayoutVars>
          <dgm:chMax val="0"/>
          <dgm:bulletEnabled val="1"/>
        </dgm:presLayoutVars>
      </dgm:prSet>
      <dgm:spPr/>
    </dgm:pt>
    <dgm:pt modelId="{E1261E0C-3D73-4382-97BF-FFA973E15AE4}" type="pres">
      <dgm:prSet presAssocID="{4F6DD5AB-B685-4AF7-BEAF-08D86588DF2D}" presName="childText" presStyleLbl="revTx" presStyleIdx="0" presStyleCnt="2">
        <dgm:presLayoutVars>
          <dgm:bulletEnabled val="1"/>
        </dgm:presLayoutVars>
      </dgm:prSet>
      <dgm:spPr/>
    </dgm:pt>
    <dgm:pt modelId="{820B8C40-6C9D-49A8-8C4B-1C50847703FF}" type="pres">
      <dgm:prSet presAssocID="{DF8C8552-299F-4780-8F64-1596E3DF857C}" presName="parentText" presStyleLbl="node1" presStyleIdx="1" presStyleCnt="2">
        <dgm:presLayoutVars>
          <dgm:chMax val="0"/>
          <dgm:bulletEnabled val="1"/>
        </dgm:presLayoutVars>
      </dgm:prSet>
      <dgm:spPr/>
    </dgm:pt>
    <dgm:pt modelId="{2F3F4BE1-004A-430D-BC39-0D4FA4AEE63D}" type="pres">
      <dgm:prSet presAssocID="{DF8C8552-299F-4780-8F64-1596E3DF857C}" presName="childText" presStyleLbl="revTx" presStyleIdx="1" presStyleCnt="2">
        <dgm:presLayoutVars>
          <dgm:bulletEnabled val="1"/>
        </dgm:presLayoutVars>
      </dgm:prSet>
      <dgm:spPr/>
    </dgm:pt>
  </dgm:ptLst>
  <dgm:cxnLst>
    <dgm:cxn modelId="{B9E69C3D-DD60-41AA-8CDD-1F348E4EC88D}" type="presOf" srcId="{1823E966-5C9D-4497-8F75-80A47FD6F954}" destId="{2F3F4BE1-004A-430D-BC39-0D4FA4AEE63D}" srcOrd="0" destOrd="0" presId="urn:microsoft.com/office/officeart/2005/8/layout/vList2"/>
    <dgm:cxn modelId="{2C522C4E-9A6B-41A3-A2AA-6CC74DC04947}" type="presOf" srcId="{B1020570-E1D6-4097-871A-99DF4FAB65AE}" destId="{E1261E0C-3D73-4382-97BF-FFA973E15AE4}" srcOrd="0" destOrd="1" presId="urn:microsoft.com/office/officeart/2005/8/layout/vList2"/>
    <dgm:cxn modelId="{6C8FD572-BAC6-4C86-BD86-667B4FDCCB40}" type="presOf" srcId="{4F6DD5AB-B685-4AF7-BEAF-08D86588DF2D}" destId="{B762532A-4A5C-4EBF-8839-E64EF9D1B2D8}" srcOrd="0" destOrd="0" presId="urn:microsoft.com/office/officeart/2005/8/layout/vList2"/>
    <dgm:cxn modelId="{FF588B5A-DFCE-46BD-A55F-1EFA0C1DC008}" srcId="{DF8C8552-299F-4780-8F64-1596E3DF857C}" destId="{1823E966-5C9D-4497-8F75-80A47FD6F954}" srcOrd="0" destOrd="0" parTransId="{BE6D23F7-EBC4-43DD-A7E3-CA887C9CAF9E}" sibTransId="{39992DD5-9A63-47DF-AF63-A24F77C11071}"/>
    <dgm:cxn modelId="{BD495683-1B2A-4AC9-951E-1E7E70F8750E}" srcId="{4F6DD5AB-B685-4AF7-BEAF-08D86588DF2D}" destId="{B1020570-E1D6-4097-871A-99DF4FAB65AE}" srcOrd="1" destOrd="0" parTransId="{B43E3054-415B-404A-9954-F79A5CFC1575}" sibTransId="{51954974-02EC-4E2B-A528-F1100FEEA830}"/>
    <dgm:cxn modelId="{38633C8F-6B02-4E09-9390-4BB0F70825C4}" type="presOf" srcId="{DF8C8552-299F-4780-8F64-1596E3DF857C}" destId="{820B8C40-6C9D-49A8-8C4B-1C50847703FF}" srcOrd="0" destOrd="0" presId="urn:microsoft.com/office/officeart/2005/8/layout/vList2"/>
    <dgm:cxn modelId="{348888C1-7DE5-4CC0-A3C8-F182D9D4C3D6}" srcId="{23A3C61A-B3F2-4302-91FF-D3670D7E028C}" destId="{4F6DD5AB-B685-4AF7-BEAF-08D86588DF2D}" srcOrd="0" destOrd="0" parTransId="{912DA55E-EA37-4F01-BE5F-C63067D44C6D}" sibTransId="{8739C46C-49E8-4DAF-9DE1-BF05513690FC}"/>
    <dgm:cxn modelId="{D7A680C9-4E02-4B24-8FF2-E7907EDB7D52}" srcId="{4F6DD5AB-B685-4AF7-BEAF-08D86588DF2D}" destId="{7E956C12-12F1-4823-9ADF-12BCA9796E36}" srcOrd="0" destOrd="0" parTransId="{C8A94F69-E332-4E94-B0B7-B2B9E0D3CCB4}" sibTransId="{457609CD-35D8-4A5B-9E72-ED9ED3C66A0E}"/>
    <dgm:cxn modelId="{CADFB1CB-2DAB-4791-9854-DAC1E602903B}" srcId="{23A3C61A-B3F2-4302-91FF-D3670D7E028C}" destId="{DF8C8552-299F-4780-8F64-1596E3DF857C}" srcOrd="1" destOrd="0" parTransId="{A2E9698C-4CA5-424D-967F-1516583CE17D}" sibTransId="{F40B15F2-55A4-48B3-A6EB-E4C884818ABD}"/>
    <dgm:cxn modelId="{DD7E26CC-2094-475F-ABD0-A1A2EE6292CF}" type="presOf" srcId="{23A3C61A-B3F2-4302-91FF-D3670D7E028C}" destId="{7F755DD0-8075-4D87-B00C-96B920933E6D}" srcOrd="0" destOrd="0" presId="urn:microsoft.com/office/officeart/2005/8/layout/vList2"/>
    <dgm:cxn modelId="{DB0EDDF9-41AC-4E71-9298-2951A43521D5}" type="presOf" srcId="{7E956C12-12F1-4823-9ADF-12BCA9796E36}" destId="{E1261E0C-3D73-4382-97BF-FFA973E15AE4}" srcOrd="0" destOrd="0" presId="urn:microsoft.com/office/officeart/2005/8/layout/vList2"/>
    <dgm:cxn modelId="{CF3C3D53-CCC7-4315-A16F-6179ECED066D}" type="presParOf" srcId="{7F755DD0-8075-4D87-B00C-96B920933E6D}" destId="{B762532A-4A5C-4EBF-8839-E64EF9D1B2D8}" srcOrd="0" destOrd="0" presId="urn:microsoft.com/office/officeart/2005/8/layout/vList2"/>
    <dgm:cxn modelId="{405200E3-4EEC-467E-9B18-CCB8781D94F3}" type="presParOf" srcId="{7F755DD0-8075-4D87-B00C-96B920933E6D}" destId="{E1261E0C-3D73-4382-97BF-FFA973E15AE4}" srcOrd="1" destOrd="0" presId="urn:microsoft.com/office/officeart/2005/8/layout/vList2"/>
    <dgm:cxn modelId="{D0E8A959-CF2C-4540-B654-BEA9A7CC196B}" type="presParOf" srcId="{7F755DD0-8075-4D87-B00C-96B920933E6D}" destId="{820B8C40-6C9D-49A8-8C4B-1C50847703FF}" srcOrd="2" destOrd="0" presId="urn:microsoft.com/office/officeart/2005/8/layout/vList2"/>
    <dgm:cxn modelId="{F8D13489-6BDC-4A26-8906-864C238B120B}" type="presParOf" srcId="{7F755DD0-8075-4D87-B00C-96B920933E6D}" destId="{2F3F4BE1-004A-430D-BC39-0D4FA4AEE63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3E992D-496E-4554-9B1A-948D3F3CA38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F2523B7A-D26C-447C-B12D-D73DE09131FA}">
      <dgm:prSet custT="1"/>
      <dgm:spPr/>
      <dgm:t>
        <a:bodyPr/>
        <a:lstStyle/>
        <a:p>
          <a:r>
            <a:rPr lang="en-US" sz="2400" b="1" i="0" dirty="0">
              <a:latin typeface="Palatino Linotype" panose="02040502050505030304" pitchFamily="18" charset="0"/>
            </a:rPr>
            <a:t>Integration of Technology and Automation:</a:t>
          </a:r>
          <a:endParaRPr lang="en-US" sz="2400" dirty="0">
            <a:latin typeface="Palatino Linotype" panose="02040502050505030304" pitchFamily="18" charset="0"/>
          </a:endParaRPr>
        </a:p>
      </dgm:t>
    </dgm:pt>
    <dgm:pt modelId="{B62A08B7-8BB3-4B32-9564-E6183ED27647}" type="parTrans" cxnId="{AA7BD6F5-CF4B-48D3-BE63-47459FB5EA18}">
      <dgm:prSet/>
      <dgm:spPr/>
      <dgm:t>
        <a:bodyPr/>
        <a:lstStyle/>
        <a:p>
          <a:endParaRPr lang="en-US"/>
        </a:p>
      </dgm:t>
    </dgm:pt>
    <dgm:pt modelId="{5CEA76A4-D8A0-4635-87AF-506AD2F26D8F}" type="sibTrans" cxnId="{AA7BD6F5-CF4B-48D3-BE63-47459FB5EA18}">
      <dgm:prSet/>
      <dgm:spPr/>
      <dgm:t>
        <a:bodyPr/>
        <a:lstStyle/>
        <a:p>
          <a:endParaRPr lang="en-US"/>
        </a:p>
      </dgm:t>
    </dgm:pt>
    <dgm:pt modelId="{BAF9619C-5699-4C61-9619-2C537466C97D}">
      <dgm:prSet/>
      <dgm:spPr/>
      <dgm:t>
        <a:bodyPr/>
        <a:lstStyle/>
        <a:p>
          <a:r>
            <a:rPr lang="en-US" b="0" i="0" dirty="0">
              <a:latin typeface="Palatino Linotype" panose="02040502050505030304" pitchFamily="18" charset="0"/>
            </a:rPr>
            <a:t>Advanced tech and automation for speed, accuracy, reliability.</a:t>
          </a:r>
          <a:endParaRPr lang="en-US" dirty="0">
            <a:latin typeface="Palatino Linotype" panose="02040502050505030304" pitchFamily="18" charset="0"/>
          </a:endParaRPr>
        </a:p>
      </dgm:t>
    </dgm:pt>
    <dgm:pt modelId="{B8EF8BDF-B023-4332-8C02-505780D8AC84}" type="parTrans" cxnId="{F0CEC1D0-C2DF-4BCC-B9D4-54119A9363FB}">
      <dgm:prSet/>
      <dgm:spPr/>
      <dgm:t>
        <a:bodyPr/>
        <a:lstStyle/>
        <a:p>
          <a:endParaRPr lang="en-US"/>
        </a:p>
      </dgm:t>
    </dgm:pt>
    <dgm:pt modelId="{8B3AF6D0-6094-4E79-80DF-43118636A31F}" type="sibTrans" cxnId="{F0CEC1D0-C2DF-4BCC-B9D4-54119A9363FB}">
      <dgm:prSet/>
      <dgm:spPr/>
      <dgm:t>
        <a:bodyPr/>
        <a:lstStyle/>
        <a:p>
          <a:endParaRPr lang="en-US"/>
        </a:p>
      </dgm:t>
    </dgm:pt>
    <dgm:pt modelId="{ED17F677-1DB0-46FA-8D76-F8582DCC12E3}">
      <dgm:prSet custT="1"/>
      <dgm:spPr/>
      <dgm:t>
        <a:bodyPr/>
        <a:lstStyle/>
        <a:p>
          <a:r>
            <a:rPr lang="en-US" sz="2400" b="1" i="0" dirty="0">
              <a:latin typeface="Palatino Linotype" panose="02040502050505030304" pitchFamily="18" charset="0"/>
            </a:rPr>
            <a:t>Tailored Customer Experience:</a:t>
          </a:r>
          <a:endParaRPr lang="en-US" sz="2400" dirty="0">
            <a:latin typeface="Palatino Linotype" panose="02040502050505030304" pitchFamily="18" charset="0"/>
          </a:endParaRPr>
        </a:p>
      </dgm:t>
    </dgm:pt>
    <dgm:pt modelId="{AECBEF40-C083-4A50-9FC9-7FC0141491BA}" type="parTrans" cxnId="{111F566B-0E08-46D0-ABDD-817997D95946}">
      <dgm:prSet/>
      <dgm:spPr/>
      <dgm:t>
        <a:bodyPr/>
        <a:lstStyle/>
        <a:p>
          <a:endParaRPr lang="en-US"/>
        </a:p>
      </dgm:t>
    </dgm:pt>
    <dgm:pt modelId="{96CB4DF2-4302-461E-98FD-96338AB96340}" type="sibTrans" cxnId="{111F566B-0E08-46D0-ABDD-817997D95946}">
      <dgm:prSet/>
      <dgm:spPr/>
      <dgm:t>
        <a:bodyPr/>
        <a:lstStyle/>
        <a:p>
          <a:endParaRPr lang="en-US"/>
        </a:p>
      </dgm:t>
    </dgm:pt>
    <dgm:pt modelId="{7D6E7BB1-03E4-495E-9FB8-B3F261A4547C}">
      <dgm:prSet/>
      <dgm:spPr/>
      <dgm:t>
        <a:bodyPr/>
        <a:lstStyle/>
        <a:p>
          <a:r>
            <a:rPr lang="en-US" b="0" i="0" dirty="0">
              <a:latin typeface="Palatino Linotype" panose="02040502050505030304" pitchFamily="18" charset="0"/>
            </a:rPr>
            <a:t>Customized services for different segments.</a:t>
          </a:r>
          <a:endParaRPr lang="en-US" dirty="0">
            <a:latin typeface="Palatino Linotype" panose="02040502050505030304" pitchFamily="18" charset="0"/>
          </a:endParaRPr>
        </a:p>
      </dgm:t>
    </dgm:pt>
    <dgm:pt modelId="{7313E83A-AEC3-41DE-B07F-6BEF5D5C83AC}" type="parTrans" cxnId="{A2467BC0-26CF-492A-8BB5-935665ABAADB}">
      <dgm:prSet/>
      <dgm:spPr/>
      <dgm:t>
        <a:bodyPr/>
        <a:lstStyle/>
        <a:p>
          <a:endParaRPr lang="en-US"/>
        </a:p>
      </dgm:t>
    </dgm:pt>
    <dgm:pt modelId="{F71D1687-F61F-4144-AAFF-889E81620569}" type="sibTrans" cxnId="{A2467BC0-26CF-492A-8BB5-935665ABAADB}">
      <dgm:prSet/>
      <dgm:spPr/>
      <dgm:t>
        <a:bodyPr/>
        <a:lstStyle/>
        <a:p>
          <a:endParaRPr lang="en-US"/>
        </a:p>
      </dgm:t>
    </dgm:pt>
    <dgm:pt modelId="{C0B8E47E-9C56-4108-AFB5-FB0A0FF5057E}">
      <dgm:prSet custT="1"/>
      <dgm:spPr/>
      <dgm:t>
        <a:bodyPr/>
        <a:lstStyle/>
        <a:p>
          <a:r>
            <a:rPr lang="en-US" sz="2400" b="1" i="0" dirty="0">
              <a:latin typeface="Palatino Linotype" panose="02040502050505030304" pitchFamily="18" charset="0"/>
            </a:rPr>
            <a:t>Process Optimization:</a:t>
          </a:r>
          <a:endParaRPr lang="en-US" sz="2400" dirty="0">
            <a:latin typeface="Palatino Linotype" panose="02040502050505030304" pitchFamily="18" charset="0"/>
          </a:endParaRPr>
        </a:p>
      </dgm:t>
    </dgm:pt>
    <dgm:pt modelId="{FC0AA882-69E6-4CCA-87F9-A03DEE52B1BD}" type="parTrans" cxnId="{B72D8AEE-6221-4176-917D-F4C8A0BAF922}">
      <dgm:prSet/>
      <dgm:spPr/>
      <dgm:t>
        <a:bodyPr/>
        <a:lstStyle/>
        <a:p>
          <a:endParaRPr lang="en-US"/>
        </a:p>
      </dgm:t>
    </dgm:pt>
    <dgm:pt modelId="{1A77FDD4-D2F9-4E5A-8C1F-F078D6FE7303}" type="sibTrans" cxnId="{B72D8AEE-6221-4176-917D-F4C8A0BAF922}">
      <dgm:prSet/>
      <dgm:spPr/>
      <dgm:t>
        <a:bodyPr/>
        <a:lstStyle/>
        <a:p>
          <a:endParaRPr lang="en-US"/>
        </a:p>
      </dgm:t>
    </dgm:pt>
    <dgm:pt modelId="{4EE54881-B7B4-4651-A2DA-78BF3A4DD5C4}">
      <dgm:prSet/>
      <dgm:spPr/>
      <dgm:t>
        <a:bodyPr/>
        <a:lstStyle/>
        <a:p>
          <a:r>
            <a:rPr lang="en-US" b="0" i="0" dirty="0">
              <a:latin typeface="Palatino Linotype" panose="02040502050505030304" pitchFamily="18" charset="0"/>
            </a:rPr>
            <a:t>Lean and Six Sigma for efficiency, lower cost.</a:t>
          </a:r>
          <a:endParaRPr lang="en-US" dirty="0">
            <a:latin typeface="Palatino Linotype" panose="02040502050505030304" pitchFamily="18" charset="0"/>
          </a:endParaRPr>
        </a:p>
      </dgm:t>
    </dgm:pt>
    <dgm:pt modelId="{0E5D88BF-AF86-43B7-9530-D0F8FADCDECB}" type="parTrans" cxnId="{2E6AA00E-4643-4E81-ADE1-32F5AB064A7C}">
      <dgm:prSet/>
      <dgm:spPr/>
      <dgm:t>
        <a:bodyPr/>
        <a:lstStyle/>
        <a:p>
          <a:endParaRPr lang="en-US"/>
        </a:p>
      </dgm:t>
    </dgm:pt>
    <dgm:pt modelId="{C04F1FBE-3E19-4915-805B-C21B4A9154B0}" type="sibTrans" cxnId="{2E6AA00E-4643-4E81-ADE1-32F5AB064A7C}">
      <dgm:prSet/>
      <dgm:spPr/>
      <dgm:t>
        <a:bodyPr/>
        <a:lstStyle/>
        <a:p>
          <a:endParaRPr lang="en-US"/>
        </a:p>
      </dgm:t>
    </dgm:pt>
    <dgm:pt modelId="{3DF1DF0D-3C02-4759-839D-304D84EFA2E8}">
      <dgm:prSet custT="1"/>
      <dgm:spPr/>
      <dgm:t>
        <a:bodyPr/>
        <a:lstStyle/>
        <a:p>
          <a:r>
            <a:rPr lang="en-US" sz="2400" b="1" i="0" dirty="0">
              <a:latin typeface="Palatino Linotype" panose="02040502050505030304" pitchFamily="18" charset="0"/>
            </a:rPr>
            <a:t>Dynamic Adaptation:</a:t>
          </a:r>
          <a:endParaRPr lang="en-US" sz="2400" dirty="0">
            <a:latin typeface="Palatino Linotype" panose="02040502050505030304" pitchFamily="18" charset="0"/>
          </a:endParaRPr>
        </a:p>
      </dgm:t>
    </dgm:pt>
    <dgm:pt modelId="{D469203F-872F-4A79-9196-93EA42A0DCE7}" type="parTrans" cxnId="{867CC480-3546-43D4-94A1-4AD0A0503FB9}">
      <dgm:prSet/>
      <dgm:spPr/>
      <dgm:t>
        <a:bodyPr/>
        <a:lstStyle/>
        <a:p>
          <a:endParaRPr lang="en-US"/>
        </a:p>
      </dgm:t>
    </dgm:pt>
    <dgm:pt modelId="{32F2154A-3405-4724-8D8C-C7EF98CEB42C}" type="sibTrans" cxnId="{867CC480-3546-43D4-94A1-4AD0A0503FB9}">
      <dgm:prSet/>
      <dgm:spPr/>
      <dgm:t>
        <a:bodyPr/>
        <a:lstStyle/>
        <a:p>
          <a:endParaRPr lang="en-US"/>
        </a:p>
      </dgm:t>
    </dgm:pt>
    <dgm:pt modelId="{7036E1E6-4A7B-4C34-94CF-7F3DA6E782D6}">
      <dgm:prSet/>
      <dgm:spPr/>
      <dgm:t>
        <a:bodyPr/>
        <a:lstStyle/>
        <a:p>
          <a:r>
            <a:rPr lang="en-US" b="0" i="0" dirty="0">
              <a:latin typeface="Palatino Linotype" panose="02040502050505030304" pitchFamily="18" charset="0"/>
            </a:rPr>
            <a:t>Continuous improvement based on feedback, analytics.</a:t>
          </a:r>
          <a:endParaRPr lang="en-US" dirty="0">
            <a:latin typeface="Palatino Linotype" panose="02040502050505030304" pitchFamily="18" charset="0"/>
          </a:endParaRPr>
        </a:p>
      </dgm:t>
    </dgm:pt>
    <dgm:pt modelId="{B4DCD9C3-98D8-40E6-BD8E-B57829189059}" type="parTrans" cxnId="{C8EC84F6-1B67-4FA2-80A6-A5FF509F5BDA}">
      <dgm:prSet/>
      <dgm:spPr/>
      <dgm:t>
        <a:bodyPr/>
        <a:lstStyle/>
        <a:p>
          <a:endParaRPr lang="en-US"/>
        </a:p>
      </dgm:t>
    </dgm:pt>
    <dgm:pt modelId="{06A15B3D-771E-46E8-8691-DFEB8595E907}" type="sibTrans" cxnId="{C8EC84F6-1B67-4FA2-80A6-A5FF509F5BDA}">
      <dgm:prSet/>
      <dgm:spPr/>
      <dgm:t>
        <a:bodyPr/>
        <a:lstStyle/>
        <a:p>
          <a:endParaRPr lang="en-US"/>
        </a:p>
      </dgm:t>
    </dgm:pt>
    <dgm:pt modelId="{97C2E05B-23BE-42F4-9A00-BE415A46B4EA}" type="pres">
      <dgm:prSet presAssocID="{D83E992D-496E-4554-9B1A-948D3F3CA382}" presName="linear" presStyleCnt="0">
        <dgm:presLayoutVars>
          <dgm:dir/>
          <dgm:animLvl val="lvl"/>
          <dgm:resizeHandles val="exact"/>
        </dgm:presLayoutVars>
      </dgm:prSet>
      <dgm:spPr/>
    </dgm:pt>
    <dgm:pt modelId="{F6AC41BE-9041-4E0E-B976-BBE1B2A1A0D7}" type="pres">
      <dgm:prSet presAssocID="{F2523B7A-D26C-447C-B12D-D73DE09131FA}" presName="parentLin" presStyleCnt="0"/>
      <dgm:spPr/>
    </dgm:pt>
    <dgm:pt modelId="{11283C8B-AB7F-4243-92A2-B334E00A238D}" type="pres">
      <dgm:prSet presAssocID="{F2523B7A-D26C-447C-B12D-D73DE09131FA}" presName="parentLeftMargin" presStyleLbl="node1" presStyleIdx="0" presStyleCnt="4"/>
      <dgm:spPr/>
    </dgm:pt>
    <dgm:pt modelId="{EED1BD30-A426-4EF9-A748-C157B1618F8C}" type="pres">
      <dgm:prSet presAssocID="{F2523B7A-D26C-447C-B12D-D73DE09131FA}" presName="parentText" presStyleLbl="node1" presStyleIdx="0" presStyleCnt="4" custScaleX="150037">
        <dgm:presLayoutVars>
          <dgm:chMax val="0"/>
          <dgm:bulletEnabled val="1"/>
        </dgm:presLayoutVars>
      </dgm:prSet>
      <dgm:spPr/>
    </dgm:pt>
    <dgm:pt modelId="{FED7DE03-0856-43C3-9346-B82A67FF89A3}" type="pres">
      <dgm:prSet presAssocID="{F2523B7A-D26C-447C-B12D-D73DE09131FA}" presName="negativeSpace" presStyleCnt="0"/>
      <dgm:spPr/>
    </dgm:pt>
    <dgm:pt modelId="{E9C6B643-0010-448C-9E3A-7F932A4066E6}" type="pres">
      <dgm:prSet presAssocID="{F2523B7A-D26C-447C-B12D-D73DE09131FA}" presName="childText" presStyleLbl="conFgAcc1" presStyleIdx="0" presStyleCnt="4">
        <dgm:presLayoutVars>
          <dgm:bulletEnabled val="1"/>
        </dgm:presLayoutVars>
      </dgm:prSet>
      <dgm:spPr/>
    </dgm:pt>
    <dgm:pt modelId="{9D206AB0-C0BD-432C-B533-DC0F9DB6DB58}" type="pres">
      <dgm:prSet presAssocID="{5CEA76A4-D8A0-4635-87AF-506AD2F26D8F}" presName="spaceBetweenRectangles" presStyleCnt="0"/>
      <dgm:spPr/>
    </dgm:pt>
    <dgm:pt modelId="{91DAF09D-8A73-4EE4-A7E5-F12C8824B338}" type="pres">
      <dgm:prSet presAssocID="{ED17F677-1DB0-46FA-8D76-F8582DCC12E3}" presName="parentLin" presStyleCnt="0"/>
      <dgm:spPr/>
    </dgm:pt>
    <dgm:pt modelId="{B5B340A0-05A2-4B10-8234-E454BD70D6FA}" type="pres">
      <dgm:prSet presAssocID="{ED17F677-1DB0-46FA-8D76-F8582DCC12E3}" presName="parentLeftMargin" presStyleLbl="node1" presStyleIdx="0" presStyleCnt="4"/>
      <dgm:spPr/>
    </dgm:pt>
    <dgm:pt modelId="{9B09583D-518B-48DF-8ED0-BD58EB71ECAB}" type="pres">
      <dgm:prSet presAssocID="{ED17F677-1DB0-46FA-8D76-F8582DCC12E3}" presName="parentText" presStyleLbl="node1" presStyleIdx="1" presStyleCnt="4">
        <dgm:presLayoutVars>
          <dgm:chMax val="0"/>
          <dgm:bulletEnabled val="1"/>
        </dgm:presLayoutVars>
      </dgm:prSet>
      <dgm:spPr/>
    </dgm:pt>
    <dgm:pt modelId="{2505C6FC-6C5C-4A86-85F9-CBB18277A515}" type="pres">
      <dgm:prSet presAssocID="{ED17F677-1DB0-46FA-8D76-F8582DCC12E3}" presName="negativeSpace" presStyleCnt="0"/>
      <dgm:spPr/>
    </dgm:pt>
    <dgm:pt modelId="{9478594D-7C28-4315-B0B0-182AD9679F1B}" type="pres">
      <dgm:prSet presAssocID="{ED17F677-1DB0-46FA-8D76-F8582DCC12E3}" presName="childText" presStyleLbl="conFgAcc1" presStyleIdx="1" presStyleCnt="4">
        <dgm:presLayoutVars>
          <dgm:bulletEnabled val="1"/>
        </dgm:presLayoutVars>
      </dgm:prSet>
      <dgm:spPr/>
    </dgm:pt>
    <dgm:pt modelId="{00E97D7F-746B-40EB-B7C2-5267F64F9B10}" type="pres">
      <dgm:prSet presAssocID="{96CB4DF2-4302-461E-98FD-96338AB96340}" presName="spaceBetweenRectangles" presStyleCnt="0"/>
      <dgm:spPr/>
    </dgm:pt>
    <dgm:pt modelId="{19134106-1285-4A98-92DB-35D71ADCFF71}" type="pres">
      <dgm:prSet presAssocID="{C0B8E47E-9C56-4108-AFB5-FB0A0FF5057E}" presName="parentLin" presStyleCnt="0"/>
      <dgm:spPr/>
    </dgm:pt>
    <dgm:pt modelId="{806276E6-FB42-4662-A74C-A2CD04EC7E3E}" type="pres">
      <dgm:prSet presAssocID="{C0B8E47E-9C56-4108-AFB5-FB0A0FF5057E}" presName="parentLeftMargin" presStyleLbl="node1" presStyleIdx="1" presStyleCnt="4"/>
      <dgm:spPr/>
    </dgm:pt>
    <dgm:pt modelId="{DBEAD35D-18BC-46D8-B5B8-64CA24B8952A}" type="pres">
      <dgm:prSet presAssocID="{C0B8E47E-9C56-4108-AFB5-FB0A0FF5057E}" presName="parentText" presStyleLbl="node1" presStyleIdx="2" presStyleCnt="4">
        <dgm:presLayoutVars>
          <dgm:chMax val="0"/>
          <dgm:bulletEnabled val="1"/>
        </dgm:presLayoutVars>
      </dgm:prSet>
      <dgm:spPr/>
    </dgm:pt>
    <dgm:pt modelId="{A86FDABD-016E-4E38-870B-886364D4FC5B}" type="pres">
      <dgm:prSet presAssocID="{C0B8E47E-9C56-4108-AFB5-FB0A0FF5057E}" presName="negativeSpace" presStyleCnt="0"/>
      <dgm:spPr/>
    </dgm:pt>
    <dgm:pt modelId="{ABD890A0-0AF8-4472-9625-13B70D1173F8}" type="pres">
      <dgm:prSet presAssocID="{C0B8E47E-9C56-4108-AFB5-FB0A0FF5057E}" presName="childText" presStyleLbl="conFgAcc1" presStyleIdx="2" presStyleCnt="4">
        <dgm:presLayoutVars>
          <dgm:bulletEnabled val="1"/>
        </dgm:presLayoutVars>
      </dgm:prSet>
      <dgm:spPr/>
    </dgm:pt>
    <dgm:pt modelId="{FE3BCEE6-E526-4266-89DC-1F4D07C85AB2}" type="pres">
      <dgm:prSet presAssocID="{1A77FDD4-D2F9-4E5A-8C1F-F078D6FE7303}" presName="spaceBetweenRectangles" presStyleCnt="0"/>
      <dgm:spPr/>
    </dgm:pt>
    <dgm:pt modelId="{DB17ADD2-70E1-4A1A-8CCB-4933AF8C4B1F}" type="pres">
      <dgm:prSet presAssocID="{3DF1DF0D-3C02-4759-839D-304D84EFA2E8}" presName="parentLin" presStyleCnt="0"/>
      <dgm:spPr/>
    </dgm:pt>
    <dgm:pt modelId="{43DFF2D1-4395-4DB7-A660-6AE392D76637}" type="pres">
      <dgm:prSet presAssocID="{3DF1DF0D-3C02-4759-839D-304D84EFA2E8}" presName="parentLeftMargin" presStyleLbl="node1" presStyleIdx="2" presStyleCnt="4"/>
      <dgm:spPr/>
    </dgm:pt>
    <dgm:pt modelId="{E7B834D6-2B18-43CE-BB6E-C47C4E9859FF}" type="pres">
      <dgm:prSet presAssocID="{3DF1DF0D-3C02-4759-839D-304D84EFA2E8}" presName="parentText" presStyleLbl="node1" presStyleIdx="3" presStyleCnt="4">
        <dgm:presLayoutVars>
          <dgm:chMax val="0"/>
          <dgm:bulletEnabled val="1"/>
        </dgm:presLayoutVars>
      </dgm:prSet>
      <dgm:spPr/>
    </dgm:pt>
    <dgm:pt modelId="{6646BEE9-1295-43FB-8662-4C105D0CA458}" type="pres">
      <dgm:prSet presAssocID="{3DF1DF0D-3C02-4759-839D-304D84EFA2E8}" presName="negativeSpace" presStyleCnt="0"/>
      <dgm:spPr/>
    </dgm:pt>
    <dgm:pt modelId="{FB34E670-52EB-48BE-A094-5D7B5B310B21}" type="pres">
      <dgm:prSet presAssocID="{3DF1DF0D-3C02-4759-839D-304D84EFA2E8}" presName="childText" presStyleLbl="conFgAcc1" presStyleIdx="3" presStyleCnt="4">
        <dgm:presLayoutVars>
          <dgm:bulletEnabled val="1"/>
        </dgm:presLayoutVars>
      </dgm:prSet>
      <dgm:spPr/>
    </dgm:pt>
  </dgm:ptLst>
  <dgm:cxnLst>
    <dgm:cxn modelId="{E94D3A0A-80E1-4CC5-A4EB-BFE26476EE0D}" type="presOf" srcId="{BAF9619C-5699-4C61-9619-2C537466C97D}" destId="{E9C6B643-0010-448C-9E3A-7F932A4066E6}" srcOrd="0" destOrd="0" presId="urn:microsoft.com/office/officeart/2005/8/layout/list1"/>
    <dgm:cxn modelId="{2E6AA00E-4643-4E81-ADE1-32F5AB064A7C}" srcId="{C0B8E47E-9C56-4108-AFB5-FB0A0FF5057E}" destId="{4EE54881-B7B4-4651-A2DA-78BF3A4DD5C4}" srcOrd="0" destOrd="0" parTransId="{0E5D88BF-AF86-43B7-9530-D0F8FADCDECB}" sibTransId="{C04F1FBE-3E19-4915-805B-C21B4A9154B0}"/>
    <dgm:cxn modelId="{6EAF571A-193F-446A-9931-62D55DAE6B67}" type="presOf" srcId="{ED17F677-1DB0-46FA-8D76-F8582DCC12E3}" destId="{9B09583D-518B-48DF-8ED0-BD58EB71ECAB}" srcOrd="1" destOrd="0" presId="urn:microsoft.com/office/officeart/2005/8/layout/list1"/>
    <dgm:cxn modelId="{346AE33E-48A2-4F74-8BAA-E04925511054}" type="presOf" srcId="{ED17F677-1DB0-46FA-8D76-F8582DCC12E3}" destId="{B5B340A0-05A2-4B10-8234-E454BD70D6FA}" srcOrd="0" destOrd="0" presId="urn:microsoft.com/office/officeart/2005/8/layout/list1"/>
    <dgm:cxn modelId="{442AC74A-D8AD-49B6-8C06-D8C8C4B30640}" type="presOf" srcId="{F2523B7A-D26C-447C-B12D-D73DE09131FA}" destId="{EED1BD30-A426-4EF9-A748-C157B1618F8C}" srcOrd="1" destOrd="0" presId="urn:microsoft.com/office/officeart/2005/8/layout/list1"/>
    <dgm:cxn modelId="{111F566B-0E08-46D0-ABDD-817997D95946}" srcId="{D83E992D-496E-4554-9B1A-948D3F3CA382}" destId="{ED17F677-1DB0-46FA-8D76-F8582DCC12E3}" srcOrd="1" destOrd="0" parTransId="{AECBEF40-C083-4A50-9FC9-7FC0141491BA}" sibTransId="{96CB4DF2-4302-461E-98FD-96338AB96340}"/>
    <dgm:cxn modelId="{867CC480-3546-43D4-94A1-4AD0A0503FB9}" srcId="{D83E992D-496E-4554-9B1A-948D3F3CA382}" destId="{3DF1DF0D-3C02-4759-839D-304D84EFA2E8}" srcOrd="3" destOrd="0" parTransId="{D469203F-872F-4A79-9196-93EA42A0DCE7}" sibTransId="{32F2154A-3405-4724-8D8C-C7EF98CEB42C}"/>
    <dgm:cxn modelId="{4F5121AC-93A1-4596-8578-C348AA268AF9}" type="presOf" srcId="{C0B8E47E-9C56-4108-AFB5-FB0A0FF5057E}" destId="{DBEAD35D-18BC-46D8-B5B8-64CA24B8952A}" srcOrd="1" destOrd="0" presId="urn:microsoft.com/office/officeart/2005/8/layout/list1"/>
    <dgm:cxn modelId="{EA11E8AC-13C5-4A43-9C85-0EF34B13E95F}" type="presOf" srcId="{3DF1DF0D-3C02-4759-839D-304D84EFA2E8}" destId="{43DFF2D1-4395-4DB7-A660-6AE392D76637}" srcOrd="0" destOrd="0" presId="urn:microsoft.com/office/officeart/2005/8/layout/list1"/>
    <dgm:cxn modelId="{6E5856B1-C10E-4278-A874-E510EFAA8F16}" type="presOf" srcId="{D83E992D-496E-4554-9B1A-948D3F3CA382}" destId="{97C2E05B-23BE-42F4-9A00-BE415A46B4EA}" srcOrd="0" destOrd="0" presId="urn:microsoft.com/office/officeart/2005/8/layout/list1"/>
    <dgm:cxn modelId="{E72DDCB1-CD7D-4883-BE16-5CC0FCFF5ED5}" type="presOf" srcId="{7036E1E6-4A7B-4C34-94CF-7F3DA6E782D6}" destId="{FB34E670-52EB-48BE-A094-5D7B5B310B21}" srcOrd="0" destOrd="0" presId="urn:microsoft.com/office/officeart/2005/8/layout/list1"/>
    <dgm:cxn modelId="{A2F0BBBA-850D-4B09-AC40-715994D0E1D4}" type="presOf" srcId="{4EE54881-B7B4-4651-A2DA-78BF3A4DD5C4}" destId="{ABD890A0-0AF8-4472-9625-13B70D1173F8}" srcOrd="0" destOrd="0" presId="urn:microsoft.com/office/officeart/2005/8/layout/list1"/>
    <dgm:cxn modelId="{A2467BC0-26CF-492A-8BB5-935665ABAADB}" srcId="{ED17F677-1DB0-46FA-8D76-F8582DCC12E3}" destId="{7D6E7BB1-03E4-495E-9FB8-B3F261A4547C}" srcOrd="0" destOrd="0" parTransId="{7313E83A-AEC3-41DE-B07F-6BEF5D5C83AC}" sibTransId="{F71D1687-F61F-4144-AAFF-889E81620569}"/>
    <dgm:cxn modelId="{08D08EC1-00FE-47A9-BEC4-4E3D0311461C}" type="presOf" srcId="{7D6E7BB1-03E4-495E-9FB8-B3F261A4547C}" destId="{9478594D-7C28-4315-B0B0-182AD9679F1B}" srcOrd="0" destOrd="0" presId="urn:microsoft.com/office/officeart/2005/8/layout/list1"/>
    <dgm:cxn modelId="{E51A6CC4-654B-4174-A60D-FDEF53C31926}" type="presOf" srcId="{3DF1DF0D-3C02-4759-839D-304D84EFA2E8}" destId="{E7B834D6-2B18-43CE-BB6E-C47C4E9859FF}" srcOrd="1" destOrd="0" presId="urn:microsoft.com/office/officeart/2005/8/layout/list1"/>
    <dgm:cxn modelId="{13CC89C5-DFCB-4482-A799-0F2E1CE9C0B8}" type="presOf" srcId="{F2523B7A-D26C-447C-B12D-D73DE09131FA}" destId="{11283C8B-AB7F-4243-92A2-B334E00A238D}" srcOrd="0" destOrd="0" presId="urn:microsoft.com/office/officeart/2005/8/layout/list1"/>
    <dgm:cxn modelId="{F0CEC1D0-C2DF-4BCC-B9D4-54119A9363FB}" srcId="{F2523B7A-D26C-447C-B12D-D73DE09131FA}" destId="{BAF9619C-5699-4C61-9619-2C537466C97D}" srcOrd="0" destOrd="0" parTransId="{B8EF8BDF-B023-4332-8C02-505780D8AC84}" sibTransId="{8B3AF6D0-6094-4E79-80DF-43118636A31F}"/>
    <dgm:cxn modelId="{B72D8AEE-6221-4176-917D-F4C8A0BAF922}" srcId="{D83E992D-496E-4554-9B1A-948D3F3CA382}" destId="{C0B8E47E-9C56-4108-AFB5-FB0A0FF5057E}" srcOrd="2" destOrd="0" parTransId="{FC0AA882-69E6-4CCA-87F9-A03DEE52B1BD}" sibTransId="{1A77FDD4-D2F9-4E5A-8C1F-F078D6FE7303}"/>
    <dgm:cxn modelId="{AA7BD6F5-CF4B-48D3-BE63-47459FB5EA18}" srcId="{D83E992D-496E-4554-9B1A-948D3F3CA382}" destId="{F2523B7A-D26C-447C-B12D-D73DE09131FA}" srcOrd="0" destOrd="0" parTransId="{B62A08B7-8BB3-4B32-9564-E6183ED27647}" sibTransId="{5CEA76A4-D8A0-4635-87AF-506AD2F26D8F}"/>
    <dgm:cxn modelId="{C8EC84F6-1B67-4FA2-80A6-A5FF509F5BDA}" srcId="{3DF1DF0D-3C02-4759-839D-304D84EFA2E8}" destId="{7036E1E6-4A7B-4C34-94CF-7F3DA6E782D6}" srcOrd="0" destOrd="0" parTransId="{B4DCD9C3-98D8-40E6-BD8E-B57829189059}" sibTransId="{06A15B3D-771E-46E8-8691-DFEB8595E907}"/>
    <dgm:cxn modelId="{67BE07FF-6CC8-4FCF-A20C-AFD8A469D6B3}" type="presOf" srcId="{C0B8E47E-9C56-4108-AFB5-FB0A0FF5057E}" destId="{806276E6-FB42-4662-A74C-A2CD04EC7E3E}" srcOrd="0" destOrd="0" presId="urn:microsoft.com/office/officeart/2005/8/layout/list1"/>
    <dgm:cxn modelId="{8D260BC8-4749-4FCA-870C-D2EB279DAF86}" type="presParOf" srcId="{97C2E05B-23BE-42F4-9A00-BE415A46B4EA}" destId="{F6AC41BE-9041-4E0E-B976-BBE1B2A1A0D7}" srcOrd="0" destOrd="0" presId="urn:microsoft.com/office/officeart/2005/8/layout/list1"/>
    <dgm:cxn modelId="{22F93999-C010-4AF8-A580-CE29DDB5AE57}" type="presParOf" srcId="{F6AC41BE-9041-4E0E-B976-BBE1B2A1A0D7}" destId="{11283C8B-AB7F-4243-92A2-B334E00A238D}" srcOrd="0" destOrd="0" presId="urn:microsoft.com/office/officeart/2005/8/layout/list1"/>
    <dgm:cxn modelId="{C45D2A6C-BC51-4EE1-8CDD-8B9783EA0A8A}" type="presParOf" srcId="{F6AC41BE-9041-4E0E-B976-BBE1B2A1A0D7}" destId="{EED1BD30-A426-4EF9-A748-C157B1618F8C}" srcOrd="1" destOrd="0" presId="urn:microsoft.com/office/officeart/2005/8/layout/list1"/>
    <dgm:cxn modelId="{5A37CE73-47CF-47EA-9671-74E2A5DBB040}" type="presParOf" srcId="{97C2E05B-23BE-42F4-9A00-BE415A46B4EA}" destId="{FED7DE03-0856-43C3-9346-B82A67FF89A3}" srcOrd="1" destOrd="0" presId="urn:microsoft.com/office/officeart/2005/8/layout/list1"/>
    <dgm:cxn modelId="{064A1386-CA04-40C7-9E39-764184E0E7DA}" type="presParOf" srcId="{97C2E05B-23BE-42F4-9A00-BE415A46B4EA}" destId="{E9C6B643-0010-448C-9E3A-7F932A4066E6}" srcOrd="2" destOrd="0" presId="urn:microsoft.com/office/officeart/2005/8/layout/list1"/>
    <dgm:cxn modelId="{3576189A-6790-44E1-96F1-6C7D19E4424F}" type="presParOf" srcId="{97C2E05B-23BE-42F4-9A00-BE415A46B4EA}" destId="{9D206AB0-C0BD-432C-B533-DC0F9DB6DB58}" srcOrd="3" destOrd="0" presId="urn:microsoft.com/office/officeart/2005/8/layout/list1"/>
    <dgm:cxn modelId="{7AA07F10-120A-4900-9E4D-1F7B4D8B39D4}" type="presParOf" srcId="{97C2E05B-23BE-42F4-9A00-BE415A46B4EA}" destId="{91DAF09D-8A73-4EE4-A7E5-F12C8824B338}" srcOrd="4" destOrd="0" presId="urn:microsoft.com/office/officeart/2005/8/layout/list1"/>
    <dgm:cxn modelId="{703C6C69-A80E-46C7-8115-70C90400AF84}" type="presParOf" srcId="{91DAF09D-8A73-4EE4-A7E5-F12C8824B338}" destId="{B5B340A0-05A2-4B10-8234-E454BD70D6FA}" srcOrd="0" destOrd="0" presId="urn:microsoft.com/office/officeart/2005/8/layout/list1"/>
    <dgm:cxn modelId="{ABE85EB7-F8BF-4A54-BF67-2525F89C2199}" type="presParOf" srcId="{91DAF09D-8A73-4EE4-A7E5-F12C8824B338}" destId="{9B09583D-518B-48DF-8ED0-BD58EB71ECAB}" srcOrd="1" destOrd="0" presId="urn:microsoft.com/office/officeart/2005/8/layout/list1"/>
    <dgm:cxn modelId="{6EAC8A58-576C-47A8-9777-261CBA86FAFD}" type="presParOf" srcId="{97C2E05B-23BE-42F4-9A00-BE415A46B4EA}" destId="{2505C6FC-6C5C-4A86-85F9-CBB18277A515}" srcOrd="5" destOrd="0" presId="urn:microsoft.com/office/officeart/2005/8/layout/list1"/>
    <dgm:cxn modelId="{DAF7D072-09A9-4045-85A5-17BE2B664511}" type="presParOf" srcId="{97C2E05B-23BE-42F4-9A00-BE415A46B4EA}" destId="{9478594D-7C28-4315-B0B0-182AD9679F1B}" srcOrd="6" destOrd="0" presId="urn:microsoft.com/office/officeart/2005/8/layout/list1"/>
    <dgm:cxn modelId="{BE4438AC-490E-49A5-84FE-B2CA7B67E80D}" type="presParOf" srcId="{97C2E05B-23BE-42F4-9A00-BE415A46B4EA}" destId="{00E97D7F-746B-40EB-B7C2-5267F64F9B10}" srcOrd="7" destOrd="0" presId="urn:microsoft.com/office/officeart/2005/8/layout/list1"/>
    <dgm:cxn modelId="{8DDD16C0-4272-440D-8ABF-95C7F7FC3710}" type="presParOf" srcId="{97C2E05B-23BE-42F4-9A00-BE415A46B4EA}" destId="{19134106-1285-4A98-92DB-35D71ADCFF71}" srcOrd="8" destOrd="0" presId="urn:microsoft.com/office/officeart/2005/8/layout/list1"/>
    <dgm:cxn modelId="{1D598C95-4A55-443E-BD54-9941C47FD634}" type="presParOf" srcId="{19134106-1285-4A98-92DB-35D71ADCFF71}" destId="{806276E6-FB42-4662-A74C-A2CD04EC7E3E}" srcOrd="0" destOrd="0" presId="urn:microsoft.com/office/officeart/2005/8/layout/list1"/>
    <dgm:cxn modelId="{10F5E087-B3FD-4623-9166-1B5292789687}" type="presParOf" srcId="{19134106-1285-4A98-92DB-35D71ADCFF71}" destId="{DBEAD35D-18BC-46D8-B5B8-64CA24B8952A}" srcOrd="1" destOrd="0" presId="urn:microsoft.com/office/officeart/2005/8/layout/list1"/>
    <dgm:cxn modelId="{E755ADCC-BF15-4005-82EB-609431C6D674}" type="presParOf" srcId="{97C2E05B-23BE-42F4-9A00-BE415A46B4EA}" destId="{A86FDABD-016E-4E38-870B-886364D4FC5B}" srcOrd="9" destOrd="0" presId="urn:microsoft.com/office/officeart/2005/8/layout/list1"/>
    <dgm:cxn modelId="{ECB28774-858B-4833-A35D-F5C5C8B14A2D}" type="presParOf" srcId="{97C2E05B-23BE-42F4-9A00-BE415A46B4EA}" destId="{ABD890A0-0AF8-4472-9625-13B70D1173F8}" srcOrd="10" destOrd="0" presId="urn:microsoft.com/office/officeart/2005/8/layout/list1"/>
    <dgm:cxn modelId="{57C57FF0-93A4-4B3E-9A78-E09D2BBEA58D}" type="presParOf" srcId="{97C2E05B-23BE-42F4-9A00-BE415A46B4EA}" destId="{FE3BCEE6-E526-4266-89DC-1F4D07C85AB2}" srcOrd="11" destOrd="0" presId="urn:microsoft.com/office/officeart/2005/8/layout/list1"/>
    <dgm:cxn modelId="{3BF65F2A-1524-4F70-8B72-509D6C5A5D04}" type="presParOf" srcId="{97C2E05B-23BE-42F4-9A00-BE415A46B4EA}" destId="{DB17ADD2-70E1-4A1A-8CCB-4933AF8C4B1F}" srcOrd="12" destOrd="0" presId="urn:microsoft.com/office/officeart/2005/8/layout/list1"/>
    <dgm:cxn modelId="{8E6AE427-6F93-4F54-9C2F-ADF60FAF5D21}" type="presParOf" srcId="{DB17ADD2-70E1-4A1A-8CCB-4933AF8C4B1F}" destId="{43DFF2D1-4395-4DB7-A660-6AE392D76637}" srcOrd="0" destOrd="0" presId="urn:microsoft.com/office/officeart/2005/8/layout/list1"/>
    <dgm:cxn modelId="{E4B40670-086D-4CEA-ADCA-705F1E7CAC75}" type="presParOf" srcId="{DB17ADD2-70E1-4A1A-8CCB-4933AF8C4B1F}" destId="{E7B834D6-2B18-43CE-BB6E-C47C4E9859FF}" srcOrd="1" destOrd="0" presId="urn:microsoft.com/office/officeart/2005/8/layout/list1"/>
    <dgm:cxn modelId="{43F4CF92-B668-481B-AC44-0E9E581F995D}" type="presParOf" srcId="{97C2E05B-23BE-42F4-9A00-BE415A46B4EA}" destId="{6646BEE9-1295-43FB-8662-4C105D0CA458}" srcOrd="13" destOrd="0" presId="urn:microsoft.com/office/officeart/2005/8/layout/list1"/>
    <dgm:cxn modelId="{42A50830-37C2-41B4-9325-7B95DB307A94}" type="presParOf" srcId="{97C2E05B-23BE-42F4-9A00-BE415A46B4EA}" destId="{FB34E670-52EB-48BE-A094-5D7B5B310B2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6AD3E-209F-4061-9D9D-3CF22E8FC825}">
      <dsp:nvSpPr>
        <dsp:cNvPr id="0" name=""/>
        <dsp:cNvSpPr/>
      </dsp:nvSpPr>
      <dsp:spPr>
        <a:xfrm>
          <a:off x="0" y="961113"/>
          <a:ext cx="6301601" cy="17584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6F9FF-CDDC-4BDF-A5E1-DF458EEABF7E}">
      <dsp:nvSpPr>
        <dsp:cNvPr id="0" name=""/>
        <dsp:cNvSpPr/>
      </dsp:nvSpPr>
      <dsp:spPr>
        <a:xfrm>
          <a:off x="531940" y="1356771"/>
          <a:ext cx="967164" cy="967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AA706-8E73-4A17-BCC8-FF7DE4887222}">
      <dsp:nvSpPr>
        <dsp:cNvPr id="0" name=""/>
        <dsp:cNvSpPr/>
      </dsp:nvSpPr>
      <dsp:spPr>
        <a:xfrm>
          <a:off x="2031045" y="961113"/>
          <a:ext cx="4268570" cy="175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106" tIns="186106" rIns="186106" bIns="186106" numCol="1" spcCol="1270" anchor="ctr" anchorCtr="0">
          <a:noAutofit/>
        </a:bodyPr>
        <a:lstStyle/>
        <a:p>
          <a:pPr marL="0" lvl="0" indent="0" algn="l" defTabSz="977900">
            <a:lnSpc>
              <a:spcPct val="90000"/>
            </a:lnSpc>
            <a:spcBef>
              <a:spcPct val="0"/>
            </a:spcBef>
            <a:spcAft>
              <a:spcPct val="35000"/>
            </a:spcAft>
            <a:buNone/>
          </a:pPr>
          <a:r>
            <a:rPr lang="en-US" sz="2200" b="0" i="0" kern="1200">
              <a:latin typeface="Palatino Linotype" panose="02040502050505030304" pitchFamily="18" charset="0"/>
            </a:rPr>
            <a:t>Aim: Illustrate how the service transforms post-VLIFT strategies, meeting CVM targets.</a:t>
          </a:r>
          <a:endParaRPr lang="en-US" sz="2200" kern="1200">
            <a:latin typeface="Palatino Linotype" panose="02040502050505030304" pitchFamily="18" charset="0"/>
          </a:endParaRPr>
        </a:p>
      </dsp:txBody>
      <dsp:txXfrm>
        <a:off x="2031045" y="961113"/>
        <a:ext cx="4268570" cy="1758480"/>
      </dsp:txXfrm>
    </dsp:sp>
    <dsp:sp modelId="{706D322D-8B98-43E1-8526-A016E8237B30}">
      <dsp:nvSpPr>
        <dsp:cNvPr id="0" name=""/>
        <dsp:cNvSpPr/>
      </dsp:nvSpPr>
      <dsp:spPr>
        <a:xfrm>
          <a:off x="0" y="3159214"/>
          <a:ext cx="6301601" cy="17584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15B8F-89A9-4543-B8B0-63F0131490CA}">
      <dsp:nvSpPr>
        <dsp:cNvPr id="0" name=""/>
        <dsp:cNvSpPr/>
      </dsp:nvSpPr>
      <dsp:spPr>
        <a:xfrm>
          <a:off x="531940" y="3554872"/>
          <a:ext cx="967164" cy="967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D78649-50A2-4F30-88BD-9794CEEA2B9D}">
      <dsp:nvSpPr>
        <dsp:cNvPr id="0" name=""/>
        <dsp:cNvSpPr/>
      </dsp:nvSpPr>
      <dsp:spPr>
        <a:xfrm>
          <a:off x="1987428" y="3199765"/>
          <a:ext cx="1334050" cy="175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106" tIns="186106" rIns="186106" bIns="186106" numCol="1" spcCol="1270" anchor="ctr" anchorCtr="0">
          <a:noAutofit/>
        </a:bodyPr>
        <a:lstStyle/>
        <a:p>
          <a:pPr marL="0" lvl="0" indent="0" algn="l" defTabSz="977900">
            <a:lnSpc>
              <a:spcPct val="90000"/>
            </a:lnSpc>
            <a:spcBef>
              <a:spcPct val="0"/>
            </a:spcBef>
            <a:spcAft>
              <a:spcPct val="35000"/>
            </a:spcAft>
            <a:buNone/>
          </a:pPr>
          <a:r>
            <a:rPr lang="en-US" sz="2200" b="0" i="0" kern="1200" dirty="0">
              <a:latin typeface="Palatino Linotype" panose="02040502050505030304" pitchFamily="18" charset="0"/>
            </a:rPr>
            <a:t>Focus areas:</a:t>
          </a:r>
          <a:endParaRPr lang="en-US" sz="2200" kern="1200" dirty="0">
            <a:latin typeface="Palatino Linotype" panose="02040502050505030304" pitchFamily="18" charset="0"/>
          </a:endParaRPr>
        </a:p>
      </dsp:txBody>
      <dsp:txXfrm>
        <a:off x="1987428" y="3199765"/>
        <a:ext cx="1334050" cy="1758480"/>
      </dsp:txXfrm>
    </dsp:sp>
    <dsp:sp modelId="{0B1A550D-2730-4870-9A66-9AE2F1735C6A}">
      <dsp:nvSpPr>
        <dsp:cNvPr id="0" name=""/>
        <dsp:cNvSpPr/>
      </dsp:nvSpPr>
      <dsp:spPr>
        <a:xfrm>
          <a:off x="3252376" y="3197795"/>
          <a:ext cx="2857245" cy="175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106" tIns="186106" rIns="186106" bIns="186106"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latin typeface="Palatino Linotype" panose="02040502050505030304" pitchFamily="18" charset="0"/>
            </a:rPr>
            <a:t>- Calendar Synchronization</a:t>
          </a:r>
          <a:endParaRPr lang="en-US" sz="1200" kern="1200" dirty="0">
            <a:latin typeface="Palatino Linotype" panose="02040502050505030304" pitchFamily="18" charset="0"/>
          </a:endParaRPr>
        </a:p>
        <a:p>
          <a:pPr marL="0" lvl="0" indent="0" algn="l" defTabSz="533400">
            <a:lnSpc>
              <a:spcPct val="90000"/>
            </a:lnSpc>
            <a:spcBef>
              <a:spcPct val="0"/>
            </a:spcBef>
            <a:spcAft>
              <a:spcPct val="35000"/>
            </a:spcAft>
            <a:buFont typeface="Arial" panose="020B0604020202020204" pitchFamily="34" charset="0"/>
            <a:buNone/>
          </a:pPr>
          <a:r>
            <a:rPr lang="en-US" sz="1200" b="0" i="0" kern="1200" dirty="0">
              <a:latin typeface="Palatino Linotype" panose="02040502050505030304" pitchFamily="18" charset="0"/>
            </a:rPr>
            <a:t>- Pricing Transparency</a:t>
          </a:r>
          <a:endParaRPr lang="en-US" sz="1200" kern="1200" dirty="0">
            <a:latin typeface="Palatino Linotype" panose="02040502050505030304" pitchFamily="18" charset="0"/>
          </a:endParaRPr>
        </a:p>
        <a:p>
          <a:pPr marL="0" lvl="0" indent="0" algn="l" defTabSz="533400">
            <a:lnSpc>
              <a:spcPct val="90000"/>
            </a:lnSpc>
            <a:spcBef>
              <a:spcPct val="0"/>
            </a:spcBef>
            <a:spcAft>
              <a:spcPct val="35000"/>
            </a:spcAft>
            <a:buFont typeface="Arial" panose="020B0604020202020204" pitchFamily="34" charset="0"/>
            <a:buNone/>
          </a:pPr>
          <a:r>
            <a:rPr lang="en-US" sz="1200" b="0" i="0" kern="1200" dirty="0">
              <a:latin typeface="Palatino Linotype" panose="02040502050505030304" pitchFamily="18" charset="0"/>
            </a:rPr>
            <a:t>- Verification Process Efficiency</a:t>
          </a:r>
          <a:endParaRPr lang="en-US" sz="1200" kern="1200" dirty="0">
            <a:latin typeface="Palatino Linotype" panose="02040502050505030304" pitchFamily="18" charset="0"/>
          </a:endParaRPr>
        </a:p>
        <a:p>
          <a:pPr marL="0" lvl="0" indent="0" algn="l" defTabSz="533400">
            <a:lnSpc>
              <a:spcPct val="90000"/>
            </a:lnSpc>
            <a:spcBef>
              <a:spcPct val="0"/>
            </a:spcBef>
            <a:spcAft>
              <a:spcPct val="35000"/>
            </a:spcAft>
            <a:buFont typeface="Arial" panose="020B0604020202020204" pitchFamily="34" charset="0"/>
            <a:buNone/>
          </a:pPr>
          <a:r>
            <a:rPr lang="en-US" sz="1200" b="0" i="0" kern="1200" dirty="0">
              <a:latin typeface="Palatino Linotype" panose="02040502050505030304" pitchFamily="18" charset="0"/>
            </a:rPr>
            <a:t>- Instant Booking Response Rate</a:t>
          </a:r>
          <a:endParaRPr lang="en-US" sz="1200" kern="1200" dirty="0">
            <a:latin typeface="Palatino Linotype" panose="02040502050505030304" pitchFamily="18" charset="0"/>
          </a:endParaRPr>
        </a:p>
      </dsp:txBody>
      <dsp:txXfrm>
        <a:off x="3252376" y="3197795"/>
        <a:ext cx="2857245" cy="1758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163F8-4B21-48CC-997E-807DA292B5DB}">
      <dsp:nvSpPr>
        <dsp:cNvPr id="0" name=""/>
        <dsp:cNvSpPr/>
      </dsp:nvSpPr>
      <dsp:spPr>
        <a:xfrm>
          <a:off x="0" y="745654"/>
          <a:ext cx="6301601" cy="2756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520700" rIns="489074"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latin typeface="Palatino Linotype" panose="02040502050505030304" pitchFamily="18" charset="0"/>
            </a:rPr>
            <a:t>Automated verification process using AI, ML.</a:t>
          </a:r>
          <a:endParaRPr lang="en-US" sz="2500" kern="1200" dirty="0">
            <a:latin typeface="Palatino Linotype" panose="02040502050505030304" pitchFamily="18" charset="0"/>
          </a:endParaRPr>
        </a:p>
        <a:p>
          <a:pPr marL="228600" lvl="1" indent="-228600" algn="l" defTabSz="1111250">
            <a:lnSpc>
              <a:spcPct val="90000"/>
            </a:lnSpc>
            <a:spcBef>
              <a:spcPct val="0"/>
            </a:spcBef>
            <a:spcAft>
              <a:spcPct val="15000"/>
            </a:spcAft>
            <a:buChar char="•"/>
          </a:pPr>
          <a:r>
            <a:rPr lang="en-US" sz="2500" b="0" i="0" kern="1200" dirty="0">
              <a:latin typeface="Palatino Linotype" panose="02040502050505030304" pitchFamily="18" charset="0"/>
            </a:rPr>
            <a:t>Verification within hours, benefiting frequent users with streamlined re-verification.</a:t>
          </a:r>
          <a:endParaRPr lang="en-US" sz="2500" kern="1200" dirty="0">
            <a:latin typeface="Palatino Linotype" panose="02040502050505030304" pitchFamily="18" charset="0"/>
          </a:endParaRPr>
        </a:p>
      </dsp:txBody>
      <dsp:txXfrm>
        <a:off x="0" y="745654"/>
        <a:ext cx="6301601" cy="2756250"/>
      </dsp:txXfrm>
    </dsp:sp>
    <dsp:sp modelId="{8D265187-C951-434C-A240-7213984A9179}">
      <dsp:nvSpPr>
        <dsp:cNvPr id="0" name=""/>
        <dsp:cNvSpPr/>
      </dsp:nvSpPr>
      <dsp:spPr>
        <a:xfrm>
          <a:off x="315080" y="376654"/>
          <a:ext cx="441112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11250">
            <a:lnSpc>
              <a:spcPct val="90000"/>
            </a:lnSpc>
            <a:spcBef>
              <a:spcPct val="0"/>
            </a:spcBef>
            <a:spcAft>
              <a:spcPct val="35000"/>
            </a:spcAft>
            <a:buNone/>
          </a:pPr>
          <a:r>
            <a:rPr lang="en-US" sz="2500" b="1" i="0" kern="1200" dirty="0">
              <a:latin typeface="Palatino Linotype" panose="02040502050505030304" pitchFamily="18" charset="0"/>
            </a:rPr>
            <a:t>Future State:</a:t>
          </a:r>
          <a:endParaRPr lang="en-US" sz="2500" kern="1200" dirty="0">
            <a:latin typeface="Palatino Linotype" panose="02040502050505030304" pitchFamily="18" charset="0"/>
          </a:endParaRPr>
        </a:p>
      </dsp:txBody>
      <dsp:txXfrm>
        <a:off x="351106" y="412680"/>
        <a:ext cx="4339068" cy="665948"/>
      </dsp:txXfrm>
    </dsp:sp>
    <dsp:sp modelId="{8683D18B-CEBF-486F-B42D-B1F89C76B85D}">
      <dsp:nvSpPr>
        <dsp:cNvPr id="0" name=""/>
        <dsp:cNvSpPr/>
      </dsp:nvSpPr>
      <dsp:spPr>
        <a:xfrm>
          <a:off x="0" y="4005904"/>
          <a:ext cx="6301601" cy="1496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520700" rIns="489074"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latin typeface="Palatino Linotype" panose="02040502050505030304" pitchFamily="18" charset="0"/>
            </a:rPr>
            <a:t>Average verification time &lt; 24 hours, enhancing user convenience.</a:t>
          </a:r>
          <a:endParaRPr lang="en-US" sz="2500" kern="1200" dirty="0">
            <a:latin typeface="Palatino Linotype" panose="02040502050505030304" pitchFamily="18" charset="0"/>
          </a:endParaRPr>
        </a:p>
      </dsp:txBody>
      <dsp:txXfrm>
        <a:off x="0" y="4005904"/>
        <a:ext cx="6301601" cy="1496250"/>
      </dsp:txXfrm>
    </dsp:sp>
    <dsp:sp modelId="{3176966A-E0CD-41B8-A850-45737F6E4EF9}">
      <dsp:nvSpPr>
        <dsp:cNvPr id="0" name=""/>
        <dsp:cNvSpPr/>
      </dsp:nvSpPr>
      <dsp:spPr>
        <a:xfrm>
          <a:off x="315080" y="3636904"/>
          <a:ext cx="441112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11250">
            <a:lnSpc>
              <a:spcPct val="90000"/>
            </a:lnSpc>
            <a:spcBef>
              <a:spcPct val="0"/>
            </a:spcBef>
            <a:spcAft>
              <a:spcPct val="35000"/>
            </a:spcAft>
            <a:buNone/>
          </a:pPr>
          <a:r>
            <a:rPr lang="en-US" sz="2500" b="1" i="0" kern="1200" dirty="0">
              <a:latin typeface="Palatino Linotype" panose="02040502050505030304" pitchFamily="18" charset="0"/>
            </a:rPr>
            <a:t>CVM Target Achievement:</a:t>
          </a:r>
          <a:endParaRPr lang="en-US" sz="2500" kern="1200" dirty="0">
            <a:latin typeface="Palatino Linotype" panose="02040502050505030304" pitchFamily="18" charset="0"/>
          </a:endParaRPr>
        </a:p>
      </dsp:txBody>
      <dsp:txXfrm>
        <a:off x="351106" y="3672930"/>
        <a:ext cx="4339068"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78844-DE33-4DA6-AE3A-AC17694CE5C2}">
      <dsp:nvSpPr>
        <dsp:cNvPr id="0" name=""/>
        <dsp:cNvSpPr/>
      </dsp:nvSpPr>
      <dsp:spPr>
        <a:xfrm>
          <a:off x="0" y="124612"/>
          <a:ext cx="6253721" cy="8494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dirty="0">
              <a:latin typeface="Palatino Linotype" panose="02040502050505030304" pitchFamily="18" charset="0"/>
            </a:rPr>
            <a:t>Future State:</a:t>
          </a:r>
          <a:endParaRPr lang="en-US" sz="3300" kern="1200" dirty="0">
            <a:latin typeface="Palatino Linotype" panose="02040502050505030304" pitchFamily="18" charset="0"/>
          </a:endParaRPr>
        </a:p>
      </dsp:txBody>
      <dsp:txXfrm>
        <a:off x="41465" y="166077"/>
        <a:ext cx="6170791" cy="766490"/>
      </dsp:txXfrm>
    </dsp:sp>
    <dsp:sp modelId="{540A4CDD-80DF-49DA-8C2C-FAE1DA88B171}">
      <dsp:nvSpPr>
        <dsp:cNvPr id="0" name=""/>
        <dsp:cNvSpPr/>
      </dsp:nvSpPr>
      <dsp:spPr>
        <a:xfrm>
          <a:off x="0" y="974032"/>
          <a:ext cx="6253721" cy="181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latin typeface="Palatino Linotype" panose="02040502050505030304" pitchFamily="18" charset="0"/>
            </a:rPr>
            <a:t>Seamless, automated synchronization with &gt; 98% accuracy.</a:t>
          </a:r>
        </a:p>
        <a:p>
          <a:pPr marL="228600" lvl="1" indent="-228600" algn="l" defTabSz="1155700">
            <a:lnSpc>
              <a:spcPct val="90000"/>
            </a:lnSpc>
            <a:spcBef>
              <a:spcPct val="0"/>
            </a:spcBef>
            <a:spcAft>
              <a:spcPct val="20000"/>
            </a:spcAft>
            <a:buChar char="•"/>
          </a:pPr>
          <a:r>
            <a:rPr lang="en-US" sz="2600" kern="1200" dirty="0">
              <a:latin typeface="Palatino Linotype" panose="02040502050505030304" pitchFamily="18" charset="0"/>
            </a:rPr>
            <a:t>Real-time updates and alerts with major calendar platform integration.</a:t>
          </a:r>
        </a:p>
      </dsp:txBody>
      <dsp:txXfrm>
        <a:off x="0" y="974032"/>
        <a:ext cx="6253721" cy="1810215"/>
      </dsp:txXfrm>
    </dsp:sp>
    <dsp:sp modelId="{035F4CCF-A8FB-4A83-A51A-E8FD2857F10A}">
      <dsp:nvSpPr>
        <dsp:cNvPr id="0" name=""/>
        <dsp:cNvSpPr/>
      </dsp:nvSpPr>
      <dsp:spPr>
        <a:xfrm>
          <a:off x="0" y="2784247"/>
          <a:ext cx="6253721" cy="8494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dirty="0">
              <a:latin typeface="Palatino Linotype" panose="02040502050505030304" pitchFamily="18" charset="0"/>
            </a:rPr>
            <a:t>CVM Target Achievement:</a:t>
          </a:r>
          <a:endParaRPr lang="en-US" sz="3300" kern="1200" dirty="0">
            <a:latin typeface="Palatino Linotype" panose="02040502050505030304" pitchFamily="18" charset="0"/>
          </a:endParaRPr>
        </a:p>
      </dsp:txBody>
      <dsp:txXfrm>
        <a:off x="41465" y="2825712"/>
        <a:ext cx="6170791" cy="766490"/>
      </dsp:txXfrm>
    </dsp:sp>
    <dsp:sp modelId="{74EB195A-A0C5-40D0-94DD-0F27671D7396}">
      <dsp:nvSpPr>
        <dsp:cNvPr id="0" name=""/>
        <dsp:cNvSpPr/>
      </dsp:nvSpPr>
      <dsp:spPr>
        <a:xfrm>
          <a:off x="0" y="3633667"/>
          <a:ext cx="6253721"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latin typeface="Palatino Linotype" panose="02040502050505030304" pitchFamily="18" charset="0"/>
            </a:rPr>
            <a:t>95% accuracy, reducing re-searching time and improving booking confidence.</a:t>
          </a:r>
        </a:p>
      </dsp:txBody>
      <dsp:txXfrm>
        <a:off x="0" y="3633667"/>
        <a:ext cx="6253721" cy="1297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F6CB2-A7CD-4E58-A7EE-17CB51E3EDA4}">
      <dsp:nvSpPr>
        <dsp:cNvPr id="0" name=""/>
        <dsp:cNvSpPr/>
      </dsp:nvSpPr>
      <dsp:spPr>
        <a:xfrm>
          <a:off x="0" y="550897"/>
          <a:ext cx="6253721" cy="23231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520700" rIns="485358"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latin typeface="Palatino Linotype" panose="02040502050505030304" pitchFamily="18" charset="0"/>
            </a:rPr>
            <a:t>Instant booking for &gt; 85% services with real-time integration.</a:t>
          </a:r>
          <a:endParaRPr lang="en-US" sz="2500" kern="1200" dirty="0">
            <a:latin typeface="Palatino Linotype" panose="02040502050505030304" pitchFamily="18" charset="0"/>
          </a:endParaRPr>
        </a:p>
        <a:p>
          <a:pPr marL="228600" lvl="1" indent="-228600" algn="l" defTabSz="1111250">
            <a:lnSpc>
              <a:spcPct val="90000"/>
            </a:lnSpc>
            <a:spcBef>
              <a:spcPct val="0"/>
            </a:spcBef>
            <a:spcAft>
              <a:spcPct val="15000"/>
            </a:spcAft>
            <a:buChar char="•"/>
          </a:pPr>
          <a:r>
            <a:rPr lang="en-US" sz="2500" b="0" i="0" kern="1200" dirty="0">
              <a:latin typeface="Palatino Linotype" panose="02040502050505030304" pitchFamily="18" charset="0"/>
            </a:rPr>
            <a:t>Intelligent resource prioritization during peak times.</a:t>
          </a:r>
          <a:endParaRPr lang="en-US" sz="2500" kern="1200" dirty="0">
            <a:latin typeface="Palatino Linotype" panose="02040502050505030304" pitchFamily="18" charset="0"/>
          </a:endParaRPr>
        </a:p>
      </dsp:txBody>
      <dsp:txXfrm>
        <a:off x="0" y="550897"/>
        <a:ext cx="6253721" cy="2323125"/>
      </dsp:txXfrm>
    </dsp:sp>
    <dsp:sp modelId="{E7265A7A-7384-43B2-AE9E-ACBC425F6211}">
      <dsp:nvSpPr>
        <dsp:cNvPr id="0" name=""/>
        <dsp:cNvSpPr/>
      </dsp:nvSpPr>
      <dsp:spPr>
        <a:xfrm>
          <a:off x="312686" y="181897"/>
          <a:ext cx="4377605" cy="738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1111250">
            <a:lnSpc>
              <a:spcPct val="90000"/>
            </a:lnSpc>
            <a:spcBef>
              <a:spcPct val="0"/>
            </a:spcBef>
            <a:spcAft>
              <a:spcPct val="35000"/>
            </a:spcAft>
            <a:buNone/>
          </a:pPr>
          <a:r>
            <a:rPr lang="en-US" sz="2500" b="1" i="0" kern="1200" dirty="0">
              <a:latin typeface="Palatino Linotype" panose="02040502050505030304" pitchFamily="18" charset="0"/>
            </a:rPr>
            <a:t>Future State:</a:t>
          </a:r>
          <a:endParaRPr lang="en-US" sz="2500" kern="1200" dirty="0">
            <a:latin typeface="Palatino Linotype" panose="02040502050505030304" pitchFamily="18" charset="0"/>
          </a:endParaRPr>
        </a:p>
      </dsp:txBody>
      <dsp:txXfrm>
        <a:off x="348712" y="217923"/>
        <a:ext cx="4305553" cy="665948"/>
      </dsp:txXfrm>
    </dsp:sp>
    <dsp:sp modelId="{D561C3B7-1261-4672-B912-662392901F14}">
      <dsp:nvSpPr>
        <dsp:cNvPr id="0" name=""/>
        <dsp:cNvSpPr/>
      </dsp:nvSpPr>
      <dsp:spPr>
        <a:xfrm>
          <a:off x="0" y="3378022"/>
          <a:ext cx="6253721" cy="14962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520700" rIns="485358"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a:latin typeface="Palatino Linotype" panose="02040502050505030304" pitchFamily="18" charset="0"/>
            </a:rPr>
            <a:t>≥ 80% bookings confirmed instantly, reducing uncertainty.</a:t>
          </a:r>
          <a:endParaRPr lang="en-US" sz="2500" kern="1200" dirty="0">
            <a:latin typeface="Palatino Linotype" panose="02040502050505030304" pitchFamily="18" charset="0"/>
          </a:endParaRPr>
        </a:p>
      </dsp:txBody>
      <dsp:txXfrm>
        <a:off x="0" y="3378022"/>
        <a:ext cx="6253721" cy="1496250"/>
      </dsp:txXfrm>
    </dsp:sp>
    <dsp:sp modelId="{2869B711-6FC1-47DE-841E-EACC1D95D640}">
      <dsp:nvSpPr>
        <dsp:cNvPr id="0" name=""/>
        <dsp:cNvSpPr/>
      </dsp:nvSpPr>
      <dsp:spPr>
        <a:xfrm>
          <a:off x="312686" y="3009022"/>
          <a:ext cx="4377605" cy="738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1111250">
            <a:lnSpc>
              <a:spcPct val="90000"/>
            </a:lnSpc>
            <a:spcBef>
              <a:spcPct val="0"/>
            </a:spcBef>
            <a:spcAft>
              <a:spcPct val="35000"/>
            </a:spcAft>
            <a:buNone/>
          </a:pPr>
          <a:r>
            <a:rPr lang="en-US" sz="2500" b="1" i="0" kern="1200" dirty="0">
              <a:latin typeface="Palatino Linotype" panose="02040502050505030304" pitchFamily="18" charset="0"/>
            </a:rPr>
            <a:t>CVM Target Achievement:</a:t>
          </a:r>
          <a:endParaRPr lang="en-US" sz="2500" kern="1200" dirty="0">
            <a:latin typeface="Palatino Linotype" panose="02040502050505030304" pitchFamily="18" charset="0"/>
          </a:endParaRPr>
        </a:p>
      </dsp:txBody>
      <dsp:txXfrm>
        <a:off x="348712" y="3045048"/>
        <a:ext cx="4305553"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2532A-4A5C-4EBF-8839-E64EF9D1B2D8}">
      <dsp:nvSpPr>
        <dsp:cNvPr id="0" name=""/>
        <dsp:cNvSpPr/>
      </dsp:nvSpPr>
      <dsp:spPr>
        <a:xfrm>
          <a:off x="0" y="148304"/>
          <a:ext cx="6253721" cy="92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0" kern="1200" dirty="0">
              <a:latin typeface="Palatino Linotype" panose="02040502050505030304" pitchFamily="18" charset="0"/>
            </a:rPr>
            <a:t>Future State:</a:t>
          </a:r>
          <a:endParaRPr lang="en-US" sz="3600" kern="1200" dirty="0">
            <a:latin typeface="Palatino Linotype" panose="02040502050505030304" pitchFamily="18" charset="0"/>
          </a:endParaRPr>
        </a:p>
      </dsp:txBody>
      <dsp:txXfrm>
        <a:off x="45235" y="193539"/>
        <a:ext cx="6163251" cy="836170"/>
      </dsp:txXfrm>
    </dsp:sp>
    <dsp:sp modelId="{E1261E0C-3D73-4382-97BF-FFA973E15AE4}">
      <dsp:nvSpPr>
        <dsp:cNvPr id="0" name=""/>
        <dsp:cNvSpPr/>
      </dsp:nvSpPr>
      <dsp:spPr>
        <a:xfrm>
          <a:off x="0" y="1074944"/>
          <a:ext cx="6253721"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0" i="0" kern="1200" dirty="0">
              <a:latin typeface="Palatino Linotype" panose="02040502050505030304" pitchFamily="18" charset="0"/>
            </a:rPr>
            <a:t>Dynamically updated, transparent pricing with &lt; 5% variance.</a:t>
          </a:r>
          <a:endParaRPr lang="en-US" sz="2800" kern="1200" dirty="0">
            <a:latin typeface="Palatino Linotype" panose="02040502050505030304" pitchFamily="18" charset="0"/>
          </a:endParaRPr>
        </a:p>
        <a:p>
          <a:pPr marL="285750" lvl="1" indent="-285750" algn="l" defTabSz="1244600">
            <a:lnSpc>
              <a:spcPct val="90000"/>
            </a:lnSpc>
            <a:spcBef>
              <a:spcPct val="0"/>
            </a:spcBef>
            <a:spcAft>
              <a:spcPct val="20000"/>
            </a:spcAft>
            <a:buChar char="•"/>
          </a:pPr>
          <a:r>
            <a:rPr lang="en-US" sz="2800" b="0" i="0" kern="1200" dirty="0">
              <a:latin typeface="Palatino Linotype" panose="02040502050505030304" pitchFamily="18" charset="0"/>
            </a:rPr>
            <a:t>Real-time calculators and clear breakdowns provided upfront.</a:t>
          </a:r>
          <a:endParaRPr lang="en-US" sz="2800" kern="1200" dirty="0">
            <a:latin typeface="Palatino Linotype" panose="02040502050505030304" pitchFamily="18" charset="0"/>
          </a:endParaRPr>
        </a:p>
      </dsp:txBody>
      <dsp:txXfrm>
        <a:off x="0" y="1074944"/>
        <a:ext cx="6253721" cy="1937520"/>
      </dsp:txXfrm>
    </dsp:sp>
    <dsp:sp modelId="{820B8C40-6C9D-49A8-8C4B-1C50847703FF}">
      <dsp:nvSpPr>
        <dsp:cNvPr id="0" name=""/>
        <dsp:cNvSpPr/>
      </dsp:nvSpPr>
      <dsp:spPr>
        <a:xfrm>
          <a:off x="0" y="3012464"/>
          <a:ext cx="6253721" cy="9266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i="0" kern="1200" dirty="0">
              <a:latin typeface="Palatino Linotype" panose="02040502050505030304" pitchFamily="18" charset="0"/>
            </a:rPr>
            <a:t>CVM Target Achievement:</a:t>
          </a:r>
          <a:endParaRPr lang="en-US" sz="3600" kern="1200" dirty="0">
            <a:latin typeface="Palatino Linotype" panose="02040502050505030304" pitchFamily="18" charset="0"/>
          </a:endParaRPr>
        </a:p>
      </dsp:txBody>
      <dsp:txXfrm>
        <a:off x="45235" y="3057699"/>
        <a:ext cx="6163251" cy="836170"/>
      </dsp:txXfrm>
    </dsp:sp>
    <dsp:sp modelId="{2F3F4BE1-004A-430D-BC39-0D4FA4AEE63D}">
      <dsp:nvSpPr>
        <dsp:cNvPr id="0" name=""/>
        <dsp:cNvSpPr/>
      </dsp:nvSpPr>
      <dsp:spPr>
        <a:xfrm>
          <a:off x="0" y="3939104"/>
          <a:ext cx="6253721"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0" i="0" kern="1200" dirty="0">
              <a:latin typeface="Palatino Linotype" panose="02040502050505030304" pitchFamily="18" charset="0"/>
            </a:rPr>
            <a:t>&lt; 10% variance between listed and final prices.</a:t>
          </a:r>
          <a:endParaRPr lang="en-US" sz="2800" kern="1200" dirty="0">
            <a:latin typeface="Palatino Linotype" panose="02040502050505030304" pitchFamily="18" charset="0"/>
          </a:endParaRPr>
        </a:p>
      </dsp:txBody>
      <dsp:txXfrm>
        <a:off x="0" y="3939104"/>
        <a:ext cx="6253721" cy="968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6B643-0010-448C-9E3A-7F932A4066E6}">
      <dsp:nvSpPr>
        <dsp:cNvPr id="0" name=""/>
        <dsp:cNvSpPr/>
      </dsp:nvSpPr>
      <dsp:spPr>
        <a:xfrm>
          <a:off x="0" y="453616"/>
          <a:ext cx="7469352" cy="11371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9705" tIns="395732" rIns="579705"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latin typeface="Palatino Linotype" panose="02040502050505030304" pitchFamily="18" charset="0"/>
            </a:rPr>
            <a:t>Advanced tech and automation for speed, accuracy, reliability.</a:t>
          </a:r>
          <a:endParaRPr lang="en-US" sz="1900" kern="1200" dirty="0">
            <a:latin typeface="Palatino Linotype" panose="02040502050505030304" pitchFamily="18" charset="0"/>
          </a:endParaRPr>
        </a:p>
      </dsp:txBody>
      <dsp:txXfrm>
        <a:off x="0" y="453616"/>
        <a:ext cx="7469352" cy="1137150"/>
      </dsp:txXfrm>
    </dsp:sp>
    <dsp:sp modelId="{EED1BD30-A426-4EF9-A748-C157B1618F8C}">
      <dsp:nvSpPr>
        <dsp:cNvPr id="0" name=""/>
        <dsp:cNvSpPr/>
      </dsp:nvSpPr>
      <dsp:spPr>
        <a:xfrm>
          <a:off x="339184" y="173176"/>
          <a:ext cx="7124630"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627" tIns="0" rIns="197627" bIns="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Palatino Linotype" panose="02040502050505030304" pitchFamily="18" charset="0"/>
            </a:rPr>
            <a:t>Integration of Technology and Automation:</a:t>
          </a:r>
          <a:endParaRPr lang="en-US" sz="2400" kern="1200" dirty="0">
            <a:latin typeface="Palatino Linotype" panose="02040502050505030304" pitchFamily="18" charset="0"/>
          </a:endParaRPr>
        </a:p>
      </dsp:txBody>
      <dsp:txXfrm>
        <a:off x="366564" y="200556"/>
        <a:ext cx="7069870" cy="506120"/>
      </dsp:txXfrm>
    </dsp:sp>
    <dsp:sp modelId="{9478594D-7C28-4315-B0B0-182AD9679F1B}">
      <dsp:nvSpPr>
        <dsp:cNvPr id="0" name=""/>
        <dsp:cNvSpPr/>
      </dsp:nvSpPr>
      <dsp:spPr>
        <a:xfrm>
          <a:off x="0" y="1973806"/>
          <a:ext cx="7469352" cy="8379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9705" tIns="395732" rIns="579705"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latin typeface="Palatino Linotype" panose="02040502050505030304" pitchFamily="18" charset="0"/>
            </a:rPr>
            <a:t>Customized services for different segments.</a:t>
          </a:r>
          <a:endParaRPr lang="en-US" sz="1900" kern="1200" dirty="0">
            <a:latin typeface="Palatino Linotype" panose="02040502050505030304" pitchFamily="18" charset="0"/>
          </a:endParaRPr>
        </a:p>
      </dsp:txBody>
      <dsp:txXfrm>
        <a:off x="0" y="1973806"/>
        <a:ext cx="7469352" cy="837900"/>
      </dsp:txXfrm>
    </dsp:sp>
    <dsp:sp modelId="{9B09583D-518B-48DF-8ED0-BD58EB71ECAB}">
      <dsp:nvSpPr>
        <dsp:cNvPr id="0" name=""/>
        <dsp:cNvSpPr/>
      </dsp:nvSpPr>
      <dsp:spPr>
        <a:xfrm>
          <a:off x="373467" y="1693366"/>
          <a:ext cx="5228546"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627" tIns="0" rIns="197627" bIns="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Palatino Linotype" panose="02040502050505030304" pitchFamily="18" charset="0"/>
            </a:rPr>
            <a:t>Tailored Customer Experience:</a:t>
          </a:r>
          <a:endParaRPr lang="en-US" sz="2400" kern="1200" dirty="0">
            <a:latin typeface="Palatino Linotype" panose="02040502050505030304" pitchFamily="18" charset="0"/>
          </a:endParaRPr>
        </a:p>
      </dsp:txBody>
      <dsp:txXfrm>
        <a:off x="400847" y="1720746"/>
        <a:ext cx="5173786" cy="506120"/>
      </dsp:txXfrm>
    </dsp:sp>
    <dsp:sp modelId="{ABD890A0-0AF8-4472-9625-13B70D1173F8}">
      <dsp:nvSpPr>
        <dsp:cNvPr id="0" name=""/>
        <dsp:cNvSpPr/>
      </dsp:nvSpPr>
      <dsp:spPr>
        <a:xfrm>
          <a:off x="0" y="3194746"/>
          <a:ext cx="7469352" cy="8379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9705" tIns="395732" rIns="579705"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latin typeface="Palatino Linotype" panose="02040502050505030304" pitchFamily="18" charset="0"/>
            </a:rPr>
            <a:t>Lean and Six Sigma for efficiency, lower cost.</a:t>
          </a:r>
          <a:endParaRPr lang="en-US" sz="1900" kern="1200" dirty="0">
            <a:latin typeface="Palatino Linotype" panose="02040502050505030304" pitchFamily="18" charset="0"/>
          </a:endParaRPr>
        </a:p>
      </dsp:txBody>
      <dsp:txXfrm>
        <a:off x="0" y="3194746"/>
        <a:ext cx="7469352" cy="837900"/>
      </dsp:txXfrm>
    </dsp:sp>
    <dsp:sp modelId="{DBEAD35D-18BC-46D8-B5B8-64CA24B8952A}">
      <dsp:nvSpPr>
        <dsp:cNvPr id="0" name=""/>
        <dsp:cNvSpPr/>
      </dsp:nvSpPr>
      <dsp:spPr>
        <a:xfrm>
          <a:off x="373467" y="2914306"/>
          <a:ext cx="5228546"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627" tIns="0" rIns="197627" bIns="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Palatino Linotype" panose="02040502050505030304" pitchFamily="18" charset="0"/>
            </a:rPr>
            <a:t>Process Optimization:</a:t>
          </a:r>
          <a:endParaRPr lang="en-US" sz="2400" kern="1200" dirty="0">
            <a:latin typeface="Palatino Linotype" panose="02040502050505030304" pitchFamily="18" charset="0"/>
          </a:endParaRPr>
        </a:p>
      </dsp:txBody>
      <dsp:txXfrm>
        <a:off x="400847" y="2941686"/>
        <a:ext cx="5173786" cy="506120"/>
      </dsp:txXfrm>
    </dsp:sp>
    <dsp:sp modelId="{FB34E670-52EB-48BE-A094-5D7B5B310B21}">
      <dsp:nvSpPr>
        <dsp:cNvPr id="0" name=""/>
        <dsp:cNvSpPr/>
      </dsp:nvSpPr>
      <dsp:spPr>
        <a:xfrm>
          <a:off x="0" y="4415686"/>
          <a:ext cx="7469352" cy="8379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9705" tIns="395732" rIns="579705" bIns="135128"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a:latin typeface="Palatino Linotype" panose="02040502050505030304" pitchFamily="18" charset="0"/>
            </a:rPr>
            <a:t>Continuous improvement based on feedback, analytics.</a:t>
          </a:r>
          <a:endParaRPr lang="en-US" sz="1900" kern="1200" dirty="0">
            <a:latin typeface="Palatino Linotype" panose="02040502050505030304" pitchFamily="18" charset="0"/>
          </a:endParaRPr>
        </a:p>
      </dsp:txBody>
      <dsp:txXfrm>
        <a:off x="0" y="4415686"/>
        <a:ext cx="7469352" cy="837900"/>
      </dsp:txXfrm>
    </dsp:sp>
    <dsp:sp modelId="{E7B834D6-2B18-43CE-BB6E-C47C4E9859FF}">
      <dsp:nvSpPr>
        <dsp:cNvPr id="0" name=""/>
        <dsp:cNvSpPr/>
      </dsp:nvSpPr>
      <dsp:spPr>
        <a:xfrm>
          <a:off x="373467" y="4135246"/>
          <a:ext cx="5228546"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627" tIns="0" rIns="197627" bIns="0" numCol="1" spcCol="1270" anchor="ctr" anchorCtr="0">
          <a:noAutofit/>
        </a:bodyPr>
        <a:lstStyle/>
        <a:p>
          <a:pPr marL="0" lvl="0" indent="0" algn="l" defTabSz="1066800">
            <a:lnSpc>
              <a:spcPct val="90000"/>
            </a:lnSpc>
            <a:spcBef>
              <a:spcPct val="0"/>
            </a:spcBef>
            <a:spcAft>
              <a:spcPct val="35000"/>
            </a:spcAft>
            <a:buNone/>
          </a:pPr>
          <a:r>
            <a:rPr lang="en-US" sz="2400" b="1" i="0" kern="1200" dirty="0">
              <a:latin typeface="Palatino Linotype" panose="02040502050505030304" pitchFamily="18" charset="0"/>
            </a:rPr>
            <a:t>Dynamic Adaptation:</a:t>
          </a:r>
          <a:endParaRPr lang="en-US" sz="2400" kern="1200" dirty="0">
            <a:latin typeface="Palatino Linotype" panose="02040502050505030304" pitchFamily="18" charset="0"/>
          </a:endParaRPr>
        </a:p>
      </dsp:txBody>
      <dsp:txXfrm>
        <a:off x="400847" y="4162626"/>
        <a:ext cx="5173786"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4E487-80B3-411A-8E3B-0972A4909F3A}"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EEC72-499B-40C9-958E-86976C877903}" type="slidenum">
              <a:rPr lang="en-US" smtClean="0"/>
              <a:t>‹#›</a:t>
            </a:fld>
            <a:endParaRPr lang="en-US"/>
          </a:p>
        </p:txBody>
      </p:sp>
    </p:spTree>
    <p:extLst>
      <p:ext uri="{BB962C8B-B14F-4D97-AF65-F5344CB8AC3E}">
        <p14:creationId xmlns:p14="http://schemas.microsoft.com/office/powerpoint/2010/main" val="152170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EC0C04-3752-4212-8A44-D0011FF8FA21}" type="slidenum">
              <a:rPr lang="en-US" smtClean="0"/>
              <a:t>1</a:t>
            </a:fld>
            <a:endParaRPr lang="en-US"/>
          </a:p>
        </p:txBody>
      </p:sp>
    </p:spTree>
    <p:extLst>
      <p:ext uri="{BB962C8B-B14F-4D97-AF65-F5344CB8AC3E}">
        <p14:creationId xmlns:p14="http://schemas.microsoft.com/office/powerpoint/2010/main" val="278931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E0D9-FC1C-B4F3-B7D3-A0C6F2B0C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9CA51C-E1D0-C7C4-CDE7-3F8F63EE6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46F836-F54C-010E-24C9-09C60CE84F43}"/>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5" name="Footer Placeholder 4">
            <a:extLst>
              <a:ext uri="{FF2B5EF4-FFF2-40B4-BE49-F238E27FC236}">
                <a16:creationId xmlns:a16="http://schemas.microsoft.com/office/drawing/2014/main" id="{D1224C64-D341-3035-6EF1-62B46A204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4C907-CAEA-EAA0-DCDF-EFB0DC55BABF}"/>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386038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7B25-FB9B-F3F6-D3BF-3854087AD5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F60C6-63E0-C563-9F4B-CBBE3A41A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F69CF-DE47-815C-DEF0-1F7422475599}"/>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5" name="Footer Placeholder 4">
            <a:extLst>
              <a:ext uri="{FF2B5EF4-FFF2-40B4-BE49-F238E27FC236}">
                <a16:creationId xmlns:a16="http://schemas.microsoft.com/office/drawing/2014/main" id="{7966C46D-3547-E36C-4F6D-7E61FE4B1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2B837-51A2-BD71-FA49-C0DF5726BAE8}"/>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197181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B3A9F0-050F-F511-0198-667B04A91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E4E39-D67D-5649-19C6-530414FF7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9C00C-369B-9FB3-EC5B-3D60E54F5EC1}"/>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5" name="Footer Placeholder 4">
            <a:extLst>
              <a:ext uri="{FF2B5EF4-FFF2-40B4-BE49-F238E27FC236}">
                <a16:creationId xmlns:a16="http://schemas.microsoft.com/office/drawing/2014/main" id="{104A8D67-83C0-6747-7594-905A45EF7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2F07D-36D5-3B59-F2EF-4C64976484DB}"/>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52713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D5BB-3A52-5DAF-4568-A7C56A9D1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12A82-817D-D0B2-B56D-984263746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6FFBC-CA18-72EA-F975-E36C27C8B1A8}"/>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5" name="Footer Placeholder 4">
            <a:extLst>
              <a:ext uri="{FF2B5EF4-FFF2-40B4-BE49-F238E27FC236}">
                <a16:creationId xmlns:a16="http://schemas.microsoft.com/office/drawing/2014/main" id="{AF1E7726-EF05-EFBF-2EAA-A9E78B93A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1CF15-9D53-E0D5-BE63-83446F5C374B}"/>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308886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7656-4B8F-0D8E-0675-61D09A71F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C05776-06C8-16DB-4EFF-29331DDCEE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55816-35EA-8D5B-4CD1-46DF361A4382}"/>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5" name="Footer Placeholder 4">
            <a:extLst>
              <a:ext uri="{FF2B5EF4-FFF2-40B4-BE49-F238E27FC236}">
                <a16:creationId xmlns:a16="http://schemas.microsoft.com/office/drawing/2014/main" id="{4EFBA95E-9299-C539-A436-A29A62E6D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2467F-7F05-7947-F603-A7EA0270DDED}"/>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7352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1D55-7ECB-8AC0-50EF-F3C56FFB9C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E61DF-EAC4-B481-87E8-A2D7BDE849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A658A9-102A-712E-CBEF-6D97B50753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EC831D-593B-AB42-5C4E-225EDC0CE145}"/>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6" name="Footer Placeholder 5">
            <a:extLst>
              <a:ext uri="{FF2B5EF4-FFF2-40B4-BE49-F238E27FC236}">
                <a16:creationId xmlns:a16="http://schemas.microsoft.com/office/drawing/2014/main" id="{8ABBA173-8CE4-DD98-D6AE-88F7B9868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5E698-222E-BE6B-E6EE-2474A8A126EE}"/>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55750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06E4-2A98-A7CF-CDD9-2AA8DF9524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53F929-7EE1-CE50-339E-B0B5FF63D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20A40D-E88C-3667-626B-E7E8C596C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7CE7EB-EF81-70C9-8BDB-A5091DD20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0385D-1C3B-08C3-CFA3-BDE07676A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51E640-46CB-178B-52C5-AED26FAA960B}"/>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8" name="Footer Placeholder 7">
            <a:extLst>
              <a:ext uri="{FF2B5EF4-FFF2-40B4-BE49-F238E27FC236}">
                <a16:creationId xmlns:a16="http://schemas.microsoft.com/office/drawing/2014/main" id="{09C5D4B6-3798-363F-5DF5-CBF1D4F1D3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273-9AC7-994D-1097-5F181A10D5BA}"/>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86455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97E2-7C16-255A-2E55-7D987E3C28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1EE14C-EB9B-13B2-7811-E4029CACDF8A}"/>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4" name="Footer Placeholder 3">
            <a:extLst>
              <a:ext uri="{FF2B5EF4-FFF2-40B4-BE49-F238E27FC236}">
                <a16:creationId xmlns:a16="http://schemas.microsoft.com/office/drawing/2014/main" id="{A6C638FB-E64B-DB0C-C116-FB256E797A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BFEE58-8C92-C04B-7A91-6F8430218A39}"/>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69537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77C47-2F92-5DA4-C575-B98A35B184FD}"/>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3" name="Footer Placeholder 2">
            <a:extLst>
              <a:ext uri="{FF2B5EF4-FFF2-40B4-BE49-F238E27FC236}">
                <a16:creationId xmlns:a16="http://schemas.microsoft.com/office/drawing/2014/main" id="{CF24BA08-A113-4BE0-B63F-EEA4428D1D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EEDEEB-29C4-DA00-BFE8-6A98F90C3C8B}"/>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407694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D1C7-B955-0ED9-7869-6BBFE4D63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20F811-B49A-7F3F-1D6E-B9E5180C7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C5A491-615A-8792-3EAC-F3F0879D8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2EF9B-FA93-9A19-2830-F6F37886858F}"/>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6" name="Footer Placeholder 5">
            <a:extLst>
              <a:ext uri="{FF2B5EF4-FFF2-40B4-BE49-F238E27FC236}">
                <a16:creationId xmlns:a16="http://schemas.microsoft.com/office/drawing/2014/main" id="{05CB4F9E-1778-C8A2-809C-C5D0569E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6718E-8F05-796B-A5CC-7BDAA93BE58F}"/>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246087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B14C-ACCC-8169-23A2-F0BD2A141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70B062-6405-8995-EB8D-6CF99DEA4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16F48-CDBC-D48D-1A42-948BDDFC8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92410-9E40-27A9-FEF0-D143E0F656C0}"/>
              </a:ext>
            </a:extLst>
          </p:cNvPr>
          <p:cNvSpPr>
            <a:spLocks noGrp="1"/>
          </p:cNvSpPr>
          <p:nvPr>
            <p:ph type="dt" sz="half" idx="10"/>
          </p:nvPr>
        </p:nvSpPr>
        <p:spPr/>
        <p:txBody>
          <a:bodyPr/>
          <a:lstStyle/>
          <a:p>
            <a:fld id="{35913511-F660-456E-BE72-C70FB27E708B}" type="datetimeFigureOut">
              <a:rPr lang="en-US" smtClean="0"/>
              <a:t>2/12/2024</a:t>
            </a:fld>
            <a:endParaRPr lang="en-US"/>
          </a:p>
        </p:txBody>
      </p:sp>
      <p:sp>
        <p:nvSpPr>
          <p:cNvPr id="6" name="Footer Placeholder 5">
            <a:extLst>
              <a:ext uri="{FF2B5EF4-FFF2-40B4-BE49-F238E27FC236}">
                <a16:creationId xmlns:a16="http://schemas.microsoft.com/office/drawing/2014/main" id="{F43F1071-4783-B1C9-5CB8-01EBB7F46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5FCBA-585E-3142-63E5-B523E5505CA7}"/>
              </a:ext>
            </a:extLst>
          </p:cNvPr>
          <p:cNvSpPr>
            <a:spLocks noGrp="1"/>
          </p:cNvSpPr>
          <p:nvPr>
            <p:ph type="sldNum" sz="quarter" idx="12"/>
          </p:nvPr>
        </p:nvSpPr>
        <p:spPr/>
        <p:txBody>
          <a:bodyPr/>
          <a:lstStyle/>
          <a:p>
            <a:fld id="{1BFDC6DA-7159-4F6C-A83D-A74B93A8767D}" type="slidenum">
              <a:rPr lang="en-US" smtClean="0"/>
              <a:t>‹#›</a:t>
            </a:fld>
            <a:endParaRPr lang="en-US"/>
          </a:p>
        </p:txBody>
      </p:sp>
    </p:spTree>
    <p:extLst>
      <p:ext uri="{BB962C8B-B14F-4D97-AF65-F5344CB8AC3E}">
        <p14:creationId xmlns:p14="http://schemas.microsoft.com/office/powerpoint/2010/main" val="292567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D1B50-8A13-8EC6-DDDC-2D6BBDA9E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4440B-01FD-3778-A8D8-CD0A3F28F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58D8E-72B2-630A-06B9-1770E06FF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13511-F660-456E-BE72-C70FB27E708B}" type="datetimeFigureOut">
              <a:rPr lang="en-US" smtClean="0"/>
              <a:t>2/12/2024</a:t>
            </a:fld>
            <a:endParaRPr lang="en-US"/>
          </a:p>
        </p:txBody>
      </p:sp>
      <p:sp>
        <p:nvSpPr>
          <p:cNvPr id="5" name="Footer Placeholder 4">
            <a:extLst>
              <a:ext uri="{FF2B5EF4-FFF2-40B4-BE49-F238E27FC236}">
                <a16:creationId xmlns:a16="http://schemas.microsoft.com/office/drawing/2014/main" id="{00CD0CD9-2F92-B0F9-2E19-15C00B887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E45CDF-6D58-08B9-D404-D4011F177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DC6DA-7159-4F6C-A83D-A74B93A8767D}" type="slidenum">
              <a:rPr lang="en-US" smtClean="0"/>
              <a:t>‹#›</a:t>
            </a:fld>
            <a:endParaRPr lang="en-US"/>
          </a:p>
        </p:txBody>
      </p:sp>
    </p:spTree>
    <p:extLst>
      <p:ext uri="{BB962C8B-B14F-4D97-AF65-F5344CB8AC3E}">
        <p14:creationId xmlns:p14="http://schemas.microsoft.com/office/powerpoint/2010/main" val="271045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5DF659-C9B8-16DB-DBF0-568B7A98D615}"/>
              </a:ext>
            </a:extLst>
          </p:cNvPr>
          <p:cNvSpPr/>
          <p:nvPr/>
        </p:nvSpPr>
        <p:spPr>
          <a:xfrm>
            <a:off x="0" y="0"/>
            <a:ext cx="5297401"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28340" y="1032586"/>
            <a:ext cx="6283451" cy="1061413"/>
          </a:xfrm>
        </p:spPr>
        <p:txBody>
          <a:bodyPr vert="horz" lIns="91440" tIns="45720" rIns="91440" bIns="45720" rtlCol="0" anchor="b">
            <a:noAutofit/>
          </a:bodyPr>
          <a:lstStyle/>
          <a:p>
            <a:pPr algn="l"/>
            <a:r>
              <a:rPr lang="en-US" sz="4000" b="1" kern="1200" dirty="0">
                <a:solidFill>
                  <a:schemeClr val="bg1"/>
                </a:solidFill>
                <a:latin typeface="Palatino Linotype" panose="02040502050505030304" pitchFamily="18" charset="0"/>
              </a:rPr>
              <a:t> AIRBNB ACCOMODATION</a:t>
            </a:r>
          </a:p>
        </p:txBody>
      </p:sp>
      <p:sp>
        <p:nvSpPr>
          <p:cNvPr id="10" name="Subtitle 2"/>
          <p:cNvSpPr>
            <a:spLocks/>
          </p:cNvSpPr>
          <p:nvPr/>
        </p:nvSpPr>
        <p:spPr>
          <a:xfrm flipH="1">
            <a:off x="549056" y="2620015"/>
            <a:ext cx="5336599" cy="396755"/>
          </a:xfrm>
          <a:prstGeom prst="rect">
            <a:avLst/>
          </a:prstGeom>
        </p:spPr>
        <p:txBody>
          <a:bodyPr vert="horz" lIns="91440" tIns="45720" rIns="91440" bIns="45720" rtlCol="0" anchor="t">
            <a:normAutofit fontScale="92500" lnSpcReduction="20000"/>
          </a:bodyPr>
          <a:lstStyle/>
          <a:p>
            <a:pPr defTabSz="978408">
              <a:spcAft>
                <a:spcPts val="600"/>
              </a:spcAft>
            </a:pPr>
            <a:r>
              <a:rPr lang="en-US" sz="1926" b="1" kern="1200" dirty="0">
                <a:solidFill>
                  <a:schemeClr val="bg1"/>
                </a:solidFill>
                <a:latin typeface="Palatino Linotype" panose="02040502050505030304" pitchFamily="18" charset="0"/>
              </a:rPr>
              <a:t>        CIS 8010: Process Innovation</a:t>
            </a:r>
            <a:endParaRPr lang="en-US" sz="1926" kern="1200" dirty="0">
              <a:solidFill>
                <a:schemeClr val="bg1"/>
              </a:solidFill>
              <a:latin typeface="Palatino Linotype" panose="02040502050505030304" pitchFamily="18" charset="0"/>
            </a:endParaRPr>
          </a:p>
          <a:p>
            <a:pPr>
              <a:spcAft>
                <a:spcPts val="600"/>
              </a:spcAft>
            </a:pPr>
            <a:endParaRPr lang="en-US" dirty="0">
              <a:solidFill>
                <a:schemeClr val="bg1"/>
              </a:solidFill>
              <a:latin typeface="Palatino Linotype" panose="02040502050505030304" pitchFamily="18" charset="0"/>
              <a:ea typeface="Calibri"/>
              <a:cs typeface="Calibri"/>
            </a:endParaRPr>
          </a:p>
        </p:txBody>
      </p:sp>
      <p:sp>
        <p:nvSpPr>
          <p:cNvPr id="11" name="TextBox 10">
            <a:extLst>
              <a:ext uri="{FF2B5EF4-FFF2-40B4-BE49-F238E27FC236}">
                <a16:creationId xmlns:a16="http://schemas.microsoft.com/office/drawing/2014/main" id="{A170860C-DAD5-916D-0BC0-91E6326988C2}"/>
              </a:ext>
            </a:extLst>
          </p:cNvPr>
          <p:cNvSpPr txBox="1"/>
          <p:nvPr/>
        </p:nvSpPr>
        <p:spPr>
          <a:xfrm>
            <a:off x="1484402" y="2965250"/>
            <a:ext cx="1815360" cy="39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78408">
              <a:spcAft>
                <a:spcPts val="600"/>
              </a:spcAft>
            </a:pPr>
            <a:r>
              <a:rPr lang="en-US" sz="1926" kern="1200" dirty="0">
                <a:solidFill>
                  <a:schemeClr val="bg1"/>
                </a:solidFill>
                <a:latin typeface="Palatino Linotype" panose="02040502050505030304" pitchFamily="18" charset="0"/>
              </a:rPr>
              <a:t>       Group 6​</a:t>
            </a:r>
            <a:endParaRPr lang="en-US" dirty="0">
              <a:solidFill>
                <a:schemeClr val="bg1"/>
              </a:solidFill>
              <a:latin typeface="Palatino Linotype" panose="02040502050505030304" pitchFamily="18" charset="0"/>
            </a:endParaRPr>
          </a:p>
        </p:txBody>
      </p:sp>
      <p:pic>
        <p:nvPicPr>
          <p:cNvPr id="12" name="Graphic 1" descr="Users">
            <a:extLst>
              <a:ext uri="{FF2B5EF4-FFF2-40B4-BE49-F238E27FC236}">
                <a16:creationId xmlns:a16="http://schemas.microsoft.com/office/drawing/2014/main" id="{F7363A58-E376-E524-D47E-1C20AF81F5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853" y="4617018"/>
            <a:ext cx="1384762" cy="1384762"/>
          </a:xfrm>
          <a:prstGeom prst="rect">
            <a:avLst/>
          </a:prstGeom>
        </p:spPr>
      </p:pic>
      <p:sp>
        <p:nvSpPr>
          <p:cNvPr id="14" name="TextBox 13">
            <a:extLst>
              <a:ext uri="{FF2B5EF4-FFF2-40B4-BE49-F238E27FC236}">
                <a16:creationId xmlns:a16="http://schemas.microsoft.com/office/drawing/2014/main" id="{6A35EDCD-315C-A4F2-BC30-FF9436BC811E}"/>
              </a:ext>
            </a:extLst>
          </p:cNvPr>
          <p:cNvSpPr txBox="1"/>
          <p:nvPr/>
        </p:nvSpPr>
        <p:spPr>
          <a:xfrm>
            <a:off x="1026875" y="4757544"/>
            <a:ext cx="4270526" cy="15101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284161" lvl="2" indent="-305753" defTabSz="978408">
              <a:lnSpc>
                <a:spcPct val="90000"/>
              </a:lnSpc>
              <a:spcBef>
                <a:spcPts val="535"/>
              </a:spcBef>
              <a:buFont typeface="Calibri,Sans-Serif"/>
              <a:buChar char="-"/>
            </a:pPr>
            <a:r>
              <a:rPr lang="en-US" sz="1712" kern="1200" dirty="0" err="1">
                <a:solidFill>
                  <a:schemeClr val="bg1"/>
                </a:solidFill>
                <a:latin typeface="Palatino Linotype" panose="02040502050505030304" pitchFamily="18" charset="0"/>
              </a:rPr>
              <a:t>Anitta</a:t>
            </a:r>
            <a:r>
              <a:rPr lang="en-US" sz="1712" kern="1200" dirty="0">
                <a:solidFill>
                  <a:schemeClr val="bg1"/>
                </a:solidFill>
                <a:latin typeface="Palatino Linotype" panose="02040502050505030304" pitchFamily="18" charset="0"/>
              </a:rPr>
              <a:t> Varghese</a:t>
            </a:r>
          </a:p>
          <a:p>
            <a:pPr marL="1284161" lvl="2" indent="-305753" defTabSz="978408">
              <a:lnSpc>
                <a:spcPct val="90000"/>
              </a:lnSpc>
              <a:spcBef>
                <a:spcPts val="535"/>
              </a:spcBef>
              <a:buFont typeface="Calibri,Sans-Serif"/>
              <a:buChar char="-"/>
            </a:pPr>
            <a:r>
              <a:rPr lang="en-US" sz="1712" kern="1200" dirty="0">
                <a:solidFill>
                  <a:schemeClr val="bg1"/>
                </a:solidFill>
                <a:latin typeface="Palatino Linotype" panose="02040502050505030304" pitchFamily="18" charset="0"/>
              </a:rPr>
              <a:t>Md Kamruzzaman Kamrul</a:t>
            </a:r>
          </a:p>
          <a:p>
            <a:pPr marL="1284161" lvl="2" indent="-305753" defTabSz="978408">
              <a:lnSpc>
                <a:spcPct val="90000"/>
              </a:lnSpc>
              <a:spcBef>
                <a:spcPts val="535"/>
              </a:spcBef>
              <a:buFont typeface="Calibri,Sans-Serif"/>
              <a:buChar char="-"/>
            </a:pPr>
            <a:r>
              <a:rPr lang="en-US" sz="1712" kern="1200" dirty="0">
                <a:solidFill>
                  <a:schemeClr val="bg1"/>
                </a:solidFill>
                <a:latin typeface="Palatino Linotype" panose="02040502050505030304" pitchFamily="18" charset="0"/>
              </a:rPr>
              <a:t>Ritesh </a:t>
            </a:r>
            <a:r>
              <a:rPr lang="en-US" sz="1712" kern="1200" dirty="0" err="1">
                <a:solidFill>
                  <a:schemeClr val="bg1"/>
                </a:solidFill>
                <a:latin typeface="Palatino Linotype" panose="02040502050505030304" pitchFamily="18" charset="0"/>
              </a:rPr>
              <a:t>Sengar</a:t>
            </a:r>
            <a:endParaRPr lang="en-US" sz="1712" kern="1200" dirty="0">
              <a:solidFill>
                <a:schemeClr val="bg1"/>
              </a:solidFill>
              <a:latin typeface="Palatino Linotype" panose="02040502050505030304" pitchFamily="18" charset="0"/>
            </a:endParaRPr>
          </a:p>
          <a:p>
            <a:pPr marL="1284161" lvl="2" indent="-305753" defTabSz="978408">
              <a:lnSpc>
                <a:spcPct val="90000"/>
              </a:lnSpc>
              <a:spcBef>
                <a:spcPts val="535"/>
              </a:spcBef>
              <a:buFont typeface="Calibri,Sans-Serif"/>
              <a:buChar char="-"/>
            </a:pPr>
            <a:r>
              <a:rPr lang="en-US" sz="1712" kern="1200" dirty="0">
                <a:solidFill>
                  <a:schemeClr val="bg1"/>
                </a:solidFill>
                <a:latin typeface="Palatino Linotype" panose="02040502050505030304" pitchFamily="18" charset="0"/>
              </a:rPr>
              <a:t>Bach Hong</a:t>
            </a:r>
          </a:p>
          <a:p>
            <a:pPr algn="l"/>
            <a:endParaRPr lang="en-US" dirty="0">
              <a:solidFill>
                <a:schemeClr val="bg1"/>
              </a:solidFill>
              <a:latin typeface="Palatino Linotype" panose="02040502050505030304" pitchFamily="18" charset="0"/>
              <a:ea typeface="Calibri"/>
              <a:cs typeface="Calibri"/>
            </a:endParaRPr>
          </a:p>
        </p:txBody>
      </p:sp>
      <p:sp>
        <p:nvSpPr>
          <p:cNvPr id="16" name="TextBox 15">
            <a:extLst>
              <a:ext uri="{FF2B5EF4-FFF2-40B4-BE49-F238E27FC236}">
                <a16:creationId xmlns:a16="http://schemas.microsoft.com/office/drawing/2014/main" id="{9A5EC355-ED61-2518-969D-B881797211B6}"/>
              </a:ext>
            </a:extLst>
          </p:cNvPr>
          <p:cNvSpPr txBox="1"/>
          <p:nvPr/>
        </p:nvSpPr>
        <p:spPr>
          <a:xfrm>
            <a:off x="549056" y="3373000"/>
            <a:ext cx="39776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78408">
              <a:spcAft>
                <a:spcPts val="600"/>
              </a:spcAft>
            </a:pPr>
            <a:r>
              <a:rPr lang="en-US" sz="3200" b="1" kern="1200" dirty="0">
                <a:solidFill>
                  <a:schemeClr val="bg1"/>
                </a:solidFill>
                <a:latin typeface="Palatino Linotype" panose="02040502050505030304" pitchFamily="18" charset="0"/>
              </a:rPr>
              <a:t> Project Milestone 4</a:t>
            </a:r>
            <a:endParaRPr lang="en-US" sz="3200" b="1" dirty="0">
              <a:solidFill>
                <a:schemeClr val="bg1"/>
              </a:solidFill>
              <a:latin typeface="Palatino Linotype" panose="02040502050505030304" pitchFamily="18" charset="0"/>
            </a:endParaRPr>
          </a:p>
        </p:txBody>
      </p:sp>
      <p:pic>
        <p:nvPicPr>
          <p:cNvPr id="18" name="Picture 17">
            <a:extLst>
              <a:ext uri="{FF2B5EF4-FFF2-40B4-BE49-F238E27FC236}">
                <a16:creationId xmlns:a16="http://schemas.microsoft.com/office/drawing/2014/main" id="{3AD14E70-D57D-0CB4-D3D9-D25ADC69CC43}"/>
              </a:ext>
            </a:extLst>
          </p:cNvPr>
          <p:cNvPicPr>
            <a:picLocks noChangeAspect="1"/>
          </p:cNvPicPr>
          <p:nvPr/>
        </p:nvPicPr>
        <p:blipFill rotWithShape="1">
          <a:blip r:embed="rId5"/>
          <a:srcRect t="11257"/>
          <a:stretch/>
        </p:blipFill>
        <p:spPr>
          <a:xfrm>
            <a:off x="5334000" y="0"/>
            <a:ext cx="6858000" cy="6858000"/>
          </a:xfrm>
          <a:prstGeom prst="rect">
            <a:avLst/>
          </a:prstGeom>
        </p:spPr>
      </p:pic>
    </p:spTree>
    <p:extLst>
      <p:ext uri="{BB962C8B-B14F-4D97-AF65-F5344CB8AC3E}">
        <p14:creationId xmlns:p14="http://schemas.microsoft.com/office/powerpoint/2010/main" val="227696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A55E26-10FE-07F1-C578-4016B814C0B9}"/>
              </a:ext>
            </a:extLst>
          </p:cNvPr>
          <p:cNvPicPr>
            <a:picLocks noChangeAspect="1"/>
          </p:cNvPicPr>
          <p:nvPr/>
        </p:nvPicPr>
        <p:blipFill>
          <a:blip r:embed="rId2"/>
          <a:stretch>
            <a:fillRect/>
          </a:stretch>
        </p:blipFill>
        <p:spPr>
          <a:xfrm>
            <a:off x="1277411" y="2948881"/>
            <a:ext cx="8153818" cy="3151747"/>
          </a:xfrm>
          <a:prstGeom prst="rect">
            <a:avLst/>
          </a:prstGeom>
          <a:ln>
            <a:solidFill>
              <a:schemeClr val="tx1"/>
            </a:solidFill>
          </a:ln>
        </p:spPr>
      </p:pic>
      <p:pic>
        <p:nvPicPr>
          <p:cNvPr id="7" name="Picture 6">
            <a:extLst>
              <a:ext uri="{FF2B5EF4-FFF2-40B4-BE49-F238E27FC236}">
                <a16:creationId xmlns:a16="http://schemas.microsoft.com/office/drawing/2014/main" id="{9E6B59E4-157A-DC0F-37E4-862815DEF355}"/>
              </a:ext>
            </a:extLst>
          </p:cNvPr>
          <p:cNvPicPr>
            <a:picLocks noChangeAspect="1"/>
          </p:cNvPicPr>
          <p:nvPr/>
        </p:nvPicPr>
        <p:blipFill>
          <a:blip r:embed="rId3"/>
          <a:stretch>
            <a:fillRect/>
          </a:stretch>
        </p:blipFill>
        <p:spPr>
          <a:xfrm>
            <a:off x="1277410" y="486180"/>
            <a:ext cx="8153819" cy="2095608"/>
          </a:xfrm>
          <a:prstGeom prst="rect">
            <a:avLst/>
          </a:prstGeom>
          <a:ln>
            <a:solidFill>
              <a:schemeClr val="tx1"/>
            </a:solidFill>
          </a:ln>
        </p:spPr>
      </p:pic>
      <p:sp>
        <p:nvSpPr>
          <p:cNvPr id="8" name="TextBox 7">
            <a:extLst>
              <a:ext uri="{FF2B5EF4-FFF2-40B4-BE49-F238E27FC236}">
                <a16:creationId xmlns:a16="http://schemas.microsoft.com/office/drawing/2014/main" id="{EAEDD206-FF49-6A85-2518-5D7676BC1F4F}"/>
              </a:ext>
            </a:extLst>
          </p:cNvPr>
          <p:cNvSpPr txBox="1"/>
          <p:nvPr/>
        </p:nvSpPr>
        <p:spPr>
          <a:xfrm rot="10800000">
            <a:off x="443541" y="486180"/>
            <a:ext cx="738664" cy="1412240"/>
          </a:xfrm>
          <a:prstGeom prst="rect">
            <a:avLst/>
          </a:prstGeom>
          <a:noFill/>
        </p:spPr>
        <p:txBody>
          <a:bodyPr vert="eaVert" wrap="square" rtlCol="0" anchor="b" anchorCtr="0">
            <a:spAutoFit/>
          </a:bodyPr>
          <a:lstStyle/>
          <a:p>
            <a:r>
              <a:rPr lang="en-US" b="1" dirty="0">
                <a:latin typeface="Palatino Linotype" panose="02040502050505030304" pitchFamily="18" charset="0"/>
              </a:rPr>
              <a:t>Service Provider</a:t>
            </a:r>
          </a:p>
        </p:txBody>
      </p:sp>
      <p:sp>
        <p:nvSpPr>
          <p:cNvPr id="9" name="TextBox 8">
            <a:extLst>
              <a:ext uri="{FF2B5EF4-FFF2-40B4-BE49-F238E27FC236}">
                <a16:creationId xmlns:a16="http://schemas.microsoft.com/office/drawing/2014/main" id="{AB0B59D9-31C6-D3FD-9B0E-D9473B201922}"/>
              </a:ext>
            </a:extLst>
          </p:cNvPr>
          <p:cNvSpPr txBox="1"/>
          <p:nvPr/>
        </p:nvSpPr>
        <p:spPr>
          <a:xfrm>
            <a:off x="9943674" y="545969"/>
            <a:ext cx="1564640" cy="646331"/>
          </a:xfrm>
          <a:prstGeom prst="rect">
            <a:avLst/>
          </a:prstGeom>
          <a:noFill/>
        </p:spPr>
        <p:txBody>
          <a:bodyPr wrap="square" rtlCol="0">
            <a:spAutoFit/>
          </a:bodyPr>
          <a:lstStyle/>
          <a:p>
            <a:r>
              <a:rPr lang="en-US" sz="3600" b="1" dirty="0">
                <a:latin typeface="Palatino Linotype" panose="02040502050505030304" pitchFamily="18" charset="0"/>
              </a:rPr>
              <a:t>Before</a:t>
            </a:r>
          </a:p>
        </p:txBody>
      </p:sp>
      <p:sp>
        <p:nvSpPr>
          <p:cNvPr id="10" name="TextBox 9">
            <a:extLst>
              <a:ext uri="{FF2B5EF4-FFF2-40B4-BE49-F238E27FC236}">
                <a16:creationId xmlns:a16="http://schemas.microsoft.com/office/drawing/2014/main" id="{D9C7F277-80EA-CA45-A30C-5703803DA465}"/>
              </a:ext>
            </a:extLst>
          </p:cNvPr>
          <p:cNvSpPr txBox="1"/>
          <p:nvPr/>
        </p:nvSpPr>
        <p:spPr>
          <a:xfrm rot="10800000">
            <a:off x="636485" y="3429000"/>
            <a:ext cx="461665" cy="1412240"/>
          </a:xfrm>
          <a:prstGeom prst="rect">
            <a:avLst/>
          </a:prstGeom>
          <a:noFill/>
        </p:spPr>
        <p:txBody>
          <a:bodyPr vert="eaVert" wrap="square" rtlCol="0" anchor="b" anchorCtr="0">
            <a:spAutoFit/>
          </a:bodyPr>
          <a:lstStyle/>
          <a:p>
            <a:r>
              <a:rPr lang="en-US" b="1" dirty="0">
                <a:latin typeface="Palatino Linotype" panose="02040502050505030304" pitchFamily="18" charset="0"/>
              </a:rPr>
              <a:t>Customer</a:t>
            </a:r>
          </a:p>
        </p:txBody>
      </p:sp>
    </p:spTree>
    <p:extLst>
      <p:ext uri="{BB962C8B-B14F-4D97-AF65-F5344CB8AC3E}">
        <p14:creationId xmlns:p14="http://schemas.microsoft.com/office/powerpoint/2010/main" val="263846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1DCE51-5465-DD4E-8D71-1F001CEEC438}"/>
              </a:ext>
            </a:extLst>
          </p:cNvPr>
          <p:cNvPicPr>
            <a:picLocks noChangeAspect="1"/>
          </p:cNvPicPr>
          <p:nvPr/>
        </p:nvPicPr>
        <p:blipFill>
          <a:blip r:embed="rId2"/>
          <a:stretch>
            <a:fillRect/>
          </a:stretch>
        </p:blipFill>
        <p:spPr>
          <a:xfrm>
            <a:off x="1103436" y="1704928"/>
            <a:ext cx="10134195" cy="2460672"/>
          </a:xfrm>
          <a:prstGeom prst="rect">
            <a:avLst/>
          </a:prstGeom>
          <a:ln>
            <a:solidFill>
              <a:schemeClr val="tx1"/>
            </a:solidFill>
          </a:ln>
        </p:spPr>
      </p:pic>
      <p:sp>
        <p:nvSpPr>
          <p:cNvPr id="6" name="TextBox 5">
            <a:extLst>
              <a:ext uri="{FF2B5EF4-FFF2-40B4-BE49-F238E27FC236}">
                <a16:creationId xmlns:a16="http://schemas.microsoft.com/office/drawing/2014/main" id="{E2DCA472-EA26-17AF-8F7A-92CE33555BD5}"/>
              </a:ext>
            </a:extLst>
          </p:cNvPr>
          <p:cNvSpPr txBox="1"/>
          <p:nvPr/>
        </p:nvSpPr>
        <p:spPr>
          <a:xfrm rot="10800000">
            <a:off x="358639" y="2016759"/>
            <a:ext cx="553998" cy="1723967"/>
          </a:xfrm>
          <a:prstGeom prst="rect">
            <a:avLst/>
          </a:prstGeom>
          <a:noFill/>
        </p:spPr>
        <p:txBody>
          <a:bodyPr vert="eaVert" wrap="square" rtlCol="0" anchor="b" anchorCtr="0">
            <a:spAutoFit/>
          </a:bodyPr>
          <a:lstStyle/>
          <a:p>
            <a:r>
              <a:rPr lang="en-US" sz="2400" b="1" dirty="0">
                <a:latin typeface="Palatino Linotype" panose="02040502050505030304" pitchFamily="18" charset="0"/>
              </a:rPr>
              <a:t>Customer</a:t>
            </a:r>
          </a:p>
        </p:txBody>
      </p:sp>
      <p:sp>
        <p:nvSpPr>
          <p:cNvPr id="7" name="TextBox 6">
            <a:extLst>
              <a:ext uri="{FF2B5EF4-FFF2-40B4-BE49-F238E27FC236}">
                <a16:creationId xmlns:a16="http://schemas.microsoft.com/office/drawing/2014/main" id="{6193A497-0338-B82F-81E6-B2937A264C7F}"/>
              </a:ext>
            </a:extLst>
          </p:cNvPr>
          <p:cNvSpPr txBox="1"/>
          <p:nvPr/>
        </p:nvSpPr>
        <p:spPr>
          <a:xfrm>
            <a:off x="1103436" y="301244"/>
            <a:ext cx="5388804" cy="707886"/>
          </a:xfrm>
          <a:prstGeom prst="rect">
            <a:avLst/>
          </a:prstGeom>
          <a:noFill/>
        </p:spPr>
        <p:txBody>
          <a:bodyPr wrap="square">
            <a:spAutoFit/>
          </a:bodyPr>
          <a:lstStyle/>
          <a:p>
            <a:r>
              <a:rPr lang="en-US" sz="4000" b="1" dirty="0">
                <a:latin typeface="Palatino Linotype" panose="02040502050505030304" pitchFamily="18" charset="0"/>
              </a:rPr>
              <a:t>After</a:t>
            </a:r>
          </a:p>
        </p:txBody>
      </p:sp>
    </p:spTree>
    <p:extLst>
      <p:ext uri="{BB962C8B-B14F-4D97-AF65-F5344CB8AC3E}">
        <p14:creationId xmlns:p14="http://schemas.microsoft.com/office/powerpoint/2010/main" val="27630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A7F576D8-E7EB-9C51-701D-3C3C6A19A3CB}"/>
              </a:ext>
            </a:extLst>
          </p:cNvPr>
          <p:cNvSpPr txBox="1"/>
          <p:nvPr/>
        </p:nvSpPr>
        <p:spPr>
          <a:xfrm>
            <a:off x="630936" y="495992"/>
            <a:ext cx="4195140" cy="5638831"/>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800" b="1" i="0" kern="1200" dirty="0">
                <a:solidFill>
                  <a:schemeClr val="tx1"/>
                </a:solidFill>
                <a:effectLst/>
                <a:latin typeface="Palatino Linotype" panose="02040502050505030304" pitchFamily="18" charset="0"/>
                <a:ea typeface="+mj-ea"/>
                <a:cs typeface="+mj-cs"/>
              </a:rPr>
              <a:t>Pricing Transparency</a:t>
            </a:r>
            <a:endParaRPr lang="en-US" sz="4800" kern="1200" dirty="0">
              <a:solidFill>
                <a:schemeClr val="tx1"/>
              </a:solidFill>
              <a:latin typeface="Palatino Linotype" panose="02040502050505030304" pitchFamily="18" charset="0"/>
              <a:ea typeface="+mj-ea"/>
              <a:cs typeface="+mj-cs"/>
            </a:endParaRPr>
          </a:p>
        </p:txBody>
      </p:sp>
      <p:graphicFrame>
        <p:nvGraphicFramePr>
          <p:cNvPr id="5" name="Content Placeholder 2">
            <a:extLst>
              <a:ext uri="{FF2B5EF4-FFF2-40B4-BE49-F238E27FC236}">
                <a16:creationId xmlns:a16="http://schemas.microsoft.com/office/drawing/2014/main" id="{5D04AC62-F372-8848-783D-908096177AB8}"/>
              </a:ext>
            </a:extLst>
          </p:cNvPr>
          <p:cNvGraphicFramePr>
            <a:graphicFrameLocks noGrp="1"/>
          </p:cNvGraphicFramePr>
          <p:nvPr>
            <p:ph idx="1"/>
            <p:extLst>
              <p:ext uri="{D42A27DB-BD31-4B8C-83A1-F6EECF244321}">
                <p14:modId xmlns:p14="http://schemas.microsoft.com/office/powerpoint/2010/main" val="414378092"/>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121974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CE83EE-7411-4CD0-0568-FF4A1F4C4CFD}"/>
              </a:ext>
            </a:extLst>
          </p:cNvPr>
          <p:cNvPicPr>
            <a:picLocks noChangeAspect="1"/>
          </p:cNvPicPr>
          <p:nvPr/>
        </p:nvPicPr>
        <p:blipFill>
          <a:blip r:embed="rId2"/>
          <a:stretch>
            <a:fillRect/>
          </a:stretch>
        </p:blipFill>
        <p:spPr>
          <a:xfrm>
            <a:off x="1270520" y="3216087"/>
            <a:ext cx="8298354" cy="3372001"/>
          </a:xfrm>
          <a:prstGeom prst="rect">
            <a:avLst/>
          </a:prstGeom>
          <a:ln>
            <a:solidFill>
              <a:schemeClr val="tx1"/>
            </a:solidFill>
          </a:ln>
        </p:spPr>
      </p:pic>
      <p:pic>
        <p:nvPicPr>
          <p:cNvPr id="7" name="Picture 6">
            <a:extLst>
              <a:ext uri="{FF2B5EF4-FFF2-40B4-BE49-F238E27FC236}">
                <a16:creationId xmlns:a16="http://schemas.microsoft.com/office/drawing/2014/main" id="{17E40EF9-B8AE-5AA9-9285-FA3E4E84F953}"/>
              </a:ext>
            </a:extLst>
          </p:cNvPr>
          <p:cNvPicPr>
            <a:picLocks noChangeAspect="1"/>
          </p:cNvPicPr>
          <p:nvPr/>
        </p:nvPicPr>
        <p:blipFill>
          <a:blip r:embed="rId3"/>
          <a:stretch>
            <a:fillRect/>
          </a:stretch>
        </p:blipFill>
        <p:spPr>
          <a:xfrm>
            <a:off x="1270520" y="509119"/>
            <a:ext cx="6894426" cy="2579507"/>
          </a:xfrm>
          <a:prstGeom prst="rect">
            <a:avLst/>
          </a:prstGeom>
          <a:ln>
            <a:solidFill>
              <a:schemeClr val="tx1"/>
            </a:solidFill>
          </a:ln>
        </p:spPr>
      </p:pic>
      <p:sp>
        <p:nvSpPr>
          <p:cNvPr id="8" name="TextBox 7">
            <a:extLst>
              <a:ext uri="{FF2B5EF4-FFF2-40B4-BE49-F238E27FC236}">
                <a16:creationId xmlns:a16="http://schemas.microsoft.com/office/drawing/2014/main" id="{8D542D28-A09B-310D-F1EE-601E822E207F}"/>
              </a:ext>
            </a:extLst>
          </p:cNvPr>
          <p:cNvSpPr txBox="1"/>
          <p:nvPr/>
        </p:nvSpPr>
        <p:spPr>
          <a:xfrm rot="10800000">
            <a:off x="169221" y="1031919"/>
            <a:ext cx="738664" cy="1412240"/>
          </a:xfrm>
          <a:prstGeom prst="rect">
            <a:avLst/>
          </a:prstGeom>
          <a:noFill/>
        </p:spPr>
        <p:txBody>
          <a:bodyPr vert="eaVert" wrap="square" rtlCol="0" anchor="b" anchorCtr="0">
            <a:spAutoFit/>
          </a:bodyPr>
          <a:lstStyle/>
          <a:p>
            <a:r>
              <a:rPr lang="en-US" b="1" dirty="0">
                <a:latin typeface="Palatino Linotype" panose="02040502050505030304" pitchFamily="18" charset="0"/>
              </a:rPr>
              <a:t>Service Provider</a:t>
            </a:r>
          </a:p>
        </p:txBody>
      </p:sp>
      <p:sp>
        <p:nvSpPr>
          <p:cNvPr id="9" name="TextBox 8">
            <a:extLst>
              <a:ext uri="{FF2B5EF4-FFF2-40B4-BE49-F238E27FC236}">
                <a16:creationId xmlns:a16="http://schemas.microsoft.com/office/drawing/2014/main" id="{698BDA00-5FDA-127D-E67B-CA483B97EF90}"/>
              </a:ext>
            </a:extLst>
          </p:cNvPr>
          <p:cNvSpPr txBox="1"/>
          <p:nvPr/>
        </p:nvSpPr>
        <p:spPr>
          <a:xfrm rot="10800000">
            <a:off x="297560" y="4413841"/>
            <a:ext cx="461665" cy="1412240"/>
          </a:xfrm>
          <a:prstGeom prst="rect">
            <a:avLst/>
          </a:prstGeom>
          <a:noFill/>
        </p:spPr>
        <p:txBody>
          <a:bodyPr vert="eaVert" wrap="square" rtlCol="0" anchor="b" anchorCtr="0">
            <a:spAutoFit/>
          </a:bodyPr>
          <a:lstStyle/>
          <a:p>
            <a:r>
              <a:rPr lang="en-US" b="1" dirty="0">
                <a:latin typeface="Palatino Linotype" panose="02040502050505030304" pitchFamily="18" charset="0"/>
              </a:rPr>
              <a:t>Customer</a:t>
            </a:r>
          </a:p>
        </p:txBody>
      </p:sp>
      <p:sp>
        <p:nvSpPr>
          <p:cNvPr id="11" name="TextBox 10">
            <a:extLst>
              <a:ext uri="{FF2B5EF4-FFF2-40B4-BE49-F238E27FC236}">
                <a16:creationId xmlns:a16="http://schemas.microsoft.com/office/drawing/2014/main" id="{F18DCFB5-BCA5-C713-2029-7E322820805D}"/>
              </a:ext>
            </a:extLst>
          </p:cNvPr>
          <p:cNvSpPr txBox="1"/>
          <p:nvPr/>
        </p:nvSpPr>
        <p:spPr>
          <a:xfrm>
            <a:off x="9568874" y="1031919"/>
            <a:ext cx="1967345" cy="707886"/>
          </a:xfrm>
          <a:prstGeom prst="rect">
            <a:avLst/>
          </a:prstGeom>
          <a:noFill/>
        </p:spPr>
        <p:txBody>
          <a:bodyPr wrap="square" rtlCol="0">
            <a:spAutoFit/>
          </a:bodyPr>
          <a:lstStyle/>
          <a:p>
            <a:r>
              <a:rPr lang="en-US" sz="4000" b="1" dirty="0">
                <a:latin typeface="Palatino Linotype" panose="02040502050505030304" pitchFamily="18" charset="0"/>
              </a:rPr>
              <a:t>Before</a:t>
            </a:r>
          </a:p>
        </p:txBody>
      </p:sp>
    </p:spTree>
    <p:extLst>
      <p:ext uri="{BB962C8B-B14F-4D97-AF65-F5344CB8AC3E}">
        <p14:creationId xmlns:p14="http://schemas.microsoft.com/office/powerpoint/2010/main" val="169289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F540F0-49EC-17C0-D8C9-31901B973E89}"/>
              </a:ext>
            </a:extLst>
          </p:cNvPr>
          <p:cNvPicPr>
            <a:picLocks noChangeAspect="1"/>
          </p:cNvPicPr>
          <p:nvPr/>
        </p:nvPicPr>
        <p:blipFill>
          <a:blip r:embed="rId2"/>
          <a:stretch>
            <a:fillRect/>
          </a:stretch>
        </p:blipFill>
        <p:spPr>
          <a:xfrm>
            <a:off x="1190683" y="2163806"/>
            <a:ext cx="9810634" cy="3065823"/>
          </a:xfrm>
          <a:prstGeom prst="rect">
            <a:avLst/>
          </a:prstGeom>
          <a:ln>
            <a:solidFill>
              <a:schemeClr val="tx1"/>
            </a:solidFill>
          </a:ln>
        </p:spPr>
      </p:pic>
      <p:sp>
        <p:nvSpPr>
          <p:cNvPr id="6" name="TextBox 5">
            <a:extLst>
              <a:ext uri="{FF2B5EF4-FFF2-40B4-BE49-F238E27FC236}">
                <a16:creationId xmlns:a16="http://schemas.microsoft.com/office/drawing/2014/main" id="{E301DB0F-985F-3A8E-7468-855299B1254E}"/>
              </a:ext>
            </a:extLst>
          </p:cNvPr>
          <p:cNvSpPr txBox="1"/>
          <p:nvPr/>
        </p:nvSpPr>
        <p:spPr>
          <a:xfrm rot="10800000">
            <a:off x="245499" y="2503272"/>
            <a:ext cx="800219" cy="1412240"/>
          </a:xfrm>
          <a:prstGeom prst="rect">
            <a:avLst/>
          </a:prstGeom>
          <a:noFill/>
        </p:spPr>
        <p:txBody>
          <a:bodyPr vert="eaVert" wrap="square" rtlCol="0" anchor="b" anchorCtr="0">
            <a:spAutoFit/>
          </a:bodyPr>
          <a:lstStyle/>
          <a:p>
            <a:r>
              <a:rPr lang="en-US" sz="2000" b="1" dirty="0">
                <a:latin typeface="Palatino Linotype" panose="02040502050505030304" pitchFamily="18" charset="0"/>
              </a:rPr>
              <a:t>Service Provider</a:t>
            </a:r>
          </a:p>
        </p:txBody>
      </p:sp>
      <p:sp>
        <p:nvSpPr>
          <p:cNvPr id="2" name="TextBox 1">
            <a:extLst>
              <a:ext uri="{FF2B5EF4-FFF2-40B4-BE49-F238E27FC236}">
                <a16:creationId xmlns:a16="http://schemas.microsoft.com/office/drawing/2014/main" id="{8BCC9088-846D-CCA8-6C9E-11E6E49548E9}"/>
              </a:ext>
            </a:extLst>
          </p:cNvPr>
          <p:cNvSpPr txBox="1"/>
          <p:nvPr/>
        </p:nvSpPr>
        <p:spPr>
          <a:xfrm>
            <a:off x="4378036" y="659313"/>
            <a:ext cx="1967345" cy="707886"/>
          </a:xfrm>
          <a:prstGeom prst="rect">
            <a:avLst/>
          </a:prstGeom>
          <a:noFill/>
        </p:spPr>
        <p:txBody>
          <a:bodyPr wrap="square" rtlCol="0">
            <a:spAutoFit/>
          </a:bodyPr>
          <a:lstStyle/>
          <a:p>
            <a:r>
              <a:rPr lang="en-US" sz="4000" b="1" dirty="0">
                <a:latin typeface="Palatino Linotype" panose="02040502050505030304" pitchFamily="18" charset="0"/>
              </a:rPr>
              <a:t>Before</a:t>
            </a:r>
          </a:p>
        </p:txBody>
      </p:sp>
    </p:spTree>
    <p:extLst>
      <p:ext uri="{BB962C8B-B14F-4D97-AF65-F5344CB8AC3E}">
        <p14:creationId xmlns:p14="http://schemas.microsoft.com/office/powerpoint/2010/main" val="2312132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56D30A-4BCC-54AA-F4E0-4C715C4D58D3}"/>
              </a:ext>
            </a:extLst>
          </p:cNvPr>
          <p:cNvPicPr>
            <a:picLocks noChangeAspect="1"/>
          </p:cNvPicPr>
          <p:nvPr/>
        </p:nvPicPr>
        <p:blipFill>
          <a:blip r:embed="rId2"/>
          <a:stretch>
            <a:fillRect/>
          </a:stretch>
        </p:blipFill>
        <p:spPr>
          <a:xfrm>
            <a:off x="1069202" y="793964"/>
            <a:ext cx="8213343" cy="2899833"/>
          </a:xfrm>
          <a:prstGeom prst="rect">
            <a:avLst/>
          </a:prstGeom>
          <a:ln>
            <a:solidFill>
              <a:schemeClr val="tx1"/>
            </a:solidFill>
          </a:ln>
        </p:spPr>
      </p:pic>
      <p:pic>
        <p:nvPicPr>
          <p:cNvPr id="7" name="Picture 6">
            <a:extLst>
              <a:ext uri="{FF2B5EF4-FFF2-40B4-BE49-F238E27FC236}">
                <a16:creationId xmlns:a16="http://schemas.microsoft.com/office/drawing/2014/main" id="{D1BB9BD5-F5FF-4C63-5CF3-CA5A8B0D795C}"/>
              </a:ext>
            </a:extLst>
          </p:cNvPr>
          <p:cNvPicPr>
            <a:picLocks noChangeAspect="1"/>
          </p:cNvPicPr>
          <p:nvPr/>
        </p:nvPicPr>
        <p:blipFill>
          <a:blip r:embed="rId3"/>
          <a:stretch>
            <a:fillRect/>
          </a:stretch>
        </p:blipFill>
        <p:spPr>
          <a:xfrm>
            <a:off x="1069202" y="3825291"/>
            <a:ext cx="8226326" cy="2871435"/>
          </a:xfrm>
          <a:prstGeom prst="rect">
            <a:avLst/>
          </a:prstGeom>
          <a:ln>
            <a:solidFill>
              <a:schemeClr val="tx1"/>
            </a:solidFill>
          </a:ln>
        </p:spPr>
      </p:pic>
      <p:sp>
        <p:nvSpPr>
          <p:cNvPr id="8" name="TextBox 7">
            <a:extLst>
              <a:ext uri="{FF2B5EF4-FFF2-40B4-BE49-F238E27FC236}">
                <a16:creationId xmlns:a16="http://schemas.microsoft.com/office/drawing/2014/main" id="{DD453CAF-AFB7-9FB8-BE8C-B1061CC16955}"/>
              </a:ext>
            </a:extLst>
          </p:cNvPr>
          <p:cNvSpPr txBox="1"/>
          <p:nvPr/>
        </p:nvSpPr>
        <p:spPr>
          <a:xfrm rot="10800000">
            <a:off x="169221" y="1031919"/>
            <a:ext cx="738664" cy="1412240"/>
          </a:xfrm>
          <a:prstGeom prst="rect">
            <a:avLst/>
          </a:prstGeom>
          <a:noFill/>
        </p:spPr>
        <p:txBody>
          <a:bodyPr vert="eaVert" wrap="square" rtlCol="0" anchor="b" anchorCtr="0">
            <a:spAutoFit/>
          </a:bodyPr>
          <a:lstStyle/>
          <a:p>
            <a:r>
              <a:rPr lang="en-US" b="1" dirty="0">
                <a:latin typeface="Palatino Linotype" panose="02040502050505030304" pitchFamily="18" charset="0"/>
              </a:rPr>
              <a:t>Service Provider</a:t>
            </a:r>
          </a:p>
        </p:txBody>
      </p:sp>
      <p:sp>
        <p:nvSpPr>
          <p:cNvPr id="9" name="TextBox 8">
            <a:extLst>
              <a:ext uri="{FF2B5EF4-FFF2-40B4-BE49-F238E27FC236}">
                <a16:creationId xmlns:a16="http://schemas.microsoft.com/office/drawing/2014/main" id="{3A76D143-1CFD-11AC-0172-423B3143D327}"/>
              </a:ext>
            </a:extLst>
          </p:cNvPr>
          <p:cNvSpPr txBox="1"/>
          <p:nvPr/>
        </p:nvSpPr>
        <p:spPr>
          <a:xfrm rot="10800000">
            <a:off x="325120" y="4413842"/>
            <a:ext cx="461665" cy="1412240"/>
          </a:xfrm>
          <a:prstGeom prst="rect">
            <a:avLst/>
          </a:prstGeom>
          <a:noFill/>
        </p:spPr>
        <p:txBody>
          <a:bodyPr vert="eaVert" wrap="square" rtlCol="0" anchor="b" anchorCtr="0">
            <a:spAutoFit/>
          </a:bodyPr>
          <a:lstStyle/>
          <a:p>
            <a:r>
              <a:rPr lang="en-US" b="1" dirty="0">
                <a:latin typeface="Palatino Linotype" panose="02040502050505030304" pitchFamily="18" charset="0"/>
              </a:rPr>
              <a:t>Customer</a:t>
            </a:r>
          </a:p>
        </p:txBody>
      </p:sp>
      <p:sp>
        <p:nvSpPr>
          <p:cNvPr id="10" name="TextBox 9">
            <a:extLst>
              <a:ext uri="{FF2B5EF4-FFF2-40B4-BE49-F238E27FC236}">
                <a16:creationId xmlns:a16="http://schemas.microsoft.com/office/drawing/2014/main" id="{9E61B89D-89E6-B7E6-BC9C-6E69732DC2D2}"/>
              </a:ext>
            </a:extLst>
          </p:cNvPr>
          <p:cNvSpPr txBox="1"/>
          <p:nvPr/>
        </p:nvSpPr>
        <p:spPr>
          <a:xfrm>
            <a:off x="1069202" y="81886"/>
            <a:ext cx="1801091" cy="646331"/>
          </a:xfrm>
          <a:prstGeom prst="rect">
            <a:avLst/>
          </a:prstGeom>
          <a:noFill/>
        </p:spPr>
        <p:txBody>
          <a:bodyPr wrap="square">
            <a:spAutoFit/>
          </a:bodyPr>
          <a:lstStyle/>
          <a:p>
            <a:r>
              <a:rPr lang="en-US" sz="3600" b="1" dirty="0">
                <a:latin typeface="Palatino Linotype" panose="02040502050505030304" pitchFamily="18" charset="0"/>
              </a:rPr>
              <a:t>After</a:t>
            </a:r>
          </a:p>
        </p:txBody>
      </p:sp>
    </p:spTree>
    <p:extLst>
      <p:ext uri="{BB962C8B-B14F-4D97-AF65-F5344CB8AC3E}">
        <p14:creationId xmlns:p14="http://schemas.microsoft.com/office/powerpoint/2010/main" val="206264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5" name="Straight Connector 1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4B2D28D1-9632-D9B6-2B85-79E69C55DFFF}"/>
              </a:ext>
            </a:extLst>
          </p:cNvPr>
          <p:cNvSpPr txBox="1"/>
          <p:nvPr/>
        </p:nvSpPr>
        <p:spPr>
          <a:xfrm>
            <a:off x="207034" y="492424"/>
            <a:ext cx="3568890" cy="5638831"/>
          </a:xfrm>
          <a:prstGeom prst="rect">
            <a:avLst/>
          </a:prstGeom>
          <a:noFill/>
        </p:spPr>
        <p:txBody>
          <a:bodyPr vert="horz" lIns="91440" tIns="45720" rIns="91440" bIns="45720" rtlCol="0" anchor="ctr">
            <a:normAutofit/>
          </a:bodyPr>
          <a:lstStyle/>
          <a:p>
            <a:pPr marL="0" indent="0" algn="ctr">
              <a:lnSpc>
                <a:spcPct val="90000"/>
              </a:lnSpc>
              <a:spcBef>
                <a:spcPct val="0"/>
              </a:spcBef>
              <a:spcAft>
                <a:spcPts val="600"/>
              </a:spcAft>
            </a:pPr>
            <a:r>
              <a:rPr lang="en-US" sz="4800" b="1" kern="1200" dirty="0">
                <a:solidFill>
                  <a:schemeClr val="tx1"/>
                </a:solidFill>
                <a:latin typeface="Palatino Linotype" panose="02040502050505030304" pitchFamily="18" charset="0"/>
                <a:ea typeface="+mj-ea"/>
                <a:cs typeface="+mj-cs"/>
              </a:rPr>
              <a:t>Operational Model</a:t>
            </a:r>
          </a:p>
        </p:txBody>
      </p:sp>
      <p:graphicFrame>
        <p:nvGraphicFramePr>
          <p:cNvPr id="6" name="Content Placeholder 2">
            <a:extLst>
              <a:ext uri="{FF2B5EF4-FFF2-40B4-BE49-F238E27FC236}">
                <a16:creationId xmlns:a16="http://schemas.microsoft.com/office/drawing/2014/main" id="{2C1C8B31-64EF-25E0-12E7-CBDA6E10221E}"/>
              </a:ext>
            </a:extLst>
          </p:cNvPr>
          <p:cNvGraphicFramePr>
            <a:graphicFrameLocks noGrp="1"/>
          </p:cNvGraphicFramePr>
          <p:nvPr>
            <p:ph idx="1"/>
            <p:extLst>
              <p:ext uri="{D42A27DB-BD31-4B8C-83A1-F6EECF244321}">
                <p14:modId xmlns:p14="http://schemas.microsoft.com/office/powerpoint/2010/main" val="3492283902"/>
              </p:ext>
            </p:extLst>
          </p:nvPr>
        </p:nvGraphicFramePr>
        <p:xfrm>
          <a:off x="3993564" y="621142"/>
          <a:ext cx="7469352" cy="5426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49507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balance scale using circles">
            <a:extLst>
              <a:ext uri="{FF2B5EF4-FFF2-40B4-BE49-F238E27FC236}">
                <a16:creationId xmlns:a16="http://schemas.microsoft.com/office/drawing/2014/main" id="{D38B5917-E8C5-D741-115B-73AFC61ACFF2}"/>
              </a:ext>
            </a:extLst>
          </p:cNvPr>
          <p:cNvPicPr>
            <a:picLocks noChangeAspect="1"/>
          </p:cNvPicPr>
          <p:nvPr/>
        </p:nvPicPr>
        <p:blipFill rotWithShape="1">
          <a:blip r:embed="rId2"/>
          <a:srcRect l="1670" r="21850"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7D688-1E3B-7FAA-F84C-9320CCB6D175}"/>
              </a:ext>
            </a:extLst>
          </p:cNvPr>
          <p:cNvSpPr>
            <a:spLocks noGrp="1"/>
          </p:cNvSpPr>
          <p:nvPr>
            <p:ph type="title"/>
          </p:nvPr>
        </p:nvSpPr>
        <p:spPr>
          <a:xfrm>
            <a:off x="424815" y="932085"/>
            <a:ext cx="3438907" cy="1442466"/>
          </a:xfrm>
        </p:spPr>
        <p:txBody>
          <a:bodyPr anchor="b">
            <a:normAutofit/>
          </a:bodyPr>
          <a:lstStyle/>
          <a:p>
            <a:pPr>
              <a:spcBef>
                <a:spcPts val="1000"/>
              </a:spcBef>
            </a:pPr>
            <a:r>
              <a:rPr lang="en-US" sz="3600" b="1" dirty="0">
                <a:solidFill>
                  <a:schemeClr val="bg1"/>
                </a:solidFill>
                <a:latin typeface="Calibri"/>
                <a:ea typeface="Calibri"/>
                <a:cs typeface="Calibri"/>
              </a:rPr>
              <a:t>Cost Structure and Pricing</a:t>
            </a:r>
            <a:endParaRPr lang="en-US" sz="3600" b="1" dirty="0">
              <a:solidFill>
                <a:schemeClr val="bg1"/>
              </a:solidFill>
              <a:ea typeface="Calibri Light" panose="020F0302020204030204"/>
              <a:cs typeface="Calibri Light" panose="020F0302020204030204"/>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232D7D2-1F03-C1A5-1940-965AA9D13D84}"/>
              </a:ext>
            </a:extLst>
          </p:cNvPr>
          <p:cNvSpPr>
            <a:spLocks noGrp="1"/>
          </p:cNvSpPr>
          <p:nvPr>
            <p:ph idx="1"/>
          </p:nvPr>
        </p:nvSpPr>
        <p:spPr>
          <a:xfrm>
            <a:off x="424816" y="2806605"/>
            <a:ext cx="5080800" cy="3207258"/>
          </a:xfrm>
        </p:spPr>
        <p:txBody>
          <a:bodyPr vert="horz" lIns="91440" tIns="45720" rIns="91440" bIns="45720" rtlCol="0" anchor="t">
            <a:normAutofit/>
          </a:bodyPr>
          <a:lstStyle/>
          <a:p>
            <a:pPr>
              <a:buFont typeface="Arial" panose="020B0604020202020204" pitchFamily="34" charset="0"/>
              <a:buChar char="•"/>
            </a:pPr>
            <a:r>
              <a:rPr lang="en-US" sz="2000" b="1" i="0" dirty="0">
                <a:solidFill>
                  <a:schemeClr val="bg1"/>
                </a:solidFill>
                <a:effectLst/>
                <a:latin typeface="Palatino Linotype" panose="02040502050505030304" pitchFamily="18" charset="0"/>
              </a:rPr>
              <a:t>Transformative Vision:</a:t>
            </a:r>
            <a:endParaRPr lang="en-US" sz="2000" b="0" i="0" dirty="0">
              <a:solidFill>
                <a:schemeClr val="bg1"/>
              </a:solidFill>
              <a:effectLst/>
              <a:latin typeface="Palatino Linotype" panose="02040502050505030304" pitchFamily="18" charset="0"/>
            </a:endParaRPr>
          </a:p>
          <a:p>
            <a:pPr marL="742950" lvl="1" indent="-285750">
              <a:buFont typeface="Arial" panose="020B0604020202020204" pitchFamily="34" charset="0"/>
              <a:buChar char="•"/>
            </a:pPr>
            <a:r>
              <a:rPr lang="en-US" sz="2000" b="0" i="0" dirty="0">
                <a:solidFill>
                  <a:schemeClr val="bg1"/>
                </a:solidFill>
                <a:effectLst/>
                <a:latin typeface="Palatino Linotype" panose="02040502050505030304" pitchFamily="18" charset="0"/>
              </a:rPr>
              <a:t>Precision, efficiency, personalization for customer needs.</a:t>
            </a:r>
          </a:p>
          <a:p>
            <a:pPr>
              <a:buFont typeface="Arial" panose="020B0604020202020204" pitchFamily="34" charset="0"/>
              <a:buChar char="•"/>
            </a:pPr>
            <a:r>
              <a:rPr lang="en-US" sz="2000" b="1" i="0" dirty="0">
                <a:solidFill>
                  <a:schemeClr val="bg1"/>
                </a:solidFill>
                <a:effectLst/>
                <a:latin typeface="Palatino Linotype" panose="02040502050505030304" pitchFamily="18" charset="0"/>
              </a:rPr>
              <a:t>Achievements through VLIFT:</a:t>
            </a:r>
            <a:endParaRPr lang="en-US" sz="2000" b="0" i="0" dirty="0">
              <a:solidFill>
                <a:schemeClr val="bg1"/>
              </a:solidFill>
              <a:effectLst/>
              <a:latin typeface="Palatino Linotype" panose="02040502050505030304" pitchFamily="18" charset="0"/>
            </a:endParaRPr>
          </a:p>
          <a:p>
            <a:pPr marL="742950" lvl="1" indent="-285750">
              <a:buFont typeface="Arial" panose="020B0604020202020204" pitchFamily="34" charset="0"/>
              <a:buChar char="•"/>
            </a:pPr>
            <a:r>
              <a:rPr lang="en-US" sz="2000" b="0" i="0" dirty="0">
                <a:solidFill>
                  <a:schemeClr val="bg1"/>
                </a:solidFill>
                <a:effectLst/>
                <a:latin typeface="Palatino Linotype" panose="02040502050505030304" pitchFamily="18" charset="0"/>
              </a:rPr>
              <a:t>Enhanced satisfaction, trust, competitive advantage.</a:t>
            </a:r>
          </a:p>
        </p:txBody>
      </p:sp>
    </p:spTree>
    <p:extLst>
      <p:ext uri="{BB962C8B-B14F-4D97-AF65-F5344CB8AC3E}">
        <p14:creationId xmlns:p14="http://schemas.microsoft.com/office/powerpoint/2010/main" val="2531069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62962B-14A1-BA30-367A-562FAB2DFFFF}"/>
              </a:ext>
            </a:extLst>
          </p:cNvPr>
          <p:cNvSpPr>
            <a:spLocks noGrp="1"/>
          </p:cNvSpPr>
          <p:nvPr>
            <p:ph type="title"/>
          </p:nvPr>
        </p:nvSpPr>
        <p:spPr>
          <a:xfrm>
            <a:off x="707366" y="202187"/>
            <a:ext cx="10981423"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b="1" kern="1200" dirty="0">
                <a:solidFill>
                  <a:srgbClr val="3F3F3F"/>
                </a:solidFill>
                <a:latin typeface="Palatino Linotype" panose="02040502050505030304" pitchFamily="18" charset="0"/>
              </a:rPr>
              <a:t>Concluding Remarks: Achievement &amp; Comparison</a:t>
            </a:r>
          </a:p>
        </p:txBody>
      </p:sp>
      <p:sp>
        <p:nvSpPr>
          <p:cNvPr id="3" name="Content Placeholder 2">
            <a:extLst>
              <a:ext uri="{FF2B5EF4-FFF2-40B4-BE49-F238E27FC236}">
                <a16:creationId xmlns:a16="http://schemas.microsoft.com/office/drawing/2014/main" id="{29518D7D-43CF-77DC-BD33-41BEBF7493B6}"/>
              </a:ext>
            </a:extLst>
          </p:cNvPr>
          <p:cNvSpPr>
            <a:spLocks noGrp="1"/>
          </p:cNvSpPr>
          <p:nvPr>
            <p:ph idx="1"/>
          </p:nvPr>
        </p:nvSpPr>
        <p:spPr>
          <a:xfrm>
            <a:off x="802257" y="3429000"/>
            <a:ext cx="4972009" cy="2419027"/>
          </a:xfrm>
        </p:spPr>
        <p:txBody>
          <a:bodyPr vert="horz" lIns="91440" tIns="45720" rIns="91440" bIns="45720" rtlCol="0" anchor="t">
            <a:normAutofit/>
          </a:bodyPr>
          <a:lstStyle/>
          <a:p>
            <a:r>
              <a:rPr lang="en-US" sz="1600" b="1" i="0" dirty="0">
                <a:effectLst/>
                <a:latin typeface="Palatino Linotype" panose="02040502050505030304" pitchFamily="18" charset="0"/>
              </a:rPr>
              <a:t>Before VLIFT Implementation:</a:t>
            </a:r>
            <a:endParaRPr lang="en-US" sz="1600" b="0" i="0" dirty="0">
              <a:effectLst/>
              <a:latin typeface="Palatino Linotype" panose="02040502050505030304" pitchFamily="18" charset="0"/>
            </a:endParaRPr>
          </a:p>
          <a:p>
            <a:pPr marL="742950" lvl="1"/>
            <a:r>
              <a:rPr lang="en-US" sz="1600" b="0" i="0" dirty="0">
                <a:effectLst/>
                <a:latin typeface="Palatino Linotype" panose="02040502050505030304" pitchFamily="18" charset="0"/>
              </a:rPr>
              <a:t>Longer verification process (&gt;24 hours).</a:t>
            </a:r>
          </a:p>
          <a:p>
            <a:pPr marL="742950" lvl="1"/>
            <a:r>
              <a:rPr lang="en-US" sz="1600" b="0" i="0" dirty="0">
                <a:effectLst/>
                <a:latin typeface="Palatino Linotype" panose="02040502050505030304" pitchFamily="18" charset="0"/>
              </a:rPr>
              <a:t>Calendar synchronization with frequent discrepancies.</a:t>
            </a:r>
          </a:p>
          <a:p>
            <a:pPr marL="742950" lvl="1"/>
            <a:r>
              <a:rPr lang="en-US" sz="1600" b="0" i="0" dirty="0">
                <a:effectLst/>
                <a:latin typeface="Palatino Linotype" panose="02040502050505030304" pitchFamily="18" charset="0"/>
              </a:rPr>
              <a:t>Limited instant booking availability (&lt;50%).</a:t>
            </a:r>
          </a:p>
          <a:p>
            <a:pPr marL="742950" lvl="1"/>
            <a:r>
              <a:rPr lang="en-US" sz="1600" b="0" i="0" dirty="0">
                <a:effectLst/>
                <a:latin typeface="Palatino Linotype" panose="02040502050505030304" pitchFamily="18" charset="0"/>
              </a:rPr>
              <a:t>Pricing transparency with &gt;15% variance.</a:t>
            </a:r>
          </a:p>
          <a:p>
            <a:pPr marL="742950" lvl="1"/>
            <a:r>
              <a:rPr lang="en-US" sz="1600" b="0" i="0" dirty="0">
                <a:effectLst/>
                <a:latin typeface="Palatino Linotype" panose="02040502050505030304" pitchFamily="18" charset="0"/>
              </a:rPr>
              <a:t>Manual processes prone to errors and delays.</a:t>
            </a:r>
          </a:p>
          <a:p>
            <a:pPr marL="457200" lvl="1"/>
            <a:endParaRPr lang="en-US" sz="1600" b="0" i="0" dirty="0">
              <a:effectLst/>
              <a:latin typeface="Palatino Linotype" panose="02040502050505030304" pitchFamily="18" charset="0"/>
            </a:endParaRPr>
          </a:p>
          <a:p>
            <a:endParaRPr lang="en-US" sz="1600" dirty="0">
              <a:latin typeface="Palatino Linotype" panose="02040502050505030304" pitchFamily="18" charset="0"/>
            </a:endParaRPr>
          </a:p>
        </p:txBody>
      </p:sp>
      <p:cxnSp>
        <p:nvCxnSpPr>
          <p:cNvPr id="14" name="Straight Connector 13">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0ADE054-8DD3-BAC1-7A92-EB18BB4845DE}"/>
              </a:ext>
            </a:extLst>
          </p:cNvPr>
          <p:cNvSpPr txBox="1"/>
          <p:nvPr/>
        </p:nvSpPr>
        <p:spPr>
          <a:xfrm>
            <a:off x="6417730" y="3429000"/>
            <a:ext cx="5271059" cy="241902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600" b="1" i="0" dirty="0">
                <a:effectLst/>
                <a:latin typeface="Palatino Linotype" panose="02040502050505030304" pitchFamily="18" charset="0"/>
              </a:rPr>
              <a:t>After VLIFT Implementation:</a:t>
            </a:r>
            <a:endParaRPr lang="en-US" sz="1600" b="0" i="0" dirty="0">
              <a:effectLst/>
              <a:latin typeface="Palatino Linotype" panose="02040502050505030304" pitchFamily="18" charset="0"/>
            </a:endParaRPr>
          </a:p>
          <a:p>
            <a:pPr marL="742950" lvl="1" indent="-228600">
              <a:lnSpc>
                <a:spcPct val="90000"/>
              </a:lnSpc>
              <a:spcAft>
                <a:spcPts val="600"/>
              </a:spcAft>
              <a:buFont typeface="Arial" panose="020B0604020202020204" pitchFamily="34" charset="0"/>
              <a:buChar char="•"/>
            </a:pPr>
            <a:r>
              <a:rPr lang="en-US" sz="1600" b="0" i="0" dirty="0">
                <a:effectLst/>
                <a:latin typeface="Palatino Linotype" panose="02040502050505030304" pitchFamily="18" charset="0"/>
              </a:rPr>
              <a:t>Verification process streamlined (&lt;24 hours).</a:t>
            </a:r>
          </a:p>
          <a:p>
            <a:pPr marL="742950" lvl="1" indent="-228600">
              <a:lnSpc>
                <a:spcPct val="90000"/>
              </a:lnSpc>
              <a:spcAft>
                <a:spcPts val="600"/>
              </a:spcAft>
              <a:buFont typeface="Arial" panose="020B0604020202020204" pitchFamily="34" charset="0"/>
              <a:buChar char="•"/>
            </a:pPr>
            <a:r>
              <a:rPr lang="en-US" sz="1600" b="0" i="0" dirty="0">
                <a:effectLst/>
                <a:latin typeface="Palatino Linotype" panose="02040502050505030304" pitchFamily="18" charset="0"/>
              </a:rPr>
              <a:t>Highly accurate calendar synchronization (&gt;98% accuracy).</a:t>
            </a:r>
          </a:p>
          <a:p>
            <a:pPr marL="742950" lvl="1" indent="-228600">
              <a:lnSpc>
                <a:spcPct val="90000"/>
              </a:lnSpc>
              <a:spcAft>
                <a:spcPts val="600"/>
              </a:spcAft>
              <a:buFont typeface="Arial" panose="020B0604020202020204" pitchFamily="34" charset="0"/>
              <a:buChar char="•"/>
            </a:pPr>
            <a:r>
              <a:rPr lang="en-US" sz="1600" b="0" i="0" dirty="0">
                <a:effectLst/>
                <a:latin typeface="Palatino Linotype" panose="02040502050505030304" pitchFamily="18" charset="0"/>
              </a:rPr>
              <a:t>Increased instant booking availability (&gt;85%).</a:t>
            </a:r>
          </a:p>
          <a:p>
            <a:pPr marL="742950" lvl="1" indent="-228600">
              <a:lnSpc>
                <a:spcPct val="90000"/>
              </a:lnSpc>
              <a:spcAft>
                <a:spcPts val="600"/>
              </a:spcAft>
              <a:buFont typeface="Arial" panose="020B0604020202020204" pitchFamily="34" charset="0"/>
              <a:buChar char="•"/>
            </a:pPr>
            <a:r>
              <a:rPr lang="en-US" sz="1600" b="0" i="0" dirty="0">
                <a:effectLst/>
                <a:latin typeface="Palatino Linotype" panose="02040502050505030304" pitchFamily="18" charset="0"/>
              </a:rPr>
              <a:t>Enhanced pricing transparency (&lt;5% variance).</a:t>
            </a:r>
          </a:p>
          <a:p>
            <a:pPr marL="742950" lvl="1" indent="-228600">
              <a:lnSpc>
                <a:spcPct val="90000"/>
              </a:lnSpc>
              <a:spcAft>
                <a:spcPts val="600"/>
              </a:spcAft>
              <a:buFont typeface="Arial" panose="020B0604020202020204" pitchFamily="34" charset="0"/>
              <a:buChar char="•"/>
            </a:pPr>
            <a:r>
              <a:rPr lang="en-US" sz="1600" b="0" i="0" dirty="0">
                <a:effectLst/>
                <a:latin typeface="Palatino Linotype" panose="02040502050505030304" pitchFamily="18" charset="0"/>
              </a:rPr>
              <a:t>Automated processes reducing errors and improving efficiency.</a:t>
            </a:r>
          </a:p>
        </p:txBody>
      </p:sp>
      <p:sp>
        <p:nvSpPr>
          <p:cNvPr id="9" name="TextBox 8">
            <a:extLst>
              <a:ext uri="{FF2B5EF4-FFF2-40B4-BE49-F238E27FC236}">
                <a16:creationId xmlns:a16="http://schemas.microsoft.com/office/drawing/2014/main" id="{ED90CE1E-E0BE-E6FE-25D0-6F339964777E}"/>
              </a:ext>
            </a:extLst>
          </p:cNvPr>
          <p:cNvSpPr txBox="1"/>
          <p:nvPr/>
        </p:nvSpPr>
        <p:spPr>
          <a:xfrm>
            <a:off x="1630392" y="1643131"/>
            <a:ext cx="9218762" cy="1200329"/>
          </a:xfrm>
          <a:prstGeom prst="rect">
            <a:avLst/>
          </a:prstGeom>
          <a:noFill/>
        </p:spPr>
        <p:txBody>
          <a:bodyPr wrap="square">
            <a:spAutoFit/>
          </a:bodyPr>
          <a:lstStyle/>
          <a:p>
            <a:pPr algn="l">
              <a:buFont typeface="Arial" panose="020B0604020202020204" pitchFamily="34" charset="0"/>
              <a:buChar char="•"/>
            </a:pPr>
            <a:r>
              <a:rPr lang="en-US" b="1" i="0" dirty="0">
                <a:effectLst/>
                <a:latin typeface="Palatino Linotype" panose="02040502050505030304" pitchFamily="18" charset="0"/>
              </a:rPr>
              <a:t>Customer-Centric Excellence:</a:t>
            </a:r>
            <a:r>
              <a:rPr lang="en-US" b="0" i="0" dirty="0">
                <a:effectLst/>
                <a:latin typeface="Palatino Linotype" panose="02040502050505030304" pitchFamily="18" charset="0"/>
              </a:rPr>
              <a:t> VLIFT strategies drive customer satisfaction.</a:t>
            </a:r>
          </a:p>
          <a:p>
            <a:pPr algn="l">
              <a:buFont typeface="Arial" panose="020B0604020202020204" pitchFamily="34" charset="0"/>
              <a:buChar char="•"/>
            </a:pPr>
            <a:r>
              <a:rPr lang="en-US" b="1" i="0" dirty="0">
                <a:effectLst/>
                <a:latin typeface="Palatino Linotype" panose="02040502050505030304" pitchFamily="18" charset="0"/>
              </a:rPr>
              <a:t>Operational Efficiency:</a:t>
            </a:r>
            <a:r>
              <a:rPr lang="en-US" b="0" i="0" dirty="0">
                <a:effectLst/>
                <a:latin typeface="Palatino Linotype" panose="02040502050505030304" pitchFamily="18" charset="0"/>
              </a:rPr>
              <a:t> Technology and automation enhance operations.</a:t>
            </a:r>
          </a:p>
          <a:p>
            <a:pPr algn="l">
              <a:buFont typeface="Arial" panose="020B0604020202020204" pitchFamily="34" charset="0"/>
              <a:buChar char="•"/>
            </a:pPr>
            <a:r>
              <a:rPr lang="en-US" b="1" i="0" dirty="0">
                <a:effectLst/>
                <a:latin typeface="Palatino Linotype" panose="02040502050505030304" pitchFamily="18" charset="0"/>
              </a:rPr>
              <a:t>Empowered Trust:</a:t>
            </a:r>
            <a:r>
              <a:rPr lang="en-US" b="0" i="0" dirty="0">
                <a:effectLst/>
                <a:latin typeface="Palatino Linotype" panose="02040502050505030304" pitchFamily="18" charset="0"/>
              </a:rPr>
              <a:t> Transparency and personalization build customer loyalty.</a:t>
            </a:r>
          </a:p>
          <a:p>
            <a:pPr algn="l">
              <a:buFont typeface="Arial" panose="020B0604020202020204" pitchFamily="34" charset="0"/>
              <a:buChar char="•"/>
            </a:pPr>
            <a:r>
              <a:rPr lang="en-US" b="1" i="0" dirty="0">
                <a:effectLst/>
                <a:latin typeface="Palatino Linotype" panose="02040502050505030304" pitchFamily="18" charset="0"/>
              </a:rPr>
              <a:t>Future Vision:</a:t>
            </a:r>
            <a:r>
              <a:rPr lang="en-US" b="0" i="0" dirty="0">
                <a:effectLst/>
                <a:latin typeface="Palatino Linotype" panose="02040502050505030304" pitchFamily="18" charset="0"/>
              </a:rPr>
              <a:t> Commitment to continuous improvement for sustained growth.</a:t>
            </a:r>
          </a:p>
        </p:txBody>
      </p:sp>
    </p:spTree>
    <p:extLst>
      <p:ext uri="{BB962C8B-B14F-4D97-AF65-F5344CB8AC3E}">
        <p14:creationId xmlns:p14="http://schemas.microsoft.com/office/powerpoint/2010/main" val="16561218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FB1283-2D32-2DAB-6B01-166B3DCC717F}"/>
              </a:ext>
            </a:extLst>
          </p:cNvPr>
          <p:cNvSpPr>
            <a:spLocks noGrp="1"/>
          </p:cNvSpPr>
          <p:nvPr>
            <p:ph type="title"/>
          </p:nvPr>
        </p:nvSpPr>
        <p:spPr>
          <a:xfrm>
            <a:off x="838200" y="1195697"/>
            <a:ext cx="3200400" cy="4238118"/>
          </a:xfrm>
        </p:spPr>
        <p:txBody>
          <a:bodyPr vert="horz" lIns="91440" tIns="45720" rIns="91440" bIns="45720" rtlCol="0">
            <a:normAutofit/>
          </a:bodyPr>
          <a:lstStyle/>
          <a:p>
            <a:r>
              <a:rPr lang="en-US" sz="2100" b="1" i="1" dirty="0">
                <a:solidFill>
                  <a:schemeClr val="bg1"/>
                </a:solidFill>
                <a:latin typeface="Palatino Linotype" panose="02040502050505030304" pitchFamily="18" charset="0"/>
                <a:cs typeface="Segoe UI"/>
              </a:rPr>
              <a:t>STEP 5: CREATE A FUTURE STATE JOB SERVICE MODEL a. Create a future state job service model that delineates how the service would work after your proposed VLIFT strategies are implemented (hypothetical). Show how the future state meets the CVM targets from the earlier step</a:t>
            </a:r>
            <a:endParaRPr lang="en-US" sz="2100" dirty="0">
              <a:solidFill>
                <a:schemeClr val="bg1"/>
              </a:solidFill>
              <a:latin typeface="Palatino Linotype" panose="02040502050505030304" pitchFamily="18" charset="0"/>
              <a:ea typeface="Calibri Light"/>
              <a:cs typeface="Calibri Light"/>
            </a:endParaRPr>
          </a:p>
          <a:p>
            <a:endParaRPr lang="en-US" sz="2100" dirty="0">
              <a:solidFill>
                <a:schemeClr val="bg1"/>
              </a:solidFill>
              <a:latin typeface="Palatino Linotype" panose="02040502050505030304" pitchFamily="18" charset="0"/>
              <a:ea typeface="Calibri Light"/>
              <a:cs typeface="Calibri Light"/>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20" name="Content Placeholder 2">
            <a:extLst>
              <a:ext uri="{FF2B5EF4-FFF2-40B4-BE49-F238E27FC236}">
                <a16:creationId xmlns:a16="http://schemas.microsoft.com/office/drawing/2014/main" id="{BF1F0E41-66C7-5C26-3C6F-F2B5D29CF7CC}"/>
              </a:ext>
            </a:extLst>
          </p:cNvPr>
          <p:cNvGraphicFramePr>
            <a:graphicFrameLocks noGrp="1"/>
          </p:cNvGraphicFramePr>
          <p:nvPr>
            <p:ph idx="1"/>
            <p:extLst>
              <p:ext uri="{D42A27DB-BD31-4B8C-83A1-F6EECF244321}">
                <p14:modId xmlns:p14="http://schemas.microsoft.com/office/powerpoint/2010/main" val="13845112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126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3CC8A84-4A50-6949-2425-279E6220685C}"/>
              </a:ext>
            </a:extLst>
          </p:cNvPr>
          <p:cNvSpPr txBox="1"/>
          <p:nvPr/>
        </p:nvSpPr>
        <p:spPr>
          <a:xfrm>
            <a:off x="838200" y="1195697"/>
            <a:ext cx="3200400" cy="423811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Palatino Linotype" panose="02040502050505030304" pitchFamily="18" charset="0"/>
                <a:ea typeface="+mj-ea"/>
                <a:cs typeface="+mj-cs"/>
              </a:rPr>
              <a:t>Verification Process Efficiency</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latin typeface="Palatino Linotype" panose="02040502050505030304" pitchFamily="18" charset="0"/>
              </a:endParaRPr>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latin typeface="Palatino Linotype" panose="02040502050505030304" pitchFamily="18" charset="0"/>
              </a:endParaRPr>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latin typeface="Palatino Linotype" panose="02040502050505030304" pitchFamily="18" charset="0"/>
              </a:endParaRPr>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latin typeface="Palatino Linotype" panose="02040502050505030304" pitchFamily="18" charset="0"/>
              </a:endParaRPr>
            </a:p>
          </p:txBody>
        </p:sp>
      </p:grpSp>
      <p:graphicFrame>
        <p:nvGraphicFramePr>
          <p:cNvPr id="5" name="Content Placeholder 2">
            <a:extLst>
              <a:ext uri="{FF2B5EF4-FFF2-40B4-BE49-F238E27FC236}">
                <a16:creationId xmlns:a16="http://schemas.microsoft.com/office/drawing/2014/main" id="{7CA6BCB1-888C-F453-2F99-0511A6BCE4D5}"/>
              </a:ext>
            </a:extLst>
          </p:cNvPr>
          <p:cNvGraphicFramePr>
            <a:graphicFrameLocks noGrp="1"/>
          </p:cNvGraphicFramePr>
          <p:nvPr>
            <p:ph idx="1"/>
            <p:extLst>
              <p:ext uri="{D42A27DB-BD31-4B8C-83A1-F6EECF244321}">
                <p14:modId xmlns:p14="http://schemas.microsoft.com/office/powerpoint/2010/main" val="267495788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79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707E61-C5E2-FF44-115B-8F9D2288BFDB}"/>
              </a:ext>
            </a:extLst>
          </p:cNvPr>
          <p:cNvPicPr>
            <a:picLocks noGrp="1" noChangeAspect="1"/>
          </p:cNvPicPr>
          <p:nvPr>
            <p:ph idx="1"/>
          </p:nvPr>
        </p:nvPicPr>
        <p:blipFill>
          <a:blip r:embed="rId2"/>
          <a:stretch>
            <a:fillRect/>
          </a:stretch>
        </p:blipFill>
        <p:spPr>
          <a:xfrm>
            <a:off x="673952" y="4363041"/>
            <a:ext cx="9238814" cy="2353354"/>
          </a:xfrm>
          <a:ln w="12700">
            <a:solidFill>
              <a:schemeClr val="tx1"/>
            </a:solidFill>
          </a:ln>
        </p:spPr>
      </p:pic>
      <p:pic>
        <p:nvPicPr>
          <p:cNvPr id="5" name="Picture 4">
            <a:extLst>
              <a:ext uri="{FF2B5EF4-FFF2-40B4-BE49-F238E27FC236}">
                <a16:creationId xmlns:a16="http://schemas.microsoft.com/office/drawing/2014/main" id="{9758C65E-D0D6-78AA-4D82-D9277B1FB089}"/>
              </a:ext>
            </a:extLst>
          </p:cNvPr>
          <p:cNvPicPr>
            <a:picLocks noChangeAspect="1"/>
          </p:cNvPicPr>
          <p:nvPr/>
        </p:nvPicPr>
        <p:blipFill>
          <a:blip r:embed="rId3"/>
          <a:stretch>
            <a:fillRect/>
          </a:stretch>
        </p:blipFill>
        <p:spPr>
          <a:xfrm>
            <a:off x="730650" y="141605"/>
            <a:ext cx="9125419" cy="3956253"/>
          </a:xfrm>
          <a:prstGeom prst="rect">
            <a:avLst/>
          </a:prstGeom>
          <a:ln w="12700">
            <a:solidFill>
              <a:schemeClr val="tx1"/>
            </a:solidFill>
          </a:ln>
        </p:spPr>
      </p:pic>
      <p:sp>
        <p:nvSpPr>
          <p:cNvPr id="8" name="TextBox 7">
            <a:extLst>
              <a:ext uri="{FF2B5EF4-FFF2-40B4-BE49-F238E27FC236}">
                <a16:creationId xmlns:a16="http://schemas.microsoft.com/office/drawing/2014/main" id="{F9ED2A4C-FC41-762B-F12B-BF53CC51CFFE}"/>
              </a:ext>
            </a:extLst>
          </p:cNvPr>
          <p:cNvSpPr txBox="1"/>
          <p:nvPr/>
        </p:nvSpPr>
        <p:spPr>
          <a:xfrm rot="10800000">
            <a:off x="-64712" y="1082719"/>
            <a:ext cx="738664" cy="1412240"/>
          </a:xfrm>
          <a:prstGeom prst="rect">
            <a:avLst/>
          </a:prstGeom>
          <a:noFill/>
        </p:spPr>
        <p:txBody>
          <a:bodyPr vert="eaVert" wrap="square" rtlCol="0" anchor="b" anchorCtr="0">
            <a:spAutoFit/>
          </a:bodyPr>
          <a:lstStyle/>
          <a:p>
            <a:r>
              <a:rPr lang="en-US" b="1" dirty="0">
                <a:latin typeface="Palatino Linotype" panose="02040502050505030304" pitchFamily="18" charset="0"/>
              </a:rPr>
              <a:t>Service Provider</a:t>
            </a:r>
          </a:p>
        </p:txBody>
      </p:sp>
      <p:sp>
        <p:nvSpPr>
          <p:cNvPr id="9" name="TextBox 8">
            <a:extLst>
              <a:ext uri="{FF2B5EF4-FFF2-40B4-BE49-F238E27FC236}">
                <a16:creationId xmlns:a16="http://schemas.microsoft.com/office/drawing/2014/main" id="{8F7EB67A-4E0A-C02E-9128-E02837E89A6F}"/>
              </a:ext>
            </a:extLst>
          </p:cNvPr>
          <p:cNvSpPr txBox="1"/>
          <p:nvPr/>
        </p:nvSpPr>
        <p:spPr>
          <a:xfrm rot="10800000">
            <a:off x="130485" y="4363041"/>
            <a:ext cx="461665" cy="1412240"/>
          </a:xfrm>
          <a:prstGeom prst="rect">
            <a:avLst/>
          </a:prstGeom>
          <a:noFill/>
        </p:spPr>
        <p:txBody>
          <a:bodyPr vert="eaVert" wrap="square" rtlCol="0" anchor="b" anchorCtr="0">
            <a:spAutoFit/>
          </a:bodyPr>
          <a:lstStyle/>
          <a:p>
            <a:r>
              <a:rPr lang="en-US" b="1" dirty="0">
                <a:latin typeface="Palatino Linotype" panose="02040502050505030304" pitchFamily="18" charset="0"/>
              </a:rPr>
              <a:t>Customer</a:t>
            </a:r>
          </a:p>
        </p:txBody>
      </p:sp>
      <p:sp>
        <p:nvSpPr>
          <p:cNvPr id="11" name="TextBox 10">
            <a:extLst>
              <a:ext uri="{FF2B5EF4-FFF2-40B4-BE49-F238E27FC236}">
                <a16:creationId xmlns:a16="http://schemas.microsoft.com/office/drawing/2014/main" id="{D17BADF9-44AA-1AE3-1906-7B9DE43A300F}"/>
              </a:ext>
            </a:extLst>
          </p:cNvPr>
          <p:cNvSpPr txBox="1"/>
          <p:nvPr/>
        </p:nvSpPr>
        <p:spPr>
          <a:xfrm>
            <a:off x="10104599" y="210101"/>
            <a:ext cx="1564640" cy="646331"/>
          </a:xfrm>
          <a:prstGeom prst="rect">
            <a:avLst/>
          </a:prstGeom>
          <a:noFill/>
        </p:spPr>
        <p:txBody>
          <a:bodyPr wrap="square" rtlCol="0">
            <a:spAutoFit/>
          </a:bodyPr>
          <a:lstStyle/>
          <a:p>
            <a:r>
              <a:rPr lang="en-US" sz="3600" b="1" dirty="0">
                <a:latin typeface="Palatino Linotype" panose="02040502050505030304" pitchFamily="18" charset="0"/>
              </a:rPr>
              <a:t>Before</a:t>
            </a:r>
          </a:p>
        </p:txBody>
      </p:sp>
    </p:spTree>
    <p:extLst>
      <p:ext uri="{BB962C8B-B14F-4D97-AF65-F5344CB8AC3E}">
        <p14:creationId xmlns:p14="http://schemas.microsoft.com/office/powerpoint/2010/main" val="187842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9AB0D7-EC0A-8007-D091-26D06FE58091}"/>
              </a:ext>
            </a:extLst>
          </p:cNvPr>
          <p:cNvPicPr>
            <a:picLocks noChangeAspect="1"/>
          </p:cNvPicPr>
          <p:nvPr/>
        </p:nvPicPr>
        <p:blipFill>
          <a:blip r:embed="rId2"/>
          <a:stretch>
            <a:fillRect/>
          </a:stretch>
        </p:blipFill>
        <p:spPr>
          <a:xfrm>
            <a:off x="770778" y="1526469"/>
            <a:ext cx="10650443" cy="3404394"/>
          </a:xfrm>
          <a:prstGeom prst="rect">
            <a:avLst/>
          </a:prstGeom>
          <a:ln>
            <a:solidFill>
              <a:schemeClr val="tx1"/>
            </a:solidFill>
          </a:ln>
        </p:spPr>
      </p:pic>
      <p:sp>
        <p:nvSpPr>
          <p:cNvPr id="9" name="TextBox 8">
            <a:extLst>
              <a:ext uri="{FF2B5EF4-FFF2-40B4-BE49-F238E27FC236}">
                <a16:creationId xmlns:a16="http://schemas.microsoft.com/office/drawing/2014/main" id="{094A7662-A9FE-CA4C-CD84-0F1B17836AC7}"/>
              </a:ext>
            </a:extLst>
          </p:cNvPr>
          <p:cNvSpPr txBox="1"/>
          <p:nvPr/>
        </p:nvSpPr>
        <p:spPr>
          <a:xfrm rot="10800000">
            <a:off x="221925" y="1526469"/>
            <a:ext cx="461665" cy="1412240"/>
          </a:xfrm>
          <a:prstGeom prst="rect">
            <a:avLst/>
          </a:prstGeom>
          <a:noFill/>
        </p:spPr>
        <p:txBody>
          <a:bodyPr vert="eaVert" wrap="square" rtlCol="0" anchor="b" anchorCtr="0">
            <a:spAutoFit/>
          </a:bodyPr>
          <a:lstStyle/>
          <a:p>
            <a:r>
              <a:rPr lang="en-US" b="1" dirty="0"/>
              <a:t>SP</a:t>
            </a:r>
          </a:p>
        </p:txBody>
      </p:sp>
      <p:sp>
        <p:nvSpPr>
          <p:cNvPr id="10" name="TextBox 9">
            <a:extLst>
              <a:ext uri="{FF2B5EF4-FFF2-40B4-BE49-F238E27FC236}">
                <a16:creationId xmlns:a16="http://schemas.microsoft.com/office/drawing/2014/main" id="{CCA95A7A-60CA-5FBA-6AF3-20821093B5C8}"/>
              </a:ext>
            </a:extLst>
          </p:cNvPr>
          <p:cNvSpPr txBox="1"/>
          <p:nvPr/>
        </p:nvSpPr>
        <p:spPr>
          <a:xfrm>
            <a:off x="951597" y="445310"/>
            <a:ext cx="1564640" cy="646331"/>
          </a:xfrm>
          <a:prstGeom prst="rect">
            <a:avLst/>
          </a:prstGeom>
          <a:noFill/>
        </p:spPr>
        <p:txBody>
          <a:bodyPr wrap="square" rtlCol="0">
            <a:spAutoFit/>
          </a:bodyPr>
          <a:lstStyle/>
          <a:p>
            <a:r>
              <a:rPr lang="en-US" sz="3600" b="1" dirty="0">
                <a:latin typeface="Palatino Linotype" panose="02040502050505030304" pitchFamily="18" charset="0"/>
              </a:rPr>
              <a:t>After</a:t>
            </a:r>
          </a:p>
        </p:txBody>
      </p:sp>
    </p:spTree>
    <p:extLst>
      <p:ext uri="{BB962C8B-B14F-4D97-AF65-F5344CB8AC3E}">
        <p14:creationId xmlns:p14="http://schemas.microsoft.com/office/powerpoint/2010/main" val="272338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2001BB1A-4459-437D-EC7C-FCC93C8F8ED1}"/>
              </a:ext>
            </a:extLst>
          </p:cNvPr>
          <p:cNvSpPr txBox="1"/>
          <p:nvPr/>
        </p:nvSpPr>
        <p:spPr>
          <a:xfrm>
            <a:off x="612464" y="518945"/>
            <a:ext cx="4195140" cy="5638831"/>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800" b="1" kern="1200">
                <a:solidFill>
                  <a:schemeClr val="tx1"/>
                </a:solidFill>
                <a:latin typeface="+mj-lt"/>
                <a:ea typeface="+mj-ea"/>
                <a:cs typeface="+mj-cs"/>
              </a:rPr>
              <a:t>Calendar Synchronization</a:t>
            </a:r>
          </a:p>
        </p:txBody>
      </p:sp>
      <p:graphicFrame>
        <p:nvGraphicFramePr>
          <p:cNvPr id="5" name="Content Placeholder 2">
            <a:extLst>
              <a:ext uri="{FF2B5EF4-FFF2-40B4-BE49-F238E27FC236}">
                <a16:creationId xmlns:a16="http://schemas.microsoft.com/office/drawing/2014/main" id="{F1866E37-8EDC-53C1-FA26-92A90490A1BC}"/>
              </a:ext>
            </a:extLst>
          </p:cNvPr>
          <p:cNvGraphicFramePr>
            <a:graphicFrameLocks noGrp="1"/>
          </p:cNvGraphicFramePr>
          <p:nvPr>
            <p:ph idx="1"/>
            <p:extLst>
              <p:ext uri="{D42A27DB-BD31-4B8C-83A1-F6EECF244321}">
                <p14:modId xmlns:p14="http://schemas.microsoft.com/office/powerpoint/2010/main" val="2266030090"/>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2700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51F406-AA95-C656-3CFA-6E551F05DD80}"/>
              </a:ext>
            </a:extLst>
          </p:cNvPr>
          <p:cNvPicPr>
            <a:picLocks noChangeAspect="1"/>
          </p:cNvPicPr>
          <p:nvPr/>
        </p:nvPicPr>
        <p:blipFill>
          <a:blip r:embed="rId2"/>
          <a:stretch>
            <a:fillRect/>
          </a:stretch>
        </p:blipFill>
        <p:spPr>
          <a:xfrm>
            <a:off x="1668037" y="4351607"/>
            <a:ext cx="6413830" cy="1873346"/>
          </a:xfrm>
          <a:prstGeom prst="rect">
            <a:avLst/>
          </a:prstGeom>
          <a:ln>
            <a:solidFill>
              <a:schemeClr val="tx1"/>
            </a:solidFill>
          </a:ln>
        </p:spPr>
      </p:pic>
      <p:pic>
        <p:nvPicPr>
          <p:cNvPr id="9" name="Picture 8">
            <a:extLst>
              <a:ext uri="{FF2B5EF4-FFF2-40B4-BE49-F238E27FC236}">
                <a16:creationId xmlns:a16="http://schemas.microsoft.com/office/drawing/2014/main" id="{39BA2D81-F0BD-9EA4-5E91-DA11FF309182}"/>
              </a:ext>
            </a:extLst>
          </p:cNvPr>
          <p:cNvPicPr>
            <a:picLocks noChangeAspect="1"/>
          </p:cNvPicPr>
          <p:nvPr/>
        </p:nvPicPr>
        <p:blipFill>
          <a:blip r:embed="rId3"/>
          <a:stretch>
            <a:fillRect/>
          </a:stretch>
        </p:blipFill>
        <p:spPr>
          <a:xfrm>
            <a:off x="1535957" y="660258"/>
            <a:ext cx="7436232" cy="2768742"/>
          </a:xfrm>
          <a:prstGeom prst="rect">
            <a:avLst/>
          </a:prstGeom>
          <a:ln>
            <a:solidFill>
              <a:schemeClr val="tx1"/>
            </a:solidFill>
          </a:ln>
        </p:spPr>
      </p:pic>
      <p:sp>
        <p:nvSpPr>
          <p:cNvPr id="10" name="TextBox 9">
            <a:extLst>
              <a:ext uri="{FF2B5EF4-FFF2-40B4-BE49-F238E27FC236}">
                <a16:creationId xmlns:a16="http://schemas.microsoft.com/office/drawing/2014/main" id="{820E1F79-D415-4EB5-BBA6-7FECA73E9051}"/>
              </a:ext>
            </a:extLst>
          </p:cNvPr>
          <p:cNvSpPr txBox="1"/>
          <p:nvPr/>
        </p:nvSpPr>
        <p:spPr>
          <a:xfrm rot="10800000">
            <a:off x="797293" y="1042079"/>
            <a:ext cx="738664" cy="1412240"/>
          </a:xfrm>
          <a:prstGeom prst="rect">
            <a:avLst/>
          </a:prstGeom>
          <a:noFill/>
        </p:spPr>
        <p:txBody>
          <a:bodyPr vert="eaVert" wrap="square" rtlCol="0" anchor="b" anchorCtr="0">
            <a:spAutoFit/>
          </a:bodyPr>
          <a:lstStyle/>
          <a:p>
            <a:r>
              <a:rPr lang="en-US" b="1" dirty="0"/>
              <a:t>Service Provider</a:t>
            </a:r>
          </a:p>
        </p:txBody>
      </p:sp>
      <p:sp>
        <p:nvSpPr>
          <p:cNvPr id="11" name="TextBox 10">
            <a:extLst>
              <a:ext uri="{FF2B5EF4-FFF2-40B4-BE49-F238E27FC236}">
                <a16:creationId xmlns:a16="http://schemas.microsoft.com/office/drawing/2014/main" id="{2DDA71C2-3B0B-1E07-30CC-C38B73295B26}"/>
              </a:ext>
            </a:extLst>
          </p:cNvPr>
          <p:cNvSpPr txBox="1"/>
          <p:nvPr/>
        </p:nvSpPr>
        <p:spPr>
          <a:xfrm rot="10800000">
            <a:off x="935792" y="4418242"/>
            <a:ext cx="461665" cy="1412240"/>
          </a:xfrm>
          <a:prstGeom prst="rect">
            <a:avLst/>
          </a:prstGeom>
          <a:noFill/>
        </p:spPr>
        <p:txBody>
          <a:bodyPr vert="eaVert" wrap="square" rtlCol="0" anchor="b" anchorCtr="0">
            <a:spAutoFit/>
          </a:bodyPr>
          <a:lstStyle/>
          <a:p>
            <a:r>
              <a:rPr lang="en-US" b="1" dirty="0"/>
              <a:t>Customer</a:t>
            </a:r>
          </a:p>
        </p:txBody>
      </p:sp>
      <p:sp>
        <p:nvSpPr>
          <p:cNvPr id="12" name="TextBox 11">
            <a:extLst>
              <a:ext uri="{FF2B5EF4-FFF2-40B4-BE49-F238E27FC236}">
                <a16:creationId xmlns:a16="http://schemas.microsoft.com/office/drawing/2014/main" id="{AE8DA195-A00D-9BB9-B80C-E7C67BDD6DB0}"/>
              </a:ext>
            </a:extLst>
          </p:cNvPr>
          <p:cNvSpPr txBox="1"/>
          <p:nvPr/>
        </p:nvSpPr>
        <p:spPr>
          <a:xfrm>
            <a:off x="9710854" y="660258"/>
            <a:ext cx="1564640" cy="646331"/>
          </a:xfrm>
          <a:prstGeom prst="rect">
            <a:avLst/>
          </a:prstGeom>
          <a:noFill/>
        </p:spPr>
        <p:txBody>
          <a:bodyPr wrap="square" rtlCol="0">
            <a:spAutoFit/>
          </a:bodyPr>
          <a:lstStyle/>
          <a:p>
            <a:r>
              <a:rPr lang="en-US" sz="3600" b="1" dirty="0">
                <a:latin typeface="Palatino Linotype" panose="02040502050505030304" pitchFamily="18" charset="0"/>
              </a:rPr>
              <a:t>Before</a:t>
            </a:r>
          </a:p>
        </p:txBody>
      </p:sp>
    </p:spTree>
    <p:extLst>
      <p:ext uri="{BB962C8B-B14F-4D97-AF65-F5344CB8AC3E}">
        <p14:creationId xmlns:p14="http://schemas.microsoft.com/office/powerpoint/2010/main" val="45157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F0A724-5262-7403-D0AD-882BB490C40D}"/>
              </a:ext>
            </a:extLst>
          </p:cNvPr>
          <p:cNvPicPr>
            <a:picLocks noChangeAspect="1"/>
          </p:cNvPicPr>
          <p:nvPr/>
        </p:nvPicPr>
        <p:blipFill>
          <a:blip r:embed="rId2"/>
          <a:stretch>
            <a:fillRect/>
          </a:stretch>
        </p:blipFill>
        <p:spPr>
          <a:xfrm>
            <a:off x="1173150" y="1830562"/>
            <a:ext cx="9530871" cy="3196876"/>
          </a:xfrm>
          <a:prstGeom prst="rect">
            <a:avLst/>
          </a:prstGeom>
        </p:spPr>
      </p:pic>
      <p:sp>
        <p:nvSpPr>
          <p:cNvPr id="6" name="TextBox 5">
            <a:extLst>
              <a:ext uri="{FF2B5EF4-FFF2-40B4-BE49-F238E27FC236}">
                <a16:creationId xmlns:a16="http://schemas.microsoft.com/office/drawing/2014/main" id="{6B1F9BC9-F5A2-71EA-22E8-88170933DE51}"/>
              </a:ext>
            </a:extLst>
          </p:cNvPr>
          <p:cNvSpPr txBox="1"/>
          <p:nvPr/>
        </p:nvSpPr>
        <p:spPr>
          <a:xfrm rot="10800000">
            <a:off x="249820" y="2491264"/>
            <a:ext cx="923330" cy="1412240"/>
          </a:xfrm>
          <a:prstGeom prst="rect">
            <a:avLst/>
          </a:prstGeom>
          <a:noFill/>
        </p:spPr>
        <p:txBody>
          <a:bodyPr vert="eaVert" wrap="square" rtlCol="0" anchor="b" anchorCtr="0">
            <a:spAutoFit/>
          </a:bodyPr>
          <a:lstStyle/>
          <a:p>
            <a:r>
              <a:rPr lang="en-US" sz="2400" b="1" dirty="0">
                <a:latin typeface="Palatino Linotype" panose="02040502050505030304" pitchFamily="18" charset="0"/>
              </a:rPr>
              <a:t>Service Provider</a:t>
            </a:r>
          </a:p>
        </p:txBody>
      </p:sp>
      <p:sp>
        <p:nvSpPr>
          <p:cNvPr id="8" name="TextBox 7">
            <a:extLst>
              <a:ext uri="{FF2B5EF4-FFF2-40B4-BE49-F238E27FC236}">
                <a16:creationId xmlns:a16="http://schemas.microsoft.com/office/drawing/2014/main" id="{4BF021F6-C9FF-4102-BFB9-22386D050982}"/>
              </a:ext>
            </a:extLst>
          </p:cNvPr>
          <p:cNvSpPr txBox="1"/>
          <p:nvPr/>
        </p:nvSpPr>
        <p:spPr>
          <a:xfrm>
            <a:off x="877405" y="536242"/>
            <a:ext cx="1543396" cy="553998"/>
          </a:xfrm>
          <a:prstGeom prst="rect">
            <a:avLst/>
          </a:prstGeom>
          <a:noFill/>
        </p:spPr>
        <p:txBody>
          <a:bodyPr wrap="square">
            <a:spAutoFit/>
          </a:bodyPr>
          <a:lstStyle/>
          <a:p>
            <a:r>
              <a:rPr lang="en-US" sz="3000" b="1" dirty="0">
                <a:latin typeface="Palatino Linotype" panose="02040502050505030304" pitchFamily="18" charset="0"/>
              </a:rPr>
              <a:t>After</a:t>
            </a:r>
          </a:p>
        </p:txBody>
      </p:sp>
    </p:spTree>
    <p:extLst>
      <p:ext uri="{BB962C8B-B14F-4D97-AF65-F5344CB8AC3E}">
        <p14:creationId xmlns:p14="http://schemas.microsoft.com/office/powerpoint/2010/main" val="214932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EC8618EB-BF97-1190-3C05-AC6D75134C2D}"/>
              </a:ext>
            </a:extLst>
          </p:cNvPr>
          <p:cNvSpPr txBox="1"/>
          <p:nvPr/>
        </p:nvSpPr>
        <p:spPr>
          <a:xfrm>
            <a:off x="634944" y="545753"/>
            <a:ext cx="3392103" cy="5638831"/>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800" b="1" kern="1200" dirty="0">
                <a:solidFill>
                  <a:schemeClr val="tx1"/>
                </a:solidFill>
                <a:latin typeface="Palatino Linotype" panose="02040502050505030304" pitchFamily="18" charset="0"/>
                <a:ea typeface="+mj-ea"/>
                <a:cs typeface="+mj-cs"/>
              </a:rPr>
              <a:t>Instant Booking Response Rate</a:t>
            </a:r>
          </a:p>
        </p:txBody>
      </p:sp>
      <p:graphicFrame>
        <p:nvGraphicFramePr>
          <p:cNvPr id="5" name="Content Placeholder 2">
            <a:extLst>
              <a:ext uri="{FF2B5EF4-FFF2-40B4-BE49-F238E27FC236}">
                <a16:creationId xmlns:a16="http://schemas.microsoft.com/office/drawing/2014/main" id="{65E185B1-A3AA-DBD9-26AF-C54B11D88C53}"/>
              </a:ext>
            </a:extLst>
          </p:cNvPr>
          <p:cNvGraphicFramePr>
            <a:graphicFrameLocks noGrp="1"/>
          </p:cNvGraphicFramePr>
          <p:nvPr>
            <p:ph idx="1"/>
            <p:extLst>
              <p:ext uri="{D42A27DB-BD31-4B8C-83A1-F6EECF244321}">
                <p14:modId xmlns:p14="http://schemas.microsoft.com/office/powerpoint/2010/main" val="3723450155"/>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4821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505</Words>
  <Application>Microsoft Office PowerPoint</Application>
  <PresentationFormat>Widescreen</PresentationFormat>
  <Paragraphs>94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Calibri,Sans-Serif</vt:lpstr>
      <vt:lpstr>Palatino Linotype</vt:lpstr>
      <vt:lpstr>Office Theme</vt:lpstr>
      <vt:lpstr> AIRBNB ACCOMODATION</vt:lpstr>
      <vt:lpstr>STEP 5: CREATE A FUTURE STATE JOB SERVICE MODEL a. Create a future state job service model that delineates how the service would work after your proposed VLIFT strategies are implemented (hypothetical). Show how the future state meets the CVM targets from the earlier step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Structure and Pricing</vt:lpstr>
      <vt:lpstr>Concluding Remarks: Achievement &amp;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5: CREATE A FUTURE STATE JOB SERVICE MODEL a. Create a future state job service model that delineates how the service would work after your proposed VLIFT strategies are implemented (hypothetical). Show how the future state meets the CVM targets from the earlier step</dc:title>
  <dc:creator>Bach Hoang</dc:creator>
  <cp:lastModifiedBy>MD Kamruzzaman Kamrul</cp:lastModifiedBy>
  <cp:revision>7</cp:revision>
  <dcterms:created xsi:type="dcterms:W3CDTF">2024-02-12T03:44:27Z</dcterms:created>
  <dcterms:modified xsi:type="dcterms:W3CDTF">2024-02-12T20:16:32Z</dcterms:modified>
</cp:coreProperties>
</file>