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96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905D20-F832-44E6-888F-DAD6049A69E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B31DF1-DC2D-4262-800C-0BA4762282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Online Claim Submission Portal:</a:t>
          </a:r>
          <a:endParaRPr lang="en-US" dirty="0"/>
        </a:p>
      </dgm:t>
    </dgm:pt>
    <dgm:pt modelId="{1C3FB7F5-478F-4B3C-8530-BD31EC54CB61}" type="parTrans" cxnId="{0B9787E1-0D61-4D8A-9D42-79460A566447}">
      <dgm:prSet/>
      <dgm:spPr/>
      <dgm:t>
        <a:bodyPr/>
        <a:lstStyle/>
        <a:p>
          <a:endParaRPr lang="en-US"/>
        </a:p>
      </dgm:t>
    </dgm:pt>
    <dgm:pt modelId="{3A709195-FE74-4277-B01F-35D1D32AF514}" type="sibTrans" cxnId="{0B9787E1-0D61-4D8A-9D42-79460A566447}">
      <dgm:prSet/>
      <dgm:spPr/>
      <dgm:t>
        <a:bodyPr/>
        <a:lstStyle/>
        <a:p>
          <a:endParaRPr lang="en-US"/>
        </a:p>
      </dgm:t>
    </dgm:pt>
    <dgm:pt modelId="{531461BB-AD7F-4428-9FC8-E9065AA373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Streamline the claims submission process.</a:t>
          </a:r>
          <a:endParaRPr lang="en-US" dirty="0"/>
        </a:p>
      </dgm:t>
    </dgm:pt>
    <dgm:pt modelId="{96E72F28-E1EB-404B-B2A9-0B30C3F34DF3}" type="parTrans" cxnId="{B9D93122-D7A9-410D-9909-18EE6810DF09}">
      <dgm:prSet/>
      <dgm:spPr/>
      <dgm:t>
        <a:bodyPr/>
        <a:lstStyle/>
        <a:p>
          <a:endParaRPr lang="en-US"/>
        </a:p>
      </dgm:t>
    </dgm:pt>
    <dgm:pt modelId="{B61516D9-C34B-44B9-B2A5-FE557CF1EC2A}" type="sibTrans" cxnId="{B9D93122-D7A9-410D-9909-18EE6810DF09}">
      <dgm:prSet/>
      <dgm:spPr/>
      <dgm:t>
        <a:bodyPr/>
        <a:lstStyle/>
        <a:p>
          <a:endParaRPr lang="en-US"/>
        </a:p>
      </dgm:t>
    </dgm:pt>
    <dgm:pt modelId="{DC32E0E5-A1A3-4E9B-8894-275039A7B6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Eliminate manual paperwork, reducing processing time.</a:t>
          </a:r>
          <a:endParaRPr lang="en-US" dirty="0"/>
        </a:p>
      </dgm:t>
    </dgm:pt>
    <dgm:pt modelId="{8CE1E0EC-A535-433C-A588-52554E6AB170}" type="parTrans" cxnId="{36CF719B-7A27-4BDD-843B-C882D72241AB}">
      <dgm:prSet/>
      <dgm:spPr/>
      <dgm:t>
        <a:bodyPr/>
        <a:lstStyle/>
        <a:p>
          <a:endParaRPr lang="en-US"/>
        </a:p>
      </dgm:t>
    </dgm:pt>
    <dgm:pt modelId="{012F24A4-F7A6-415C-8865-E406AAC0DD77}" type="sibTrans" cxnId="{36CF719B-7A27-4BDD-843B-C882D72241AB}">
      <dgm:prSet/>
      <dgm:spPr/>
      <dgm:t>
        <a:bodyPr/>
        <a:lstStyle/>
        <a:p>
          <a:endParaRPr lang="en-US"/>
        </a:p>
      </dgm:t>
    </dgm:pt>
    <dgm:pt modelId="{DFF18203-9BDD-4B60-B5F2-7A76BC3121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Incorporate automated form validation for accuracy.</a:t>
          </a:r>
          <a:endParaRPr lang="en-US"/>
        </a:p>
      </dgm:t>
    </dgm:pt>
    <dgm:pt modelId="{0F8F6051-C57F-4F6D-BFDC-398BDF2E090A}" type="parTrans" cxnId="{CF45BC8B-CB6D-437D-8308-4F9B780DE934}">
      <dgm:prSet/>
      <dgm:spPr/>
      <dgm:t>
        <a:bodyPr/>
        <a:lstStyle/>
        <a:p>
          <a:endParaRPr lang="en-US"/>
        </a:p>
      </dgm:t>
    </dgm:pt>
    <dgm:pt modelId="{FBA52D02-177F-4287-AFF8-F060883DC11F}" type="sibTrans" cxnId="{CF45BC8B-CB6D-437D-8308-4F9B780DE934}">
      <dgm:prSet/>
      <dgm:spPr/>
      <dgm:t>
        <a:bodyPr/>
        <a:lstStyle/>
        <a:p>
          <a:endParaRPr lang="en-US"/>
        </a:p>
      </dgm:t>
    </dgm:pt>
    <dgm:pt modelId="{8D268494-6E19-4349-B917-362B235154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Automated Data Entry with OCR:</a:t>
          </a:r>
          <a:endParaRPr lang="en-US" dirty="0"/>
        </a:p>
      </dgm:t>
    </dgm:pt>
    <dgm:pt modelId="{C53AEA64-DD69-4D53-8F02-3E0A30C55C32}" type="parTrans" cxnId="{40C2C13E-E45A-489B-AA91-DA40D9FF1A72}">
      <dgm:prSet/>
      <dgm:spPr/>
      <dgm:t>
        <a:bodyPr/>
        <a:lstStyle/>
        <a:p>
          <a:endParaRPr lang="en-US"/>
        </a:p>
      </dgm:t>
    </dgm:pt>
    <dgm:pt modelId="{B0CD5F54-5C77-4345-A470-2813ADB7056F}" type="sibTrans" cxnId="{40C2C13E-E45A-489B-AA91-DA40D9FF1A72}">
      <dgm:prSet/>
      <dgm:spPr/>
      <dgm:t>
        <a:bodyPr/>
        <a:lstStyle/>
        <a:p>
          <a:endParaRPr lang="en-US"/>
        </a:p>
      </dgm:t>
    </dgm:pt>
    <dgm:pt modelId="{5375B2E8-FCC1-4805-AAA5-346EBF9BFA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Reduce errors and processing times.</a:t>
          </a:r>
          <a:endParaRPr lang="en-US"/>
        </a:p>
      </dgm:t>
    </dgm:pt>
    <dgm:pt modelId="{96BDC4F1-8551-496C-A105-217CE9237AA9}" type="parTrans" cxnId="{4BDACB99-646B-4FEB-BB12-C95EA1F97B0D}">
      <dgm:prSet/>
      <dgm:spPr/>
      <dgm:t>
        <a:bodyPr/>
        <a:lstStyle/>
        <a:p>
          <a:endParaRPr lang="en-US"/>
        </a:p>
      </dgm:t>
    </dgm:pt>
    <dgm:pt modelId="{0C3444CD-1F7D-4770-871D-B3CD7AA87DBE}" type="sibTrans" cxnId="{4BDACB99-646B-4FEB-BB12-C95EA1F97B0D}">
      <dgm:prSet/>
      <dgm:spPr/>
      <dgm:t>
        <a:bodyPr/>
        <a:lstStyle/>
        <a:p>
          <a:endParaRPr lang="en-US"/>
        </a:p>
      </dgm:t>
    </dgm:pt>
    <dgm:pt modelId="{9AE3F47D-5C3E-4E50-A4AA-A52303C3DE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Automatically populate claim forms for efficiency.</a:t>
          </a:r>
          <a:endParaRPr lang="en-US"/>
        </a:p>
      </dgm:t>
    </dgm:pt>
    <dgm:pt modelId="{5FF35D6D-7AF6-43EB-86CA-478A333BEDD7}" type="parTrans" cxnId="{6A3E071B-07ED-42BF-88D4-C3EAAABF434C}">
      <dgm:prSet/>
      <dgm:spPr/>
      <dgm:t>
        <a:bodyPr/>
        <a:lstStyle/>
        <a:p>
          <a:endParaRPr lang="en-US"/>
        </a:p>
      </dgm:t>
    </dgm:pt>
    <dgm:pt modelId="{D464B3AF-6721-4D34-8705-A8C2CC5AE0F3}" type="sibTrans" cxnId="{6A3E071B-07ED-42BF-88D4-C3EAAABF434C}">
      <dgm:prSet/>
      <dgm:spPr/>
      <dgm:t>
        <a:bodyPr/>
        <a:lstStyle/>
        <a:p>
          <a:endParaRPr lang="en-US"/>
        </a:p>
      </dgm:t>
    </dgm:pt>
    <dgm:pt modelId="{95C813DE-1821-4EC7-859F-39BA69CE70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Mobile App Development:</a:t>
          </a:r>
          <a:endParaRPr lang="en-US" dirty="0"/>
        </a:p>
      </dgm:t>
    </dgm:pt>
    <dgm:pt modelId="{F9CD3085-D7D2-4E5F-BC39-564300F3DC5C}" type="parTrans" cxnId="{3B1BAECE-BFF1-465F-840E-9F5242BE7410}">
      <dgm:prSet/>
      <dgm:spPr/>
      <dgm:t>
        <a:bodyPr/>
        <a:lstStyle/>
        <a:p>
          <a:endParaRPr lang="en-US"/>
        </a:p>
      </dgm:t>
    </dgm:pt>
    <dgm:pt modelId="{F2AD2D14-AB54-48AB-AE42-8F7BAAEEE48B}" type="sibTrans" cxnId="{3B1BAECE-BFF1-465F-840E-9F5242BE7410}">
      <dgm:prSet/>
      <dgm:spPr/>
      <dgm:t>
        <a:bodyPr/>
        <a:lstStyle/>
        <a:p>
          <a:endParaRPr lang="en-US"/>
        </a:p>
      </dgm:t>
    </dgm:pt>
    <dgm:pt modelId="{6A8D03D0-2DC4-4851-BEB9-377FB54DCE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Convenience for claim submission and tracking.</a:t>
          </a:r>
          <a:endParaRPr lang="en-US"/>
        </a:p>
      </dgm:t>
    </dgm:pt>
    <dgm:pt modelId="{BF8B093F-7B13-4951-B013-C451C42362D1}" type="parTrans" cxnId="{7FDE14CE-1057-4200-B22E-E4685BF2EEA4}">
      <dgm:prSet/>
      <dgm:spPr/>
      <dgm:t>
        <a:bodyPr/>
        <a:lstStyle/>
        <a:p>
          <a:endParaRPr lang="en-US"/>
        </a:p>
      </dgm:t>
    </dgm:pt>
    <dgm:pt modelId="{B7E95482-9B6E-4551-90E6-C95134D4C76D}" type="sibTrans" cxnId="{7FDE14CE-1057-4200-B22E-E4685BF2EEA4}">
      <dgm:prSet/>
      <dgm:spPr/>
      <dgm:t>
        <a:bodyPr/>
        <a:lstStyle/>
        <a:p>
          <a:endParaRPr lang="en-US"/>
        </a:p>
      </dgm:t>
    </dgm:pt>
    <dgm:pt modelId="{466DAD31-D42A-406A-AC3C-A82FA1868E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Real-time updates via push notifications.</a:t>
          </a:r>
          <a:endParaRPr lang="en-US"/>
        </a:p>
      </dgm:t>
    </dgm:pt>
    <dgm:pt modelId="{EE12B2B5-AD8C-4905-8E2E-8A7DDAC9F855}" type="parTrans" cxnId="{B67D7A16-4733-4E47-8362-56658EE3BA38}">
      <dgm:prSet/>
      <dgm:spPr/>
      <dgm:t>
        <a:bodyPr/>
        <a:lstStyle/>
        <a:p>
          <a:endParaRPr lang="en-US"/>
        </a:p>
      </dgm:t>
    </dgm:pt>
    <dgm:pt modelId="{F93BDE07-82A7-40B4-BBD4-B5870F461E9E}" type="sibTrans" cxnId="{B67D7A16-4733-4E47-8362-56658EE3BA38}">
      <dgm:prSet/>
      <dgm:spPr/>
      <dgm:t>
        <a:bodyPr/>
        <a:lstStyle/>
        <a:p>
          <a:endParaRPr lang="en-US"/>
        </a:p>
      </dgm:t>
    </dgm:pt>
    <dgm:pt modelId="{DF782E57-4656-4A6F-996D-B67BC0E6F2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Integration of Chatbots:</a:t>
          </a:r>
          <a:endParaRPr lang="en-US"/>
        </a:p>
      </dgm:t>
    </dgm:pt>
    <dgm:pt modelId="{1B0F66EB-9C21-40E0-86B3-67356F50432A}" type="parTrans" cxnId="{03ACE34D-DB17-45C3-9F74-7DDDEDF3E56C}">
      <dgm:prSet/>
      <dgm:spPr/>
      <dgm:t>
        <a:bodyPr/>
        <a:lstStyle/>
        <a:p>
          <a:endParaRPr lang="en-US"/>
        </a:p>
      </dgm:t>
    </dgm:pt>
    <dgm:pt modelId="{848E3672-79BB-451D-ABCE-51B763684765}" type="sibTrans" cxnId="{03ACE34D-DB17-45C3-9F74-7DDDEDF3E56C}">
      <dgm:prSet/>
      <dgm:spPr/>
      <dgm:t>
        <a:bodyPr/>
        <a:lstStyle/>
        <a:p>
          <a:endParaRPr lang="en-US"/>
        </a:p>
      </dgm:t>
    </dgm:pt>
    <dgm:pt modelId="{01D3E5A2-BAF3-49A4-AA2C-73A641B57A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Prompt customer assistance.</a:t>
          </a:r>
          <a:endParaRPr lang="en-US"/>
        </a:p>
      </dgm:t>
    </dgm:pt>
    <dgm:pt modelId="{E753963B-DA2D-4A63-9320-43C9EAD4A25D}" type="parTrans" cxnId="{09DCAD5D-F436-40FF-A67D-396A809E1548}">
      <dgm:prSet/>
      <dgm:spPr/>
      <dgm:t>
        <a:bodyPr/>
        <a:lstStyle/>
        <a:p>
          <a:endParaRPr lang="en-US"/>
        </a:p>
      </dgm:t>
    </dgm:pt>
    <dgm:pt modelId="{7B425712-26B4-49E9-825D-62660E1825DF}" type="sibTrans" cxnId="{09DCAD5D-F436-40FF-A67D-396A809E1548}">
      <dgm:prSet/>
      <dgm:spPr/>
      <dgm:t>
        <a:bodyPr/>
        <a:lstStyle/>
        <a:p>
          <a:endParaRPr lang="en-US"/>
        </a:p>
      </dgm:t>
    </dgm:pt>
    <dgm:pt modelId="{4796093D-CD8C-475F-BFCE-5B54AAC11C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Self-service options for basic inquiries.</a:t>
          </a:r>
          <a:endParaRPr lang="en-US"/>
        </a:p>
      </dgm:t>
    </dgm:pt>
    <dgm:pt modelId="{1E16735A-0313-4C8C-B4A5-6F0E79513407}" type="parTrans" cxnId="{E920395B-EC04-4956-A239-4193A27D2929}">
      <dgm:prSet/>
      <dgm:spPr/>
      <dgm:t>
        <a:bodyPr/>
        <a:lstStyle/>
        <a:p>
          <a:endParaRPr lang="en-US"/>
        </a:p>
      </dgm:t>
    </dgm:pt>
    <dgm:pt modelId="{51E7FD56-3861-4275-8305-162FC2BBA308}" type="sibTrans" cxnId="{E920395B-EC04-4956-A239-4193A27D2929}">
      <dgm:prSet/>
      <dgm:spPr/>
      <dgm:t>
        <a:bodyPr/>
        <a:lstStyle/>
        <a:p>
          <a:endParaRPr lang="en-US"/>
        </a:p>
      </dgm:t>
    </dgm:pt>
    <dgm:pt modelId="{4BACA091-D84B-47A2-B210-51E2E99FE045}" type="pres">
      <dgm:prSet presAssocID="{B6905D20-F832-44E6-888F-DAD6049A69E3}" presName="root" presStyleCnt="0">
        <dgm:presLayoutVars>
          <dgm:dir/>
          <dgm:resizeHandles val="exact"/>
        </dgm:presLayoutVars>
      </dgm:prSet>
      <dgm:spPr/>
    </dgm:pt>
    <dgm:pt modelId="{2A380394-FF88-4C62-889A-F0ABABE8F4A4}" type="pres">
      <dgm:prSet presAssocID="{4EB31DF1-DC2D-4262-800C-0BA476228267}" presName="compNode" presStyleCnt="0"/>
      <dgm:spPr/>
    </dgm:pt>
    <dgm:pt modelId="{3DBE1CA6-6500-4F3F-96C8-9119963471E6}" type="pres">
      <dgm:prSet presAssocID="{4EB31DF1-DC2D-4262-800C-0BA476228267}" presName="bgRect" presStyleLbl="bgShp" presStyleIdx="0" presStyleCnt="4"/>
      <dgm:spPr/>
    </dgm:pt>
    <dgm:pt modelId="{62B4AF54-21B4-4A4C-91DA-CE7425308D6D}" type="pres">
      <dgm:prSet presAssocID="{4EB31DF1-DC2D-4262-800C-0BA47622826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451E266-C123-44A1-8D7E-E309B9F7BBD1}" type="pres">
      <dgm:prSet presAssocID="{4EB31DF1-DC2D-4262-800C-0BA476228267}" presName="spaceRect" presStyleCnt="0"/>
      <dgm:spPr/>
    </dgm:pt>
    <dgm:pt modelId="{722DECB0-447A-4EC7-92F2-A6D2DA300845}" type="pres">
      <dgm:prSet presAssocID="{4EB31DF1-DC2D-4262-800C-0BA476228267}" presName="parTx" presStyleLbl="revTx" presStyleIdx="0" presStyleCnt="8">
        <dgm:presLayoutVars>
          <dgm:chMax val="0"/>
          <dgm:chPref val="0"/>
        </dgm:presLayoutVars>
      </dgm:prSet>
      <dgm:spPr/>
    </dgm:pt>
    <dgm:pt modelId="{2A45B746-C6A3-4682-9914-04B408552F75}" type="pres">
      <dgm:prSet presAssocID="{4EB31DF1-DC2D-4262-800C-0BA476228267}" presName="desTx" presStyleLbl="revTx" presStyleIdx="1" presStyleCnt="8">
        <dgm:presLayoutVars/>
      </dgm:prSet>
      <dgm:spPr/>
    </dgm:pt>
    <dgm:pt modelId="{B9BDD14C-AC20-4BD2-BF27-7417BF29B3CF}" type="pres">
      <dgm:prSet presAssocID="{3A709195-FE74-4277-B01F-35D1D32AF514}" presName="sibTrans" presStyleCnt="0"/>
      <dgm:spPr/>
    </dgm:pt>
    <dgm:pt modelId="{AC7B508F-9FAE-4057-AEA5-3ACA6AA41EC5}" type="pres">
      <dgm:prSet presAssocID="{8D268494-6E19-4349-B917-362B235154EC}" presName="compNode" presStyleCnt="0"/>
      <dgm:spPr/>
    </dgm:pt>
    <dgm:pt modelId="{228D6301-9271-4CC1-9007-57E4CC67C2A3}" type="pres">
      <dgm:prSet presAssocID="{8D268494-6E19-4349-B917-362B235154EC}" presName="bgRect" presStyleLbl="bgShp" presStyleIdx="1" presStyleCnt="4"/>
      <dgm:spPr/>
    </dgm:pt>
    <dgm:pt modelId="{75CC292A-E4D9-4627-81BA-67A414F0AD0A}" type="pres">
      <dgm:prSet presAssocID="{8D268494-6E19-4349-B917-362B235154E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2A533F5-5B55-4488-99EA-FD3AA4C428E2}" type="pres">
      <dgm:prSet presAssocID="{8D268494-6E19-4349-B917-362B235154EC}" presName="spaceRect" presStyleCnt="0"/>
      <dgm:spPr/>
    </dgm:pt>
    <dgm:pt modelId="{D8B74107-D00E-45A8-8FBB-044F0F3FC968}" type="pres">
      <dgm:prSet presAssocID="{8D268494-6E19-4349-B917-362B235154EC}" presName="parTx" presStyleLbl="revTx" presStyleIdx="2" presStyleCnt="8">
        <dgm:presLayoutVars>
          <dgm:chMax val="0"/>
          <dgm:chPref val="0"/>
        </dgm:presLayoutVars>
      </dgm:prSet>
      <dgm:spPr/>
    </dgm:pt>
    <dgm:pt modelId="{F073EFF8-4286-45BB-AE2B-D1B715F09370}" type="pres">
      <dgm:prSet presAssocID="{8D268494-6E19-4349-B917-362B235154EC}" presName="desTx" presStyleLbl="revTx" presStyleIdx="3" presStyleCnt="8">
        <dgm:presLayoutVars/>
      </dgm:prSet>
      <dgm:spPr/>
    </dgm:pt>
    <dgm:pt modelId="{1AA3BD78-B4F6-4C57-B270-6C5C15D29931}" type="pres">
      <dgm:prSet presAssocID="{B0CD5F54-5C77-4345-A470-2813ADB7056F}" presName="sibTrans" presStyleCnt="0"/>
      <dgm:spPr/>
    </dgm:pt>
    <dgm:pt modelId="{4885637D-FEA9-44CE-A39C-0C4303CE8D5A}" type="pres">
      <dgm:prSet presAssocID="{95C813DE-1821-4EC7-859F-39BA69CE7033}" presName="compNode" presStyleCnt="0"/>
      <dgm:spPr/>
    </dgm:pt>
    <dgm:pt modelId="{5BDA9A87-1590-4134-B6BC-0DEE6A37F815}" type="pres">
      <dgm:prSet presAssocID="{95C813DE-1821-4EC7-859F-39BA69CE7033}" presName="bgRect" presStyleLbl="bgShp" presStyleIdx="2" presStyleCnt="4"/>
      <dgm:spPr/>
    </dgm:pt>
    <dgm:pt modelId="{5D33FB31-DC86-4AD8-8A81-37218CBBC05D}" type="pres">
      <dgm:prSet presAssocID="{95C813DE-1821-4EC7-859F-39BA69CE70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77A7EFCC-CD75-4961-B0F1-058F0F21EB9C}" type="pres">
      <dgm:prSet presAssocID="{95C813DE-1821-4EC7-859F-39BA69CE7033}" presName="spaceRect" presStyleCnt="0"/>
      <dgm:spPr/>
    </dgm:pt>
    <dgm:pt modelId="{A43661D7-BCA3-4F13-AA0C-0AD092946B7B}" type="pres">
      <dgm:prSet presAssocID="{95C813DE-1821-4EC7-859F-39BA69CE7033}" presName="parTx" presStyleLbl="revTx" presStyleIdx="4" presStyleCnt="8">
        <dgm:presLayoutVars>
          <dgm:chMax val="0"/>
          <dgm:chPref val="0"/>
        </dgm:presLayoutVars>
      </dgm:prSet>
      <dgm:spPr/>
    </dgm:pt>
    <dgm:pt modelId="{A4733FDB-8479-4DE0-804A-20E0F08AA3F9}" type="pres">
      <dgm:prSet presAssocID="{95C813DE-1821-4EC7-859F-39BA69CE7033}" presName="desTx" presStyleLbl="revTx" presStyleIdx="5" presStyleCnt="8">
        <dgm:presLayoutVars/>
      </dgm:prSet>
      <dgm:spPr/>
    </dgm:pt>
    <dgm:pt modelId="{48437077-6E5C-4471-96AD-E67F84C4196C}" type="pres">
      <dgm:prSet presAssocID="{F2AD2D14-AB54-48AB-AE42-8F7BAAEEE48B}" presName="sibTrans" presStyleCnt="0"/>
      <dgm:spPr/>
    </dgm:pt>
    <dgm:pt modelId="{AC0C44A7-75A9-4AC1-817C-7028DD131933}" type="pres">
      <dgm:prSet presAssocID="{DF782E57-4656-4A6F-996D-B67BC0E6F2FD}" presName="compNode" presStyleCnt="0"/>
      <dgm:spPr/>
    </dgm:pt>
    <dgm:pt modelId="{C0DF0473-020A-4BA3-8404-679986BE911F}" type="pres">
      <dgm:prSet presAssocID="{DF782E57-4656-4A6F-996D-B67BC0E6F2FD}" presName="bgRect" presStyleLbl="bgShp" presStyleIdx="3" presStyleCnt="4"/>
      <dgm:spPr/>
    </dgm:pt>
    <dgm:pt modelId="{232A2D0D-59DC-439E-B91F-B58821DAC672}" type="pres">
      <dgm:prSet presAssocID="{DF782E57-4656-4A6F-996D-B67BC0E6F2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5832A06-EB6F-4072-B708-C938959127D4}" type="pres">
      <dgm:prSet presAssocID="{DF782E57-4656-4A6F-996D-B67BC0E6F2FD}" presName="spaceRect" presStyleCnt="0"/>
      <dgm:spPr/>
    </dgm:pt>
    <dgm:pt modelId="{4F368460-B086-4A22-A2A8-C6CC6A7A8DDD}" type="pres">
      <dgm:prSet presAssocID="{DF782E57-4656-4A6F-996D-B67BC0E6F2FD}" presName="parTx" presStyleLbl="revTx" presStyleIdx="6" presStyleCnt="8">
        <dgm:presLayoutVars>
          <dgm:chMax val="0"/>
          <dgm:chPref val="0"/>
        </dgm:presLayoutVars>
      </dgm:prSet>
      <dgm:spPr/>
    </dgm:pt>
    <dgm:pt modelId="{0B8631A9-6814-484F-944B-9B2073F6A63C}" type="pres">
      <dgm:prSet presAssocID="{DF782E57-4656-4A6F-996D-B67BC0E6F2FD}" presName="desTx" presStyleLbl="revTx" presStyleIdx="7" presStyleCnt="8">
        <dgm:presLayoutVars/>
      </dgm:prSet>
      <dgm:spPr/>
    </dgm:pt>
  </dgm:ptLst>
  <dgm:cxnLst>
    <dgm:cxn modelId="{14E60D0A-34D7-4CCC-912A-3FAF2EA2FFA7}" type="presOf" srcId="{466DAD31-D42A-406A-AC3C-A82FA1868EB7}" destId="{A4733FDB-8479-4DE0-804A-20E0F08AA3F9}" srcOrd="0" destOrd="1" presId="urn:microsoft.com/office/officeart/2018/2/layout/IconVerticalSolidList"/>
    <dgm:cxn modelId="{B67D7A16-4733-4E47-8362-56658EE3BA38}" srcId="{95C813DE-1821-4EC7-859F-39BA69CE7033}" destId="{466DAD31-D42A-406A-AC3C-A82FA1868EB7}" srcOrd="1" destOrd="0" parTransId="{EE12B2B5-AD8C-4905-8E2E-8A7DDAC9F855}" sibTransId="{F93BDE07-82A7-40B4-BBD4-B5870F461E9E}"/>
    <dgm:cxn modelId="{8E40721A-BEC5-46A7-BB60-9BB9D147B5BF}" type="presOf" srcId="{531461BB-AD7F-4428-9FC8-E9065AA373F2}" destId="{2A45B746-C6A3-4682-9914-04B408552F75}" srcOrd="0" destOrd="0" presId="urn:microsoft.com/office/officeart/2018/2/layout/IconVerticalSolidList"/>
    <dgm:cxn modelId="{6A3E071B-07ED-42BF-88D4-C3EAAABF434C}" srcId="{8D268494-6E19-4349-B917-362B235154EC}" destId="{9AE3F47D-5C3E-4E50-A4AA-A52303C3DE2A}" srcOrd="1" destOrd="0" parTransId="{5FF35D6D-7AF6-43EB-86CA-478A333BEDD7}" sibTransId="{D464B3AF-6721-4D34-8705-A8C2CC5AE0F3}"/>
    <dgm:cxn modelId="{B9D93122-D7A9-410D-9909-18EE6810DF09}" srcId="{4EB31DF1-DC2D-4262-800C-0BA476228267}" destId="{531461BB-AD7F-4428-9FC8-E9065AA373F2}" srcOrd="0" destOrd="0" parTransId="{96E72F28-E1EB-404B-B2A9-0B30C3F34DF3}" sibTransId="{B61516D9-C34B-44B9-B2A5-FE557CF1EC2A}"/>
    <dgm:cxn modelId="{7F425C32-61AA-4A58-B161-BAC7D6325663}" type="presOf" srcId="{5375B2E8-FCC1-4805-AAA5-346EBF9BFAFA}" destId="{F073EFF8-4286-45BB-AE2B-D1B715F09370}" srcOrd="0" destOrd="0" presId="urn:microsoft.com/office/officeart/2018/2/layout/IconVerticalSolidList"/>
    <dgm:cxn modelId="{40C2C13E-E45A-489B-AA91-DA40D9FF1A72}" srcId="{B6905D20-F832-44E6-888F-DAD6049A69E3}" destId="{8D268494-6E19-4349-B917-362B235154EC}" srcOrd="1" destOrd="0" parTransId="{C53AEA64-DD69-4D53-8F02-3E0A30C55C32}" sibTransId="{B0CD5F54-5C77-4345-A470-2813ADB7056F}"/>
    <dgm:cxn modelId="{E920395B-EC04-4956-A239-4193A27D2929}" srcId="{DF782E57-4656-4A6F-996D-B67BC0E6F2FD}" destId="{4796093D-CD8C-475F-BFCE-5B54AAC11CDE}" srcOrd="1" destOrd="0" parTransId="{1E16735A-0313-4C8C-B4A5-6F0E79513407}" sibTransId="{51E7FD56-3861-4275-8305-162FC2BBA308}"/>
    <dgm:cxn modelId="{09DCAD5D-F436-40FF-A67D-396A809E1548}" srcId="{DF782E57-4656-4A6F-996D-B67BC0E6F2FD}" destId="{01D3E5A2-BAF3-49A4-AA2C-73A641B57A00}" srcOrd="0" destOrd="0" parTransId="{E753963B-DA2D-4A63-9320-43C9EAD4A25D}" sibTransId="{7B425712-26B4-49E9-825D-62660E1825DF}"/>
    <dgm:cxn modelId="{D1A3ED64-A782-4F8B-B7A7-A40F2642F097}" type="presOf" srcId="{9AE3F47D-5C3E-4E50-A4AA-A52303C3DE2A}" destId="{F073EFF8-4286-45BB-AE2B-D1B715F09370}" srcOrd="0" destOrd="1" presId="urn:microsoft.com/office/officeart/2018/2/layout/IconVerticalSolidList"/>
    <dgm:cxn modelId="{D3B79647-90F7-476B-90A2-4BB90B76F3A1}" type="presOf" srcId="{01D3E5A2-BAF3-49A4-AA2C-73A641B57A00}" destId="{0B8631A9-6814-484F-944B-9B2073F6A63C}" srcOrd="0" destOrd="0" presId="urn:microsoft.com/office/officeart/2018/2/layout/IconVerticalSolidList"/>
    <dgm:cxn modelId="{A1236F6C-1288-4788-BF48-F98F439F371B}" type="presOf" srcId="{B6905D20-F832-44E6-888F-DAD6049A69E3}" destId="{4BACA091-D84B-47A2-B210-51E2E99FE045}" srcOrd="0" destOrd="0" presId="urn:microsoft.com/office/officeart/2018/2/layout/IconVerticalSolidList"/>
    <dgm:cxn modelId="{03ACE34D-DB17-45C3-9F74-7DDDEDF3E56C}" srcId="{B6905D20-F832-44E6-888F-DAD6049A69E3}" destId="{DF782E57-4656-4A6F-996D-B67BC0E6F2FD}" srcOrd="3" destOrd="0" parTransId="{1B0F66EB-9C21-40E0-86B3-67356F50432A}" sibTransId="{848E3672-79BB-451D-ABCE-51B763684765}"/>
    <dgm:cxn modelId="{C65F2E4F-786F-4BF0-A85D-27D7C9D57C92}" type="presOf" srcId="{DFF18203-9BDD-4B60-B5F2-7A76BC31219E}" destId="{2A45B746-C6A3-4682-9914-04B408552F75}" srcOrd="0" destOrd="2" presId="urn:microsoft.com/office/officeart/2018/2/layout/IconVerticalSolidList"/>
    <dgm:cxn modelId="{E2A34872-B5EB-400A-8B2E-38CAA512A543}" type="presOf" srcId="{6A8D03D0-2DC4-4851-BEB9-377FB54DCEDC}" destId="{A4733FDB-8479-4DE0-804A-20E0F08AA3F9}" srcOrd="0" destOrd="0" presId="urn:microsoft.com/office/officeart/2018/2/layout/IconVerticalSolidList"/>
    <dgm:cxn modelId="{CF45BC8B-CB6D-437D-8308-4F9B780DE934}" srcId="{4EB31DF1-DC2D-4262-800C-0BA476228267}" destId="{DFF18203-9BDD-4B60-B5F2-7A76BC31219E}" srcOrd="2" destOrd="0" parTransId="{0F8F6051-C57F-4F6D-BFDC-398BDF2E090A}" sibTransId="{FBA52D02-177F-4287-AFF8-F060883DC11F}"/>
    <dgm:cxn modelId="{25E9DA96-797D-4660-AFBC-19DBB184346F}" type="presOf" srcId="{4796093D-CD8C-475F-BFCE-5B54AAC11CDE}" destId="{0B8631A9-6814-484F-944B-9B2073F6A63C}" srcOrd="0" destOrd="1" presId="urn:microsoft.com/office/officeart/2018/2/layout/IconVerticalSolidList"/>
    <dgm:cxn modelId="{4BDACB99-646B-4FEB-BB12-C95EA1F97B0D}" srcId="{8D268494-6E19-4349-B917-362B235154EC}" destId="{5375B2E8-FCC1-4805-AAA5-346EBF9BFAFA}" srcOrd="0" destOrd="0" parTransId="{96BDC4F1-8551-496C-A105-217CE9237AA9}" sibTransId="{0C3444CD-1F7D-4770-871D-B3CD7AA87DBE}"/>
    <dgm:cxn modelId="{36CF719B-7A27-4BDD-843B-C882D72241AB}" srcId="{4EB31DF1-DC2D-4262-800C-0BA476228267}" destId="{DC32E0E5-A1A3-4E9B-8894-275039A7B677}" srcOrd="1" destOrd="0" parTransId="{8CE1E0EC-A535-433C-A588-52554E6AB170}" sibTransId="{012F24A4-F7A6-415C-8865-E406AAC0DD77}"/>
    <dgm:cxn modelId="{2F3F59B8-616A-42DF-9FD1-09DF3638B634}" type="presOf" srcId="{95C813DE-1821-4EC7-859F-39BA69CE7033}" destId="{A43661D7-BCA3-4F13-AA0C-0AD092946B7B}" srcOrd="0" destOrd="0" presId="urn:microsoft.com/office/officeart/2018/2/layout/IconVerticalSolidList"/>
    <dgm:cxn modelId="{EAAE88C1-614A-45D6-993E-1445969DC49B}" type="presOf" srcId="{8D268494-6E19-4349-B917-362B235154EC}" destId="{D8B74107-D00E-45A8-8FBB-044F0F3FC968}" srcOrd="0" destOrd="0" presId="urn:microsoft.com/office/officeart/2018/2/layout/IconVerticalSolidList"/>
    <dgm:cxn modelId="{123FB2C6-34D3-4ACA-9DA2-0158F5DFC298}" type="presOf" srcId="{DC32E0E5-A1A3-4E9B-8894-275039A7B677}" destId="{2A45B746-C6A3-4682-9914-04B408552F75}" srcOrd="0" destOrd="1" presId="urn:microsoft.com/office/officeart/2018/2/layout/IconVerticalSolidList"/>
    <dgm:cxn modelId="{7FDE14CE-1057-4200-B22E-E4685BF2EEA4}" srcId="{95C813DE-1821-4EC7-859F-39BA69CE7033}" destId="{6A8D03D0-2DC4-4851-BEB9-377FB54DCEDC}" srcOrd="0" destOrd="0" parTransId="{BF8B093F-7B13-4951-B013-C451C42362D1}" sibTransId="{B7E95482-9B6E-4551-90E6-C95134D4C76D}"/>
    <dgm:cxn modelId="{3B1BAECE-BFF1-465F-840E-9F5242BE7410}" srcId="{B6905D20-F832-44E6-888F-DAD6049A69E3}" destId="{95C813DE-1821-4EC7-859F-39BA69CE7033}" srcOrd="2" destOrd="0" parTransId="{F9CD3085-D7D2-4E5F-BC39-564300F3DC5C}" sibTransId="{F2AD2D14-AB54-48AB-AE42-8F7BAAEEE48B}"/>
    <dgm:cxn modelId="{39BA3DD2-0032-4A1B-9B5C-CCD0F0BEB249}" type="presOf" srcId="{4EB31DF1-DC2D-4262-800C-0BA476228267}" destId="{722DECB0-447A-4EC7-92F2-A6D2DA300845}" srcOrd="0" destOrd="0" presId="urn:microsoft.com/office/officeart/2018/2/layout/IconVerticalSolidList"/>
    <dgm:cxn modelId="{0B9787E1-0D61-4D8A-9D42-79460A566447}" srcId="{B6905D20-F832-44E6-888F-DAD6049A69E3}" destId="{4EB31DF1-DC2D-4262-800C-0BA476228267}" srcOrd="0" destOrd="0" parTransId="{1C3FB7F5-478F-4B3C-8530-BD31EC54CB61}" sibTransId="{3A709195-FE74-4277-B01F-35D1D32AF514}"/>
    <dgm:cxn modelId="{F22F16FF-C6B4-47FB-95BE-03CDE53851CB}" type="presOf" srcId="{DF782E57-4656-4A6F-996D-B67BC0E6F2FD}" destId="{4F368460-B086-4A22-A2A8-C6CC6A7A8DDD}" srcOrd="0" destOrd="0" presId="urn:microsoft.com/office/officeart/2018/2/layout/IconVerticalSolidList"/>
    <dgm:cxn modelId="{2A740637-C5C7-47CC-80FF-C457707D3C88}" type="presParOf" srcId="{4BACA091-D84B-47A2-B210-51E2E99FE045}" destId="{2A380394-FF88-4C62-889A-F0ABABE8F4A4}" srcOrd="0" destOrd="0" presId="urn:microsoft.com/office/officeart/2018/2/layout/IconVerticalSolidList"/>
    <dgm:cxn modelId="{26EE7FA8-FAAF-4BBD-A43D-300AB4C2E5AA}" type="presParOf" srcId="{2A380394-FF88-4C62-889A-F0ABABE8F4A4}" destId="{3DBE1CA6-6500-4F3F-96C8-9119963471E6}" srcOrd="0" destOrd="0" presId="urn:microsoft.com/office/officeart/2018/2/layout/IconVerticalSolidList"/>
    <dgm:cxn modelId="{8C9E2C8C-B343-4F68-9B3D-90AA166F8792}" type="presParOf" srcId="{2A380394-FF88-4C62-889A-F0ABABE8F4A4}" destId="{62B4AF54-21B4-4A4C-91DA-CE7425308D6D}" srcOrd="1" destOrd="0" presId="urn:microsoft.com/office/officeart/2018/2/layout/IconVerticalSolidList"/>
    <dgm:cxn modelId="{3B8A4F40-1A61-4FFD-B393-ACE3A660A3A0}" type="presParOf" srcId="{2A380394-FF88-4C62-889A-F0ABABE8F4A4}" destId="{A451E266-C123-44A1-8D7E-E309B9F7BBD1}" srcOrd="2" destOrd="0" presId="urn:microsoft.com/office/officeart/2018/2/layout/IconVerticalSolidList"/>
    <dgm:cxn modelId="{E749ADEB-F9B5-46DB-A893-0D51BC9C4FDD}" type="presParOf" srcId="{2A380394-FF88-4C62-889A-F0ABABE8F4A4}" destId="{722DECB0-447A-4EC7-92F2-A6D2DA300845}" srcOrd="3" destOrd="0" presId="urn:microsoft.com/office/officeart/2018/2/layout/IconVerticalSolidList"/>
    <dgm:cxn modelId="{24831D53-F482-4854-A457-28FC8C5AD4BE}" type="presParOf" srcId="{2A380394-FF88-4C62-889A-F0ABABE8F4A4}" destId="{2A45B746-C6A3-4682-9914-04B408552F75}" srcOrd="4" destOrd="0" presId="urn:microsoft.com/office/officeart/2018/2/layout/IconVerticalSolidList"/>
    <dgm:cxn modelId="{5B0539A6-42AF-42D6-BD66-1C098F9AB88B}" type="presParOf" srcId="{4BACA091-D84B-47A2-B210-51E2E99FE045}" destId="{B9BDD14C-AC20-4BD2-BF27-7417BF29B3CF}" srcOrd="1" destOrd="0" presId="urn:microsoft.com/office/officeart/2018/2/layout/IconVerticalSolidList"/>
    <dgm:cxn modelId="{DE67776D-6C59-4EB4-BD97-326F16C1DEF9}" type="presParOf" srcId="{4BACA091-D84B-47A2-B210-51E2E99FE045}" destId="{AC7B508F-9FAE-4057-AEA5-3ACA6AA41EC5}" srcOrd="2" destOrd="0" presId="urn:microsoft.com/office/officeart/2018/2/layout/IconVerticalSolidList"/>
    <dgm:cxn modelId="{ADDF6E35-9A5F-4E43-BEF9-03C85195C999}" type="presParOf" srcId="{AC7B508F-9FAE-4057-AEA5-3ACA6AA41EC5}" destId="{228D6301-9271-4CC1-9007-57E4CC67C2A3}" srcOrd="0" destOrd="0" presId="urn:microsoft.com/office/officeart/2018/2/layout/IconVerticalSolidList"/>
    <dgm:cxn modelId="{A29F3398-0EB6-4BB3-B07B-8099A842EDEF}" type="presParOf" srcId="{AC7B508F-9FAE-4057-AEA5-3ACA6AA41EC5}" destId="{75CC292A-E4D9-4627-81BA-67A414F0AD0A}" srcOrd="1" destOrd="0" presId="urn:microsoft.com/office/officeart/2018/2/layout/IconVerticalSolidList"/>
    <dgm:cxn modelId="{8175F4BB-5BD9-45C0-9089-CF24F62D62DB}" type="presParOf" srcId="{AC7B508F-9FAE-4057-AEA5-3ACA6AA41EC5}" destId="{D2A533F5-5B55-4488-99EA-FD3AA4C428E2}" srcOrd="2" destOrd="0" presId="urn:microsoft.com/office/officeart/2018/2/layout/IconVerticalSolidList"/>
    <dgm:cxn modelId="{482F5C59-5FF6-445E-9702-F663C3B4A750}" type="presParOf" srcId="{AC7B508F-9FAE-4057-AEA5-3ACA6AA41EC5}" destId="{D8B74107-D00E-45A8-8FBB-044F0F3FC968}" srcOrd="3" destOrd="0" presId="urn:microsoft.com/office/officeart/2018/2/layout/IconVerticalSolidList"/>
    <dgm:cxn modelId="{830BB5FF-FEFB-4BC1-882A-AD9180BB456C}" type="presParOf" srcId="{AC7B508F-9FAE-4057-AEA5-3ACA6AA41EC5}" destId="{F073EFF8-4286-45BB-AE2B-D1B715F09370}" srcOrd="4" destOrd="0" presId="urn:microsoft.com/office/officeart/2018/2/layout/IconVerticalSolidList"/>
    <dgm:cxn modelId="{73B587DE-C337-406F-9108-1119D2351C74}" type="presParOf" srcId="{4BACA091-D84B-47A2-B210-51E2E99FE045}" destId="{1AA3BD78-B4F6-4C57-B270-6C5C15D29931}" srcOrd="3" destOrd="0" presId="urn:microsoft.com/office/officeart/2018/2/layout/IconVerticalSolidList"/>
    <dgm:cxn modelId="{AB2F5AB8-5F04-4E63-97B6-8847EC7E0725}" type="presParOf" srcId="{4BACA091-D84B-47A2-B210-51E2E99FE045}" destId="{4885637D-FEA9-44CE-A39C-0C4303CE8D5A}" srcOrd="4" destOrd="0" presId="urn:microsoft.com/office/officeart/2018/2/layout/IconVerticalSolidList"/>
    <dgm:cxn modelId="{F3C2198A-6ECF-4C8D-9758-2CAE83DD07CB}" type="presParOf" srcId="{4885637D-FEA9-44CE-A39C-0C4303CE8D5A}" destId="{5BDA9A87-1590-4134-B6BC-0DEE6A37F815}" srcOrd="0" destOrd="0" presId="urn:microsoft.com/office/officeart/2018/2/layout/IconVerticalSolidList"/>
    <dgm:cxn modelId="{F0B2FCA7-510B-414C-954C-5133E06402A9}" type="presParOf" srcId="{4885637D-FEA9-44CE-A39C-0C4303CE8D5A}" destId="{5D33FB31-DC86-4AD8-8A81-37218CBBC05D}" srcOrd="1" destOrd="0" presId="urn:microsoft.com/office/officeart/2018/2/layout/IconVerticalSolidList"/>
    <dgm:cxn modelId="{B516712E-B12B-4E86-803E-01A6194243C5}" type="presParOf" srcId="{4885637D-FEA9-44CE-A39C-0C4303CE8D5A}" destId="{77A7EFCC-CD75-4961-B0F1-058F0F21EB9C}" srcOrd="2" destOrd="0" presId="urn:microsoft.com/office/officeart/2018/2/layout/IconVerticalSolidList"/>
    <dgm:cxn modelId="{AD3E5009-C236-43EB-A56C-74409ACA9E9C}" type="presParOf" srcId="{4885637D-FEA9-44CE-A39C-0C4303CE8D5A}" destId="{A43661D7-BCA3-4F13-AA0C-0AD092946B7B}" srcOrd="3" destOrd="0" presId="urn:microsoft.com/office/officeart/2018/2/layout/IconVerticalSolidList"/>
    <dgm:cxn modelId="{77EDB040-174C-4260-80DB-A0E383B3E102}" type="presParOf" srcId="{4885637D-FEA9-44CE-A39C-0C4303CE8D5A}" destId="{A4733FDB-8479-4DE0-804A-20E0F08AA3F9}" srcOrd="4" destOrd="0" presId="urn:microsoft.com/office/officeart/2018/2/layout/IconVerticalSolidList"/>
    <dgm:cxn modelId="{AE266AD3-565C-4C34-9390-216867D77DB2}" type="presParOf" srcId="{4BACA091-D84B-47A2-B210-51E2E99FE045}" destId="{48437077-6E5C-4471-96AD-E67F84C4196C}" srcOrd="5" destOrd="0" presId="urn:microsoft.com/office/officeart/2018/2/layout/IconVerticalSolidList"/>
    <dgm:cxn modelId="{8BB89D18-5867-4B71-AE88-36D315B2BF1C}" type="presParOf" srcId="{4BACA091-D84B-47A2-B210-51E2E99FE045}" destId="{AC0C44A7-75A9-4AC1-817C-7028DD131933}" srcOrd="6" destOrd="0" presId="urn:microsoft.com/office/officeart/2018/2/layout/IconVerticalSolidList"/>
    <dgm:cxn modelId="{3D96F98B-0540-40E3-BEC4-96E4C6ABF757}" type="presParOf" srcId="{AC0C44A7-75A9-4AC1-817C-7028DD131933}" destId="{C0DF0473-020A-4BA3-8404-679986BE911F}" srcOrd="0" destOrd="0" presId="urn:microsoft.com/office/officeart/2018/2/layout/IconVerticalSolidList"/>
    <dgm:cxn modelId="{CD43F40E-EF98-42B4-99B1-B08D30A07371}" type="presParOf" srcId="{AC0C44A7-75A9-4AC1-817C-7028DD131933}" destId="{232A2D0D-59DC-439E-B91F-B58821DAC672}" srcOrd="1" destOrd="0" presId="urn:microsoft.com/office/officeart/2018/2/layout/IconVerticalSolidList"/>
    <dgm:cxn modelId="{D3684AD4-0AFA-4710-BE75-AEFB9BF6E808}" type="presParOf" srcId="{AC0C44A7-75A9-4AC1-817C-7028DD131933}" destId="{B5832A06-EB6F-4072-B708-C938959127D4}" srcOrd="2" destOrd="0" presId="urn:microsoft.com/office/officeart/2018/2/layout/IconVerticalSolidList"/>
    <dgm:cxn modelId="{97868DC0-FF56-4A71-8D2A-5489B65F7564}" type="presParOf" srcId="{AC0C44A7-75A9-4AC1-817C-7028DD131933}" destId="{4F368460-B086-4A22-A2A8-C6CC6A7A8DDD}" srcOrd="3" destOrd="0" presId="urn:microsoft.com/office/officeart/2018/2/layout/IconVerticalSolidList"/>
    <dgm:cxn modelId="{E99F227C-B557-4C32-BEB1-055ADC86F93E}" type="presParOf" srcId="{AC0C44A7-75A9-4AC1-817C-7028DD131933}" destId="{0B8631A9-6814-484F-944B-9B2073F6A63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D28CE6-AFC1-429B-BDB8-399237E5703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70A84C-DE1A-4EF1-8B52-D8C568597A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Mobile App Development:</a:t>
          </a:r>
          <a:endParaRPr lang="en-US"/>
        </a:p>
      </dgm:t>
    </dgm:pt>
    <dgm:pt modelId="{37D88550-6A72-4991-B9DF-598D47B5F665}" type="parTrans" cxnId="{996CF3B5-243B-4DEE-B96E-B88E19681421}">
      <dgm:prSet/>
      <dgm:spPr/>
      <dgm:t>
        <a:bodyPr/>
        <a:lstStyle/>
        <a:p>
          <a:endParaRPr lang="en-US"/>
        </a:p>
      </dgm:t>
    </dgm:pt>
    <dgm:pt modelId="{6C197EB1-27FC-45EA-B5C5-DC97B6BF03E5}" type="sibTrans" cxnId="{996CF3B5-243B-4DEE-B96E-B88E19681421}">
      <dgm:prSet/>
      <dgm:spPr/>
      <dgm:t>
        <a:bodyPr/>
        <a:lstStyle/>
        <a:p>
          <a:endParaRPr lang="en-US"/>
        </a:p>
      </dgm:t>
    </dgm:pt>
    <dgm:pt modelId="{E97670C8-73E4-4B16-B5AF-E48280B4616B}">
      <dgm:prSet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§"/>
          </a:pPr>
          <a:r>
            <a:rPr lang="en-US" b="0" i="0" dirty="0"/>
            <a:t>Convenience for claim submission and tracking.</a:t>
          </a:r>
          <a:endParaRPr lang="en-US" dirty="0"/>
        </a:p>
      </dgm:t>
    </dgm:pt>
    <dgm:pt modelId="{6403398D-FD47-4D2C-9EF9-5C3FADF1A0C4}" type="parTrans" cxnId="{81106561-F8AB-466D-9E1A-EAA43FB15FBA}">
      <dgm:prSet/>
      <dgm:spPr/>
      <dgm:t>
        <a:bodyPr/>
        <a:lstStyle/>
        <a:p>
          <a:endParaRPr lang="en-US"/>
        </a:p>
      </dgm:t>
    </dgm:pt>
    <dgm:pt modelId="{99F63EB6-8CEC-492A-9D36-C7F1346461FD}" type="sibTrans" cxnId="{81106561-F8AB-466D-9E1A-EAA43FB15FBA}">
      <dgm:prSet/>
      <dgm:spPr/>
      <dgm:t>
        <a:bodyPr/>
        <a:lstStyle/>
        <a:p>
          <a:endParaRPr lang="en-US"/>
        </a:p>
      </dgm:t>
    </dgm:pt>
    <dgm:pt modelId="{44D66BDC-EAAB-44DB-A40B-57B73C0F1989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b="0" i="0" dirty="0"/>
            <a:t>Real-time updates via push notifications.</a:t>
          </a:r>
          <a:endParaRPr lang="en-US" dirty="0"/>
        </a:p>
      </dgm:t>
    </dgm:pt>
    <dgm:pt modelId="{6CE68510-C964-46B3-A487-9CD95A31253B}" type="parTrans" cxnId="{550EC9F7-3245-436B-A8F4-236E4D812DCD}">
      <dgm:prSet/>
      <dgm:spPr/>
      <dgm:t>
        <a:bodyPr/>
        <a:lstStyle/>
        <a:p>
          <a:endParaRPr lang="en-US"/>
        </a:p>
      </dgm:t>
    </dgm:pt>
    <dgm:pt modelId="{30B3B590-5635-4080-9BFD-EBF1BBB19DF3}" type="sibTrans" cxnId="{550EC9F7-3245-436B-A8F4-236E4D812DCD}">
      <dgm:prSet/>
      <dgm:spPr/>
      <dgm:t>
        <a:bodyPr/>
        <a:lstStyle/>
        <a:p>
          <a:endParaRPr lang="en-US"/>
        </a:p>
      </dgm:t>
    </dgm:pt>
    <dgm:pt modelId="{F9E19927-2E6C-4A85-8B40-27C6003F03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Development of Self-Service Portal:</a:t>
          </a:r>
          <a:endParaRPr lang="en-US"/>
        </a:p>
      </dgm:t>
    </dgm:pt>
    <dgm:pt modelId="{2C08BA3C-6BA9-4507-A3F5-E865739135E6}" type="parTrans" cxnId="{7A1DCE41-943C-4BA8-8EF6-3E8A03ECB6F7}">
      <dgm:prSet/>
      <dgm:spPr/>
      <dgm:t>
        <a:bodyPr/>
        <a:lstStyle/>
        <a:p>
          <a:endParaRPr lang="en-US"/>
        </a:p>
      </dgm:t>
    </dgm:pt>
    <dgm:pt modelId="{6C3137E0-2871-4168-AC09-29B736A87C78}" type="sibTrans" cxnId="{7A1DCE41-943C-4BA8-8EF6-3E8A03ECB6F7}">
      <dgm:prSet/>
      <dgm:spPr/>
      <dgm:t>
        <a:bodyPr/>
        <a:lstStyle/>
        <a:p>
          <a:endParaRPr lang="en-US"/>
        </a:p>
      </dgm:t>
    </dgm:pt>
    <dgm:pt modelId="{3A0EB52C-63A1-4AA2-AA65-A22E9A3D26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Empower customers with access to policy information.</a:t>
          </a:r>
          <a:endParaRPr lang="en-US" dirty="0"/>
        </a:p>
      </dgm:t>
    </dgm:pt>
    <dgm:pt modelId="{8E13242D-78A3-431C-BBB9-151831976A20}" type="parTrans" cxnId="{30A4D2EB-00BE-4758-91E2-873CEE827864}">
      <dgm:prSet/>
      <dgm:spPr/>
      <dgm:t>
        <a:bodyPr/>
        <a:lstStyle/>
        <a:p>
          <a:endParaRPr lang="en-US"/>
        </a:p>
      </dgm:t>
    </dgm:pt>
    <dgm:pt modelId="{96338D97-64AC-4B32-AE4C-9F0F2FBA012E}" type="sibTrans" cxnId="{30A4D2EB-00BE-4758-91E2-873CEE827864}">
      <dgm:prSet/>
      <dgm:spPr/>
      <dgm:t>
        <a:bodyPr/>
        <a:lstStyle/>
        <a:p>
          <a:endParaRPr lang="en-US"/>
        </a:p>
      </dgm:t>
    </dgm:pt>
    <dgm:pt modelId="{74D8596E-5D85-4694-A14F-2926C66A3C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Interactive features for instant assistance.</a:t>
          </a:r>
          <a:endParaRPr lang="en-US"/>
        </a:p>
      </dgm:t>
    </dgm:pt>
    <dgm:pt modelId="{57F0CF1C-C3D1-4140-B2A2-454C2114401A}" type="parTrans" cxnId="{2C8F4220-A9A7-45CC-9F07-B8B8E0B8523F}">
      <dgm:prSet/>
      <dgm:spPr/>
      <dgm:t>
        <a:bodyPr/>
        <a:lstStyle/>
        <a:p>
          <a:endParaRPr lang="en-US"/>
        </a:p>
      </dgm:t>
    </dgm:pt>
    <dgm:pt modelId="{D05C02BE-6E26-4BA7-BFA1-B305327E3E38}" type="sibTrans" cxnId="{2C8F4220-A9A7-45CC-9F07-B8B8E0B8523F}">
      <dgm:prSet/>
      <dgm:spPr/>
      <dgm:t>
        <a:bodyPr/>
        <a:lstStyle/>
        <a:p>
          <a:endParaRPr lang="en-US"/>
        </a:p>
      </dgm:t>
    </dgm:pt>
    <dgm:pt modelId="{DD8D6FCA-F99B-4259-AB96-CE8DEB5A0F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Automated Notifications:</a:t>
          </a:r>
          <a:endParaRPr lang="en-US"/>
        </a:p>
      </dgm:t>
    </dgm:pt>
    <dgm:pt modelId="{B8207854-DB02-4A45-B256-9A60A25C577D}" type="parTrans" cxnId="{57570499-8BFA-4504-B705-24B26599E262}">
      <dgm:prSet/>
      <dgm:spPr/>
      <dgm:t>
        <a:bodyPr/>
        <a:lstStyle/>
        <a:p>
          <a:endParaRPr lang="en-US"/>
        </a:p>
      </dgm:t>
    </dgm:pt>
    <dgm:pt modelId="{D48A0D8C-975A-46CA-8704-C352D43FE16A}" type="sibTrans" cxnId="{57570499-8BFA-4504-B705-24B26599E262}">
      <dgm:prSet/>
      <dgm:spPr/>
      <dgm:t>
        <a:bodyPr/>
        <a:lstStyle/>
        <a:p>
          <a:endParaRPr lang="en-US"/>
        </a:p>
      </dgm:t>
    </dgm:pt>
    <dgm:pt modelId="{6E6EACF7-5280-43CA-B911-1A0CB51DF3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Improved transparency with real-time updates.</a:t>
          </a:r>
          <a:endParaRPr lang="en-US" dirty="0"/>
        </a:p>
      </dgm:t>
    </dgm:pt>
    <dgm:pt modelId="{66C833F6-18C2-4B54-B3E5-3A2C94DD0817}" type="parTrans" cxnId="{8624DE92-5992-48CC-B1E0-76AB27FE3717}">
      <dgm:prSet/>
      <dgm:spPr/>
      <dgm:t>
        <a:bodyPr/>
        <a:lstStyle/>
        <a:p>
          <a:endParaRPr lang="en-US"/>
        </a:p>
      </dgm:t>
    </dgm:pt>
    <dgm:pt modelId="{E05C3B63-208D-4DF0-A184-D234C7BAED6D}" type="sibTrans" cxnId="{8624DE92-5992-48CC-B1E0-76AB27FE3717}">
      <dgm:prSet/>
      <dgm:spPr/>
      <dgm:t>
        <a:bodyPr/>
        <a:lstStyle/>
        <a:p>
          <a:endParaRPr lang="en-US"/>
        </a:p>
      </dgm:t>
    </dgm:pt>
    <dgm:pt modelId="{68CCDE00-8332-4D79-A76A-2388A429BB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Reduced customer effort with proactive communication.</a:t>
          </a:r>
          <a:endParaRPr lang="en-US" dirty="0"/>
        </a:p>
      </dgm:t>
    </dgm:pt>
    <dgm:pt modelId="{3C73629A-430B-4A74-BEAB-3436262F6B8E}" type="parTrans" cxnId="{CEDC17BC-6D25-4F15-9F74-99A83D9CD788}">
      <dgm:prSet/>
      <dgm:spPr/>
      <dgm:t>
        <a:bodyPr/>
        <a:lstStyle/>
        <a:p>
          <a:endParaRPr lang="en-US"/>
        </a:p>
      </dgm:t>
    </dgm:pt>
    <dgm:pt modelId="{BEFD9B70-C8B8-4E55-8699-E016A321AF00}" type="sibTrans" cxnId="{CEDC17BC-6D25-4F15-9F74-99A83D9CD788}">
      <dgm:prSet/>
      <dgm:spPr/>
      <dgm:t>
        <a:bodyPr/>
        <a:lstStyle/>
        <a:p>
          <a:endParaRPr lang="en-US"/>
        </a:p>
      </dgm:t>
    </dgm:pt>
    <dgm:pt modelId="{709F0B51-3B63-4A2C-AD76-2829B96CA6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Knowledge Base:</a:t>
          </a:r>
          <a:endParaRPr lang="en-US"/>
        </a:p>
      </dgm:t>
    </dgm:pt>
    <dgm:pt modelId="{B2A4F2CD-7C14-4377-B717-11C6C160E459}" type="parTrans" cxnId="{E40B343E-594C-4954-9E0E-CFB5417B1D02}">
      <dgm:prSet/>
      <dgm:spPr/>
      <dgm:t>
        <a:bodyPr/>
        <a:lstStyle/>
        <a:p>
          <a:endParaRPr lang="en-US"/>
        </a:p>
      </dgm:t>
    </dgm:pt>
    <dgm:pt modelId="{4D9F25FF-6CC7-4665-92D0-415291834D80}" type="sibTrans" cxnId="{E40B343E-594C-4954-9E0E-CFB5417B1D02}">
      <dgm:prSet/>
      <dgm:spPr/>
      <dgm:t>
        <a:bodyPr/>
        <a:lstStyle/>
        <a:p>
          <a:endParaRPr lang="en-US"/>
        </a:p>
      </dgm:t>
    </dgm:pt>
    <dgm:pt modelId="{942C8BFD-E4D0-47E4-B482-315F6FE296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Empower customers to find answers independently.</a:t>
          </a:r>
          <a:endParaRPr lang="en-US"/>
        </a:p>
      </dgm:t>
    </dgm:pt>
    <dgm:pt modelId="{722ACD4F-7AF8-488D-98C8-ADB9286AEA04}" type="parTrans" cxnId="{6322786B-5A21-48AF-A357-1219F1A23CF6}">
      <dgm:prSet/>
      <dgm:spPr/>
      <dgm:t>
        <a:bodyPr/>
        <a:lstStyle/>
        <a:p>
          <a:endParaRPr lang="en-US"/>
        </a:p>
      </dgm:t>
    </dgm:pt>
    <dgm:pt modelId="{FF938A71-8F43-4684-9AC8-B08DA9810D28}" type="sibTrans" cxnId="{6322786B-5A21-48AF-A357-1219F1A23CF6}">
      <dgm:prSet/>
      <dgm:spPr/>
      <dgm:t>
        <a:bodyPr/>
        <a:lstStyle/>
        <a:p>
          <a:endParaRPr lang="en-US"/>
        </a:p>
      </dgm:t>
    </dgm:pt>
    <dgm:pt modelId="{9F5661D5-3D22-428E-A62E-D39CAC64CF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Decrease workload for support teams.</a:t>
          </a:r>
          <a:endParaRPr lang="en-US" dirty="0"/>
        </a:p>
      </dgm:t>
    </dgm:pt>
    <dgm:pt modelId="{B7505C99-8920-4ED9-B99A-797C78D95563}" type="parTrans" cxnId="{3C93EB0F-E374-437D-8B96-77481314D408}">
      <dgm:prSet/>
      <dgm:spPr/>
      <dgm:t>
        <a:bodyPr/>
        <a:lstStyle/>
        <a:p>
          <a:endParaRPr lang="en-US"/>
        </a:p>
      </dgm:t>
    </dgm:pt>
    <dgm:pt modelId="{BA665D4B-8065-4975-A94A-550AFD31F0BD}" type="sibTrans" cxnId="{3C93EB0F-E374-437D-8B96-77481314D408}">
      <dgm:prSet/>
      <dgm:spPr/>
      <dgm:t>
        <a:bodyPr/>
        <a:lstStyle/>
        <a:p>
          <a:endParaRPr lang="en-US"/>
        </a:p>
      </dgm:t>
    </dgm:pt>
    <dgm:pt modelId="{CAF254FA-0691-4228-AF80-F2ECB171C8CA}" type="pres">
      <dgm:prSet presAssocID="{B9D28CE6-AFC1-429B-BDB8-399237E57032}" presName="root" presStyleCnt="0">
        <dgm:presLayoutVars>
          <dgm:dir/>
          <dgm:resizeHandles val="exact"/>
        </dgm:presLayoutVars>
      </dgm:prSet>
      <dgm:spPr/>
    </dgm:pt>
    <dgm:pt modelId="{2B06E1FD-7D0D-4D7E-B22D-A6703A8C6E8C}" type="pres">
      <dgm:prSet presAssocID="{E470A84C-DE1A-4EF1-8B52-D8C568597A95}" presName="compNode" presStyleCnt="0"/>
      <dgm:spPr/>
    </dgm:pt>
    <dgm:pt modelId="{718BD434-7BAB-4B0A-9C58-D2CE20F8814E}" type="pres">
      <dgm:prSet presAssocID="{E470A84C-DE1A-4EF1-8B52-D8C568597A95}" presName="bgRect" presStyleLbl="bgShp" presStyleIdx="0" presStyleCnt="4"/>
      <dgm:spPr/>
    </dgm:pt>
    <dgm:pt modelId="{A283AA32-879F-4A69-A551-DE2DD0954CD3}" type="pres">
      <dgm:prSet presAssocID="{E470A84C-DE1A-4EF1-8B52-D8C568597A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E3A8B934-D815-4AAE-A87C-0ED1E67907D5}" type="pres">
      <dgm:prSet presAssocID="{E470A84C-DE1A-4EF1-8B52-D8C568597A95}" presName="spaceRect" presStyleCnt="0"/>
      <dgm:spPr/>
    </dgm:pt>
    <dgm:pt modelId="{0F0CC54C-C04A-40FF-91BC-762DEB51F5BE}" type="pres">
      <dgm:prSet presAssocID="{E470A84C-DE1A-4EF1-8B52-D8C568597A95}" presName="parTx" presStyleLbl="revTx" presStyleIdx="0" presStyleCnt="8">
        <dgm:presLayoutVars>
          <dgm:chMax val="0"/>
          <dgm:chPref val="0"/>
        </dgm:presLayoutVars>
      </dgm:prSet>
      <dgm:spPr/>
    </dgm:pt>
    <dgm:pt modelId="{04928109-ED7E-4DDC-910A-541DDDEE6B3A}" type="pres">
      <dgm:prSet presAssocID="{E470A84C-DE1A-4EF1-8B52-D8C568597A95}" presName="desTx" presStyleLbl="revTx" presStyleIdx="1" presStyleCnt="8">
        <dgm:presLayoutVars/>
      </dgm:prSet>
      <dgm:spPr/>
    </dgm:pt>
    <dgm:pt modelId="{A3A35712-AA23-4E8F-9630-E850088CE954}" type="pres">
      <dgm:prSet presAssocID="{6C197EB1-27FC-45EA-B5C5-DC97B6BF03E5}" presName="sibTrans" presStyleCnt="0"/>
      <dgm:spPr/>
    </dgm:pt>
    <dgm:pt modelId="{D6E83E56-0F29-4A36-8D99-06B8FF5456BF}" type="pres">
      <dgm:prSet presAssocID="{F9E19927-2E6C-4A85-8B40-27C6003F039C}" presName="compNode" presStyleCnt="0"/>
      <dgm:spPr/>
    </dgm:pt>
    <dgm:pt modelId="{42114449-7879-412A-886C-7D69F1D3D1BA}" type="pres">
      <dgm:prSet presAssocID="{F9E19927-2E6C-4A85-8B40-27C6003F039C}" presName="bgRect" presStyleLbl="bgShp" presStyleIdx="1" presStyleCnt="4"/>
      <dgm:spPr/>
    </dgm:pt>
    <dgm:pt modelId="{46B64EA2-233E-4515-BA24-EB0B7C4BE717}" type="pres">
      <dgm:prSet presAssocID="{F9E19927-2E6C-4A85-8B40-27C6003F039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C6DDF640-E597-4B71-9267-07A7C8A5F9DB}" type="pres">
      <dgm:prSet presAssocID="{F9E19927-2E6C-4A85-8B40-27C6003F039C}" presName="spaceRect" presStyleCnt="0"/>
      <dgm:spPr/>
    </dgm:pt>
    <dgm:pt modelId="{74051D71-1CE0-4347-AA38-0FFB5883A9E3}" type="pres">
      <dgm:prSet presAssocID="{F9E19927-2E6C-4A85-8B40-27C6003F039C}" presName="parTx" presStyleLbl="revTx" presStyleIdx="2" presStyleCnt="8">
        <dgm:presLayoutVars>
          <dgm:chMax val="0"/>
          <dgm:chPref val="0"/>
        </dgm:presLayoutVars>
      </dgm:prSet>
      <dgm:spPr/>
    </dgm:pt>
    <dgm:pt modelId="{1508517F-5809-4769-9900-1EA44B99DD2B}" type="pres">
      <dgm:prSet presAssocID="{F9E19927-2E6C-4A85-8B40-27C6003F039C}" presName="desTx" presStyleLbl="revTx" presStyleIdx="3" presStyleCnt="8">
        <dgm:presLayoutVars/>
      </dgm:prSet>
      <dgm:spPr/>
    </dgm:pt>
    <dgm:pt modelId="{56483F4F-2625-4EC2-B864-B767C5679C75}" type="pres">
      <dgm:prSet presAssocID="{6C3137E0-2871-4168-AC09-29B736A87C78}" presName="sibTrans" presStyleCnt="0"/>
      <dgm:spPr/>
    </dgm:pt>
    <dgm:pt modelId="{D37DC11B-790B-457F-8C58-F1A007F42989}" type="pres">
      <dgm:prSet presAssocID="{DD8D6FCA-F99B-4259-AB96-CE8DEB5A0FFE}" presName="compNode" presStyleCnt="0"/>
      <dgm:spPr/>
    </dgm:pt>
    <dgm:pt modelId="{E5046C11-95DE-4C3B-B5A8-BBEF7DB7F8B3}" type="pres">
      <dgm:prSet presAssocID="{DD8D6FCA-F99B-4259-AB96-CE8DEB5A0FFE}" presName="bgRect" presStyleLbl="bgShp" presStyleIdx="2" presStyleCnt="4"/>
      <dgm:spPr/>
    </dgm:pt>
    <dgm:pt modelId="{E21C070D-D5FD-4877-A2FF-5BB2E2CFB606}" type="pres">
      <dgm:prSet presAssocID="{DD8D6FCA-F99B-4259-AB96-CE8DEB5A0FF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08A7C30-93F8-4A14-B42A-4F3C449128F7}" type="pres">
      <dgm:prSet presAssocID="{DD8D6FCA-F99B-4259-AB96-CE8DEB5A0FFE}" presName="spaceRect" presStyleCnt="0"/>
      <dgm:spPr/>
    </dgm:pt>
    <dgm:pt modelId="{1113ABE1-F59A-4B52-8F1E-8426F3D75A8B}" type="pres">
      <dgm:prSet presAssocID="{DD8D6FCA-F99B-4259-AB96-CE8DEB5A0FFE}" presName="parTx" presStyleLbl="revTx" presStyleIdx="4" presStyleCnt="8">
        <dgm:presLayoutVars>
          <dgm:chMax val="0"/>
          <dgm:chPref val="0"/>
        </dgm:presLayoutVars>
      </dgm:prSet>
      <dgm:spPr/>
    </dgm:pt>
    <dgm:pt modelId="{85CB4DF1-D299-48D7-B97F-01AC9411430F}" type="pres">
      <dgm:prSet presAssocID="{DD8D6FCA-F99B-4259-AB96-CE8DEB5A0FFE}" presName="desTx" presStyleLbl="revTx" presStyleIdx="5" presStyleCnt="8">
        <dgm:presLayoutVars/>
      </dgm:prSet>
      <dgm:spPr/>
    </dgm:pt>
    <dgm:pt modelId="{EABB8FAC-EC0F-45E4-AF03-61B7EA5B80F3}" type="pres">
      <dgm:prSet presAssocID="{D48A0D8C-975A-46CA-8704-C352D43FE16A}" presName="sibTrans" presStyleCnt="0"/>
      <dgm:spPr/>
    </dgm:pt>
    <dgm:pt modelId="{E842BED3-382C-422F-A92F-4BF561FF5AC3}" type="pres">
      <dgm:prSet presAssocID="{709F0B51-3B63-4A2C-AD76-2829B96CA615}" presName="compNode" presStyleCnt="0"/>
      <dgm:spPr/>
    </dgm:pt>
    <dgm:pt modelId="{3F692E8F-A050-49B5-B03B-9F8947CE67C0}" type="pres">
      <dgm:prSet presAssocID="{709F0B51-3B63-4A2C-AD76-2829B96CA615}" presName="bgRect" presStyleLbl="bgShp" presStyleIdx="3" presStyleCnt="4"/>
      <dgm:spPr/>
    </dgm:pt>
    <dgm:pt modelId="{F4D8AB05-85B5-48C9-8403-6D7B03FD46EF}" type="pres">
      <dgm:prSet presAssocID="{709F0B51-3B63-4A2C-AD76-2829B96CA6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5F8436C5-A94D-4A7D-B680-F23049377B70}" type="pres">
      <dgm:prSet presAssocID="{709F0B51-3B63-4A2C-AD76-2829B96CA615}" presName="spaceRect" presStyleCnt="0"/>
      <dgm:spPr/>
    </dgm:pt>
    <dgm:pt modelId="{206A9C7A-DF15-4002-B0E3-2ACCFC6BCF2A}" type="pres">
      <dgm:prSet presAssocID="{709F0B51-3B63-4A2C-AD76-2829B96CA615}" presName="parTx" presStyleLbl="revTx" presStyleIdx="6" presStyleCnt="8">
        <dgm:presLayoutVars>
          <dgm:chMax val="0"/>
          <dgm:chPref val="0"/>
        </dgm:presLayoutVars>
      </dgm:prSet>
      <dgm:spPr/>
    </dgm:pt>
    <dgm:pt modelId="{5EC4E472-9D4C-45AF-8CDE-ABDDC6EEE09F}" type="pres">
      <dgm:prSet presAssocID="{709F0B51-3B63-4A2C-AD76-2829B96CA615}" presName="desTx" presStyleLbl="revTx" presStyleIdx="7" presStyleCnt="8">
        <dgm:presLayoutVars/>
      </dgm:prSet>
      <dgm:spPr/>
    </dgm:pt>
  </dgm:ptLst>
  <dgm:cxnLst>
    <dgm:cxn modelId="{C736E80E-F116-46A4-B27A-BF5D4098FA0B}" type="presOf" srcId="{709F0B51-3B63-4A2C-AD76-2829B96CA615}" destId="{206A9C7A-DF15-4002-B0E3-2ACCFC6BCF2A}" srcOrd="0" destOrd="0" presId="urn:microsoft.com/office/officeart/2018/2/layout/IconVerticalSolidList"/>
    <dgm:cxn modelId="{3C93EB0F-E374-437D-8B96-77481314D408}" srcId="{709F0B51-3B63-4A2C-AD76-2829B96CA615}" destId="{9F5661D5-3D22-428E-A62E-D39CAC64CFAE}" srcOrd="1" destOrd="0" parTransId="{B7505C99-8920-4ED9-B99A-797C78D95563}" sibTransId="{BA665D4B-8065-4975-A94A-550AFD31F0BD}"/>
    <dgm:cxn modelId="{98EEE41D-98F0-4462-A8EF-55B1E47CD42C}" type="presOf" srcId="{68CCDE00-8332-4D79-A76A-2388A429BBFE}" destId="{85CB4DF1-D299-48D7-B97F-01AC9411430F}" srcOrd="0" destOrd="1" presId="urn:microsoft.com/office/officeart/2018/2/layout/IconVerticalSolidList"/>
    <dgm:cxn modelId="{2C8F4220-A9A7-45CC-9F07-B8B8E0B8523F}" srcId="{F9E19927-2E6C-4A85-8B40-27C6003F039C}" destId="{74D8596E-5D85-4694-A14F-2926C66A3CCC}" srcOrd="1" destOrd="0" parTransId="{57F0CF1C-C3D1-4140-B2A2-454C2114401A}" sibTransId="{D05C02BE-6E26-4BA7-BFA1-B305327E3E38}"/>
    <dgm:cxn modelId="{D32CE732-0FE5-44D7-9920-0AAAFDBFA0EC}" type="presOf" srcId="{6E6EACF7-5280-43CA-B911-1A0CB51DF3A4}" destId="{85CB4DF1-D299-48D7-B97F-01AC9411430F}" srcOrd="0" destOrd="0" presId="urn:microsoft.com/office/officeart/2018/2/layout/IconVerticalSolidList"/>
    <dgm:cxn modelId="{E40B343E-594C-4954-9E0E-CFB5417B1D02}" srcId="{B9D28CE6-AFC1-429B-BDB8-399237E57032}" destId="{709F0B51-3B63-4A2C-AD76-2829B96CA615}" srcOrd="3" destOrd="0" parTransId="{B2A4F2CD-7C14-4377-B717-11C6C160E459}" sibTransId="{4D9F25FF-6CC7-4665-92D0-415291834D80}"/>
    <dgm:cxn modelId="{81106561-F8AB-466D-9E1A-EAA43FB15FBA}" srcId="{E470A84C-DE1A-4EF1-8B52-D8C568597A95}" destId="{E97670C8-73E4-4B16-B5AF-E48280B4616B}" srcOrd="0" destOrd="0" parTransId="{6403398D-FD47-4D2C-9EF9-5C3FADF1A0C4}" sibTransId="{99F63EB6-8CEC-492A-9D36-C7F1346461FD}"/>
    <dgm:cxn modelId="{7A1DCE41-943C-4BA8-8EF6-3E8A03ECB6F7}" srcId="{B9D28CE6-AFC1-429B-BDB8-399237E57032}" destId="{F9E19927-2E6C-4A85-8B40-27C6003F039C}" srcOrd="1" destOrd="0" parTransId="{2C08BA3C-6BA9-4507-A3F5-E865739135E6}" sibTransId="{6C3137E0-2871-4168-AC09-29B736A87C78}"/>
    <dgm:cxn modelId="{66717449-32DF-4C7E-BDAB-2521501F32A5}" type="presOf" srcId="{DD8D6FCA-F99B-4259-AB96-CE8DEB5A0FFE}" destId="{1113ABE1-F59A-4B52-8F1E-8426F3D75A8B}" srcOrd="0" destOrd="0" presId="urn:microsoft.com/office/officeart/2018/2/layout/IconVerticalSolidList"/>
    <dgm:cxn modelId="{6322786B-5A21-48AF-A357-1219F1A23CF6}" srcId="{709F0B51-3B63-4A2C-AD76-2829B96CA615}" destId="{942C8BFD-E4D0-47E4-B482-315F6FE29681}" srcOrd="0" destOrd="0" parTransId="{722ACD4F-7AF8-488D-98C8-ADB9286AEA04}" sibTransId="{FF938A71-8F43-4684-9AC8-B08DA9810D28}"/>
    <dgm:cxn modelId="{E516CD7F-00E0-4A59-8A58-88F7887B9B6C}" type="presOf" srcId="{3A0EB52C-63A1-4AA2-AA65-A22E9A3D2641}" destId="{1508517F-5809-4769-9900-1EA44B99DD2B}" srcOrd="0" destOrd="0" presId="urn:microsoft.com/office/officeart/2018/2/layout/IconVerticalSolidList"/>
    <dgm:cxn modelId="{8179058D-666B-4FD5-B8AB-D877C9879DF0}" type="presOf" srcId="{E97670C8-73E4-4B16-B5AF-E48280B4616B}" destId="{04928109-ED7E-4DDC-910A-541DDDEE6B3A}" srcOrd="0" destOrd="0" presId="urn:microsoft.com/office/officeart/2018/2/layout/IconVerticalSolidList"/>
    <dgm:cxn modelId="{8CF33390-ECD4-43CE-88BE-7586588F3313}" type="presOf" srcId="{74D8596E-5D85-4694-A14F-2926C66A3CCC}" destId="{1508517F-5809-4769-9900-1EA44B99DD2B}" srcOrd="0" destOrd="1" presId="urn:microsoft.com/office/officeart/2018/2/layout/IconVerticalSolidList"/>
    <dgm:cxn modelId="{8624DE92-5992-48CC-B1E0-76AB27FE3717}" srcId="{DD8D6FCA-F99B-4259-AB96-CE8DEB5A0FFE}" destId="{6E6EACF7-5280-43CA-B911-1A0CB51DF3A4}" srcOrd="0" destOrd="0" parTransId="{66C833F6-18C2-4B54-B3E5-3A2C94DD0817}" sibTransId="{E05C3B63-208D-4DF0-A184-D234C7BAED6D}"/>
    <dgm:cxn modelId="{57570499-8BFA-4504-B705-24B26599E262}" srcId="{B9D28CE6-AFC1-429B-BDB8-399237E57032}" destId="{DD8D6FCA-F99B-4259-AB96-CE8DEB5A0FFE}" srcOrd="2" destOrd="0" parTransId="{B8207854-DB02-4A45-B256-9A60A25C577D}" sibTransId="{D48A0D8C-975A-46CA-8704-C352D43FE16A}"/>
    <dgm:cxn modelId="{01F8919B-0329-414D-AF51-B35B6644DD1D}" type="presOf" srcId="{B9D28CE6-AFC1-429B-BDB8-399237E57032}" destId="{CAF254FA-0691-4228-AF80-F2ECB171C8CA}" srcOrd="0" destOrd="0" presId="urn:microsoft.com/office/officeart/2018/2/layout/IconVerticalSolidList"/>
    <dgm:cxn modelId="{2B1A65B4-5D94-4C49-8065-6A50E8F9C745}" type="presOf" srcId="{9F5661D5-3D22-428E-A62E-D39CAC64CFAE}" destId="{5EC4E472-9D4C-45AF-8CDE-ABDDC6EEE09F}" srcOrd="0" destOrd="1" presId="urn:microsoft.com/office/officeart/2018/2/layout/IconVerticalSolidList"/>
    <dgm:cxn modelId="{996CF3B5-243B-4DEE-B96E-B88E19681421}" srcId="{B9D28CE6-AFC1-429B-BDB8-399237E57032}" destId="{E470A84C-DE1A-4EF1-8B52-D8C568597A95}" srcOrd="0" destOrd="0" parTransId="{37D88550-6A72-4991-B9DF-598D47B5F665}" sibTransId="{6C197EB1-27FC-45EA-B5C5-DC97B6BF03E5}"/>
    <dgm:cxn modelId="{CEDC17BC-6D25-4F15-9F74-99A83D9CD788}" srcId="{DD8D6FCA-F99B-4259-AB96-CE8DEB5A0FFE}" destId="{68CCDE00-8332-4D79-A76A-2388A429BBFE}" srcOrd="1" destOrd="0" parTransId="{3C73629A-430B-4A74-BEAB-3436262F6B8E}" sibTransId="{BEFD9B70-C8B8-4E55-8699-E016A321AF00}"/>
    <dgm:cxn modelId="{4D9A87EB-F772-4EAD-AA8A-06A95C58ED89}" type="presOf" srcId="{E470A84C-DE1A-4EF1-8B52-D8C568597A95}" destId="{0F0CC54C-C04A-40FF-91BC-762DEB51F5BE}" srcOrd="0" destOrd="0" presId="urn:microsoft.com/office/officeart/2018/2/layout/IconVerticalSolidList"/>
    <dgm:cxn modelId="{30A4D2EB-00BE-4758-91E2-873CEE827864}" srcId="{F9E19927-2E6C-4A85-8B40-27C6003F039C}" destId="{3A0EB52C-63A1-4AA2-AA65-A22E9A3D2641}" srcOrd="0" destOrd="0" parTransId="{8E13242D-78A3-431C-BBB9-151831976A20}" sibTransId="{96338D97-64AC-4B32-AE4C-9F0F2FBA012E}"/>
    <dgm:cxn modelId="{797AD5EB-991D-41EB-86B9-1F68F51C39CD}" type="presOf" srcId="{F9E19927-2E6C-4A85-8B40-27C6003F039C}" destId="{74051D71-1CE0-4347-AA38-0FFB5883A9E3}" srcOrd="0" destOrd="0" presId="urn:microsoft.com/office/officeart/2018/2/layout/IconVerticalSolidList"/>
    <dgm:cxn modelId="{550EC9F7-3245-436B-A8F4-236E4D812DCD}" srcId="{E470A84C-DE1A-4EF1-8B52-D8C568597A95}" destId="{44D66BDC-EAAB-44DB-A40B-57B73C0F1989}" srcOrd="1" destOrd="0" parTransId="{6CE68510-C964-46B3-A487-9CD95A31253B}" sibTransId="{30B3B590-5635-4080-9BFD-EBF1BBB19DF3}"/>
    <dgm:cxn modelId="{F33CB2FD-03F5-47FD-9F64-5DB745834CA3}" type="presOf" srcId="{942C8BFD-E4D0-47E4-B482-315F6FE29681}" destId="{5EC4E472-9D4C-45AF-8CDE-ABDDC6EEE09F}" srcOrd="0" destOrd="0" presId="urn:microsoft.com/office/officeart/2018/2/layout/IconVerticalSolidList"/>
    <dgm:cxn modelId="{99E772FF-0DE8-4777-9428-3F1B7C462D50}" type="presOf" srcId="{44D66BDC-EAAB-44DB-A40B-57B73C0F1989}" destId="{04928109-ED7E-4DDC-910A-541DDDEE6B3A}" srcOrd="0" destOrd="1" presId="urn:microsoft.com/office/officeart/2018/2/layout/IconVerticalSolidList"/>
    <dgm:cxn modelId="{CA922F3F-F0BB-4064-99E7-B66851F2F3C8}" type="presParOf" srcId="{CAF254FA-0691-4228-AF80-F2ECB171C8CA}" destId="{2B06E1FD-7D0D-4D7E-B22D-A6703A8C6E8C}" srcOrd="0" destOrd="0" presId="urn:microsoft.com/office/officeart/2018/2/layout/IconVerticalSolidList"/>
    <dgm:cxn modelId="{32C58CE4-C028-4634-A76A-09BAFEE5D7C4}" type="presParOf" srcId="{2B06E1FD-7D0D-4D7E-B22D-A6703A8C6E8C}" destId="{718BD434-7BAB-4B0A-9C58-D2CE20F8814E}" srcOrd="0" destOrd="0" presId="urn:microsoft.com/office/officeart/2018/2/layout/IconVerticalSolidList"/>
    <dgm:cxn modelId="{E55E0633-2160-4CC1-8CC7-05A2C5A0157E}" type="presParOf" srcId="{2B06E1FD-7D0D-4D7E-B22D-A6703A8C6E8C}" destId="{A283AA32-879F-4A69-A551-DE2DD0954CD3}" srcOrd="1" destOrd="0" presId="urn:microsoft.com/office/officeart/2018/2/layout/IconVerticalSolidList"/>
    <dgm:cxn modelId="{36CB5546-742B-4EAC-B57B-76AC0C52DEE6}" type="presParOf" srcId="{2B06E1FD-7D0D-4D7E-B22D-A6703A8C6E8C}" destId="{E3A8B934-D815-4AAE-A87C-0ED1E67907D5}" srcOrd="2" destOrd="0" presId="urn:microsoft.com/office/officeart/2018/2/layout/IconVerticalSolidList"/>
    <dgm:cxn modelId="{0027097A-6507-4416-B495-CF1325D7EF45}" type="presParOf" srcId="{2B06E1FD-7D0D-4D7E-B22D-A6703A8C6E8C}" destId="{0F0CC54C-C04A-40FF-91BC-762DEB51F5BE}" srcOrd="3" destOrd="0" presId="urn:microsoft.com/office/officeart/2018/2/layout/IconVerticalSolidList"/>
    <dgm:cxn modelId="{61561D6C-1CCD-405E-B60A-8E8A0DE61FA1}" type="presParOf" srcId="{2B06E1FD-7D0D-4D7E-B22D-A6703A8C6E8C}" destId="{04928109-ED7E-4DDC-910A-541DDDEE6B3A}" srcOrd="4" destOrd="0" presId="urn:microsoft.com/office/officeart/2018/2/layout/IconVerticalSolidList"/>
    <dgm:cxn modelId="{B719A8F6-A37E-42A4-8CEF-FA10DD1CCABA}" type="presParOf" srcId="{CAF254FA-0691-4228-AF80-F2ECB171C8CA}" destId="{A3A35712-AA23-4E8F-9630-E850088CE954}" srcOrd="1" destOrd="0" presId="urn:microsoft.com/office/officeart/2018/2/layout/IconVerticalSolidList"/>
    <dgm:cxn modelId="{E1DCD5C6-79FF-4C7A-9146-6EBD59C43844}" type="presParOf" srcId="{CAF254FA-0691-4228-AF80-F2ECB171C8CA}" destId="{D6E83E56-0F29-4A36-8D99-06B8FF5456BF}" srcOrd="2" destOrd="0" presId="urn:microsoft.com/office/officeart/2018/2/layout/IconVerticalSolidList"/>
    <dgm:cxn modelId="{25F7252B-C40C-43C9-935A-D876C8745762}" type="presParOf" srcId="{D6E83E56-0F29-4A36-8D99-06B8FF5456BF}" destId="{42114449-7879-412A-886C-7D69F1D3D1BA}" srcOrd="0" destOrd="0" presId="urn:microsoft.com/office/officeart/2018/2/layout/IconVerticalSolidList"/>
    <dgm:cxn modelId="{F00C65D6-F24F-4554-B785-8F74C6901F10}" type="presParOf" srcId="{D6E83E56-0F29-4A36-8D99-06B8FF5456BF}" destId="{46B64EA2-233E-4515-BA24-EB0B7C4BE717}" srcOrd="1" destOrd="0" presId="urn:microsoft.com/office/officeart/2018/2/layout/IconVerticalSolidList"/>
    <dgm:cxn modelId="{9BD7F46C-5D52-47D6-A737-5B6B79D92DC9}" type="presParOf" srcId="{D6E83E56-0F29-4A36-8D99-06B8FF5456BF}" destId="{C6DDF640-E597-4B71-9267-07A7C8A5F9DB}" srcOrd="2" destOrd="0" presId="urn:microsoft.com/office/officeart/2018/2/layout/IconVerticalSolidList"/>
    <dgm:cxn modelId="{D1CF8BD0-FF9A-4A0F-A3A5-758CD0914B7F}" type="presParOf" srcId="{D6E83E56-0F29-4A36-8D99-06B8FF5456BF}" destId="{74051D71-1CE0-4347-AA38-0FFB5883A9E3}" srcOrd="3" destOrd="0" presId="urn:microsoft.com/office/officeart/2018/2/layout/IconVerticalSolidList"/>
    <dgm:cxn modelId="{3C2D0722-996B-47AE-A177-BA024168C243}" type="presParOf" srcId="{D6E83E56-0F29-4A36-8D99-06B8FF5456BF}" destId="{1508517F-5809-4769-9900-1EA44B99DD2B}" srcOrd="4" destOrd="0" presId="urn:microsoft.com/office/officeart/2018/2/layout/IconVerticalSolidList"/>
    <dgm:cxn modelId="{F48CD9F6-9754-482D-928C-DD84F61F9C6D}" type="presParOf" srcId="{CAF254FA-0691-4228-AF80-F2ECB171C8CA}" destId="{56483F4F-2625-4EC2-B864-B767C5679C75}" srcOrd="3" destOrd="0" presId="urn:microsoft.com/office/officeart/2018/2/layout/IconVerticalSolidList"/>
    <dgm:cxn modelId="{1417C0AD-010F-4E91-ACDC-346DE12347C3}" type="presParOf" srcId="{CAF254FA-0691-4228-AF80-F2ECB171C8CA}" destId="{D37DC11B-790B-457F-8C58-F1A007F42989}" srcOrd="4" destOrd="0" presId="urn:microsoft.com/office/officeart/2018/2/layout/IconVerticalSolidList"/>
    <dgm:cxn modelId="{B94D533F-BA30-487F-BF33-CF1B0B27FD6E}" type="presParOf" srcId="{D37DC11B-790B-457F-8C58-F1A007F42989}" destId="{E5046C11-95DE-4C3B-B5A8-BBEF7DB7F8B3}" srcOrd="0" destOrd="0" presId="urn:microsoft.com/office/officeart/2018/2/layout/IconVerticalSolidList"/>
    <dgm:cxn modelId="{3CAEE68F-3ED7-40C3-82BE-B6C29EC80901}" type="presParOf" srcId="{D37DC11B-790B-457F-8C58-F1A007F42989}" destId="{E21C070D-D5FD-4877-A2FF-5BB2E2CFB606}" srcOrd="1" destOrd="0" presId="urn:microsoft.com/office/officeart/2018/2/layout/IconVerticalSolidList"/>
    <dgm:cxn modelId="{4FAFB0A7-2F15-4BAB-93C5-DD833942E866}" type="presParOf" srcId="{D37DC11B-790B-457F-8C58-F1A007F42989}" destId="{608A7C30-93F8-4A14-B42A-4F3C449128F7}" srcOrd="2" destOrd="0" presId="urn:microsoft.com/office/officeart/2018/2/layout/IconVerticalSolidList"/>
    <dgm:cxn modelId="{4E417C41-935B-428C-B1E2-B9C4E2255A83}" type="presParOf" srcId="{D37DC11B-790B-457F-8C58-F1A007F42989}" destId="{1113ABE1-F59A-4B52-8F1E-8426F3D75A8B}" srcOrd="3" destOrd="0" presId="urn:microsoft.com/office/officeart/2018/2/layout/IconVerticalSolidList"/>
    <dgm:cxn modelId="{CBB553A7-17A7-4129-8188-AAAC1F395F75}" type="presParOf" srcId="{D37DC11B-790B-457F-8C58-F1A007F42989}" destId="{85CB4DF1-D299-48D7-B97F-01AC9411430F}" srcOrd="4" destOrd="0" presId="urn:microsoft.com/office/officeart/2018/2/layout/IconVerticalSolidList"/>
    <dgm:cxn modelId="{5EF5FD6E-4410-42AB-84AA-39893CA49C72}" type="presParOf" srcId="{CAF254FA-0691-4228-AF80-F2ECB171C8CA}" destId="{EABB8FAC-EC0F-45E4-AF03-61B7EA5B80F3}" srcOrd="5" destOrd="0" presId="urn:microsoft.com/office/officeart/2018/2/layout/IconVerticalSolidList"/>
    <dgm:cxn modelId="{8B49C9ED-D28E-41FE-92D6-A208FDFDC6AE}" type="presParOf" srcId="{CAF254FA-0691-4228-AF80-F2ECB171C8CA}" destId="{E842BED3-382C-422F-A92F-4BF561FF5AC3}" srcOrd="6" destOrd="0" presId="urn:microsoft.com/office/officeart/2018/2/layout/IconVerticalSolidList"/>
    <dgm:cxn modelId="{598A8E2F-8553-4540-935D-6E1B1EA97CC2}" type="presParOf" srcId="{E842BED3-382C-422F-A92F-4BF561FF5AC3}" destId="{3F692E8F-A050-49B5-B03B-9F8947CE67C0}" srcOrd="0" destOrd="0" presId="urn:microsoft.com/office/officeart/2018/2/layout/IconVerticalSolidList"/>
    <dgm:cxn modelId="{77ADC4A5-EE05-43B8-B595-89C3BEC52E0A}" type="presParOf" srcId="{E842BED3-382C-422F-A92F-4BF561FF5AC3}" destId="{F4D8AB05-85B5-48C9-8403-6D7B03FD46EF}" srcOrd="1" destOrd="0" presId="urn:microsoft.com/office/officeart/2018/2/layout/IconVerticalSolidList"/>
    <dgm:cxn modelId="{F84C951E-4229-41D3-835C-17D97DD3E608}" type="presParOf" srcId="{E842BED3-382C-422F-A92F-4BF561FF5AC3}" destId="{5F8436C5-A94D-4A7D-B680-F23049377B70}" srcOrd="2" destOrd="0" presId="urn:microsoft.com/office/officeart/2018/2/layout/IconVerticalSolidList"/>
    <dgm:cxn modelId="{254CA2CA-D212-4C19-B83A-91D9D4E0417A}" type="presParOf" srcId="{E842BED3-382C-422F-A92F-4BF561FF5AC3}" destId="{206A9C7A-DF15-4002-B0E3-2ACCFC6BCF2A}" srcOrd="3" destOrd="0" presId="urn:microsoft.com/office/officeart/2018/2/layout/IconVerticalSolidList"/>
    <dgm:cxn modelId="{28C00BA1-8914-4B84-AD02-D4C24BCCCD2E}" type="presParOf" srcId="{E842BED3-382C-422F-A92F-4BF561FF5AC3}" destId="{5EC4E472-9D4C-45AF-8CDE-ABDDC6EEE09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44C8A7-EF1D-4506-95E7-45A11AAF4DA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33AE04-9A03-4D78-A461-DA9C8C19A9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Real-Time Claim Tracking:</a:t>
          </a:r>
          <a:endParaRPr lang="en-US"/>
        </a:p>
      </dgm:t>
    </dgm:pt>
    <dgm:pt modelId="{256C61B2-F046-4436-9EEF-E6986B354334}" type="parTrans" cxnId="{B624E63E-9E1B-4E02-8A9C-838984D5DFF5}">
      <dgm:prSet/>
      <dgm:spPr/>
      <dgm:t>
        <a:bodyPr/>
        <a:lstStyle/>
        <a:p>
          <a:endParaRPr lang="en-US"/>
        </a:p>
      </dgm:t>
    </dgm:pt>
    <dgm:pt modelId="{B38263B1-9FF2-439E-BD69-BA632A23BA5D}" type="sibTrans" cxnId="{B624E63E-9E1B-4E02-8A9C-838984D5DFF5}">
      <dgm:prSet/>
      <dgm:spPr/>
      <dgm:t>
        <a:bodyPr/>
        <a:lstStyle/>
        <a:p>
          <a:endParaRPr lang="en-US"/>
        </a:p>
      </dgm:t>
    </dgm:pt>
    <dgm:pt modelId="{7037E055-3319-45CB-9059-03BF246085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Enhanced transparency and proactive issue resolution.</a:t>
          </a:r>
          <a:endParaRPr lang="en-US" dirty="0"/>
        </a:p>
      </dgm:t>
    </dgm:pt>
    <dgm:pt modelId="{BAE580FE-7E0B-4777-A24F-3B5B5B6A9EA1}" type="parTrans" cxnId="{374D42F9-07FB-48F2-BA39-035D1D6BF786}">
      <dgm:prSet/>
      <dgm:spPr/>
      <dgm:t>
        <a:bodyPr/>
        <a:lstStyle/>
        <a:p>
          <a:endParaRPr lang="en-US"/>
        </a:p>
      </dgm:t>
    </dgm:pt>
    <dgm:pt modelId="{4D82BEF1-CF7B-4357-8D94-6AD5DF593F9D}" type="sibTrans" cxnId="{374D42F9-07FB-48F2-BA39-035D1D6BF786}">
      <dgm:prSet/>
      <dgm:spPr/>
      <dgm:t>
        <a:bodyPr/>
        <a:lstStyle/>
        <a:p>
          <a:endParaRPr lang="en-US"/>
        </a:p>
      </dgm:t>
    </dgm:pt>
    <dgm:pt modelId="{2E55E756-C7A7-478F-A8BA-658AB17E18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Performance Dashboards:</a:t>
          </a:r>
          <a:endParaRPr lang="en-US"/>
        </a:p>
      </dgm:t>
    </dgm:pt>
    <dgm:pt modelId="{80770F14-D595-448A-BEF6-611116474A18}" type="parTrans" cxnId="{E8DAD6B6-5A93-49F2-8253-DAF06AF2FF5B}">
      <dgm:prSet/>
      <dgm:spPr/>
      <dgm:t>
        <a:bodyPr/>
        <a:lstStyle/>
        <a:p>
          <a:endParaRPr lang="en-US"/>
        </a:p>
      </dgm:t>
    </dgm:pt>
    <dgm:pt modelId="{3225DC69-095C-4006-A085-8C0807D4FC65}" type="sibTrans" cxnId="{E8DAD6B6-5A93-49F2-8253-DAF06AF2FF5B}">
      <dgm:prSet/>
      <dgm:spPr/>
      <dgm:t>
        <a:bodyPr/>
        <a:lstStyle/>
        <a:p>
          <a:endParaRPr lang="en-US"/>
        </a:p>
      </dgm:t>
    </dgm:pt>
    <dgm:pt modelId="{9FA6039E-AD1E-49BA-B753-1358D7F513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Data-driven decision-making and continuous improvement.</a:t>
          </a:r>
          <a:endParaRPr lang="en-US" dirty="0"/>
        </a:p>
      </dgm:t>
    </dgm:pt>
    <dgm:pt modelId="{8D12B0C5-1001-47A7-88D5-0AF43DEF479C}" type="parTrans" cxnId="{55CD5969-7055-4F5A-8E5F-6CC2F72CCE22}">
      <dgm:prSet/>
      <dgm:spPr/>
      <dgm:t>
        <a:bodyPr/>
        <a:lstStyle/>
        <a:p>
          <a:endParaRPr lang="en-US"/>
        </a:p>
      </dgm:t>
    </dgm:pt>
    <dgm:pt modelId="{7FACCEC8-102C-4583-B230-7642B4E951F9}" type="sibTrans" cxnId="{55CD5969-7055-4F5A-8E5F-6CC2F72CCE22}">
      <dgm:prSet/>
      <dgm:spPr/>
      <dgm:t>
        <a:bodyPr/>
        <a:lstStyle/>
        <a:p>
          <a:endParaRPr lang="en-US"/>
        </a:p>
      </dgm:t>
    </dgm:pt>
    <dgm:pt modelId="{B6A047FB-4CA5-471A-97DF-235B51F79D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Predictive Analytics:</a:t>
          </a:r>
          <a:endParaRPr lang="en-US"/>
        </a:p>
      </dgm:t>
    </dgm:pt>
    <dgm:pt modelId="{53F79FCC-1158-46D5-8811-859C50BF96C0}" type="parTrans" cxnId="{7B64C62D-9205-4967-BDE3-0C9E1A1775F6}">
      <dgm:prSet/>
      <dgm:spPr/>
      <dgm:t>
        <a:bodyPr/>
        <a:lstStyle/>
        <a:p>
          <a:endParaRPr lang="en-US"/>
        </a:p>
      </dgm:t>
    </dgm:pt>
    <dgm:pt modelId="{E10D9DF3-627D-450A-89B6-9618141664DD}" type="sibTrans" cxnId="{7B64C62D-9205-4967-BDE3-0C9E1A1775F6}">
      <dgm:prSet/>
      <dgm:spPr/>
      <dgm:t>
        <a:bodyPr/>
        <a:lstStyle/>
        <a:p>
          <a:endParaRPr lang="en-US"/>
        </a:p>
      </dgm:t>
    </dgm:pt>
    <dgm:pt modelId="{C5C34F60-A0D6-4114-B611-4B69BED910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Proactive issue resolution and improved efficiency.</a:t>
          </a:r>
          <a:endParaRPr lang="en-US" dirty="0"/>
        </a:p>
      </dgm:t>
    </dgm:pt>
    <dgm:pt modelId="{30EDF135-8A43-41E2-A726-A9C33B3129B6}" type="parTrans" cxnId="{550285BD-3E7A-4C04-93EB-ABF8664284C3}">
      <dgm:prSet/>
      <dgm:spPr/>
      <dgm:t>
        <a:bodyPr/>
        <a:lstStyle/>
        <a:p>
          <a:endParaRPr lang="en-US"/>
        </a:p>
      </dgm:t>
    </dgm:pt>
    <dgm:pt modelId="{B872CE1C-093A-44B8-816B-DBFDD50BA438}" type="sibTrans" cxnId="{550285BD-3E7A-4C04-93EB-ABF8664284C3}">
      <dgm:prSet/>
      <dgm:spPr/>
      <dgm:t>
        <a:bodyPr/>
        <a:lstStyle/>
        <a:p>
          <a:endParaRPr lang="en-US"/>
        </a:p>
      </dgm:t>
    </dgm:pt>
    <dgm:pt modelId="{5EFBCA10-CB63-44D5-B60A-33AC740DEF05}" type="pres">
      <dgm:prSet presAssocID="{A244C8A7-EF1D-4506-95E7-45A11AAF4DAB}" presName="root" presStyleCnt="0">
        <dgm:presLayoutVars>
          <dgm:dir/>
          <dgm:resizeHandles val="exact"/>
        </dgm:presLayoutVars>
      </dgm:prSet>
      <dgm:spPr/>
    </dgm:pt>
    <dgm:pt modelId="{7C621032-302B-4121-9C9B-0968A9A119C7}" type="pres">
      <dgm:prSet presAssocID="{8C33AE04-9A03-4D78-A461-DA9C8C19A98F}" presName="compNode" presStyleCnt="0"/>
      <dgm:spPr/>
    </dgm:pt>
    <dgm:pt modelId="{22A2C9DD-52FE-48FE-83FB-29510F6ED119}" type="pres">
      <dgm:prSet presAssocID="{8C33AE04-9A03-4D78-A461-DA9C8C19A98F}" presName="bgRect" presStyleLbl="bgShp" presStyleIdx="0" presStyleCnt="3"/>
      <dgm:spPr/>
    </dgm:pt>
    <dgm:pt modelId="{7330395A-42BC-45C8-B3EA-18064E64C33D}" type="pres">
      <dgm:prSet presAssocID="{8C33AE04-9A03-4D78-A461-DA9C8C19A98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A5725E48-1D92-4099-8810-5AF7A6BD1835}" type="pres">
      <dgm:prSet presAssocID="{8C33AE04-9A03-4D78-A461-DA9C8C19A98F}" presName="spaceRect" presStyleCnt="0"/>
      <dgm:spPr/>
    </dgm:pt>
    <dgm:pt modelId="{DBF8DE55-EB29-4875-8720-9A568052284E}" type="pres">
      <dgm:prSet presAssocID="{8C33AE04-9A03-4D78-A461-DA9C8C19A98F}" presName="parTx" presStyleLbl="revTx" presStyleIdx="0" presStyleCnt="6">
        <dgm:presLayoutVars>
          <dgm:chMax val="0"/>
          <dgm:chPref val="0"/>
        </dgm:presLayoutVars>
      </dgm:prSet>
      <dgm:spPr/>
    </dgm:pt>
    <dgm:pt modelId="{5229B593-0853-476D-B243-C6D4279D8775}" type="pres">
      <dgm:prSet presAssocID="{8C33AE04-9A03-4D78-A461-DA9C8C19A98F}" presName="desTx" presStyleLbl="revTx" presStyleIdx="1" presStyleCnt="6">
        <dgm:presLayoutVars/>
      </dgm:prSet>
      <dgm:spPr/>
    </dgm:pt>
    <dgm:pt modelId="{357D16CD-E49B-4757-9411-BC9465A7AA57}" type="pres">
      <dgm:prSet presAssocID="{B38263B1-9FF2-439E-BD69-BA632A23BA5D}" presName="sibTrans" presStyleCnt="0"/>
      <dgm:spPr/>
    </dgm:pt>
    <dgm:pt modelId="{51B31829-EDB7-4A43-99B1-D04D997AA128}" type="pres">
      <dgm:prSet presAssocID="{2E55E756-C7A7-478F-A8BA-658AB17E18C1}" presName="compNode" presStyleCnt="0"/>
      <dgm:spPr/>
    </dgm:pt>
    <dgm:pt modelId="{74541B80-195C-4416-B612-10A9CFCA1102}" type="pres">
      <dgm:prSet presAssocID="{2E55E756-C7A7-478F-A8BA-658AB17E18C1}" presName="bgRect" presStyleLbl="bgShp" presStyleIdx="1" presStyleCnt="3"/>
      <dgm:spPr/>
    </dgm:pt>
    <dgm:pt modelId="{5C34DCC7-ADB2-468E-8163-8F929A3FE7E9}" type="pres">
      <dgm:prSet presAssocID="{2E55E756-C7A7-478F-A8BA-658AB17E18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23326BE-B92E-4C10-9044-E77F566D677F}" type="pres">
      <dgm:prSet presAssocID="{2E55E756-C7A7-478F-A8BA-658AB17E18C1}" presName="spaceRect" presStyleCnt="0"/>
      <dgm:spPr/>
    </dgm:pt>
    <dgm:pt modelId="{C6A84333-7951-47D8-B1CE-6F0CF838BEDB}" type="pres">
      <dgm:prSet presAssocID="{2E55E756-C7A7-478F-A8BA-658AB17E18C1}" presName="parTx" presStyleLbl="revTx" presStyleIdx="2" presStyleCnt="6">
        <dgm:presLayoutVars>
          <dgm:chMax val="0"/>
          <dgm:chPref val="0"/>
        </dgm:presLayoutVars>
      </dgm:prSet>
      <dgm:spPr/>
    </dgm:pt>
    <dgm:pt modelId="{B2F769EF-59B2-41AC-8FA1-8E703E594C17}" type="pres">
      <dgm:prSet presAssocID="{2E55E756-C7A7-478F-A8BA-658AB17E18C1}" presName="desTx" presStyleLbl="revTx" presStyleIdx="3" presStyleCnt="6">
        <dgm:presLayoutVars/>
      </dgm:prSet>
      <dgm:spPr/>
    </dgm:pt>
    <dgm:pt modelId="{A8584D74-57A0-4C4F-98BF-A17F89656F5D}" type="pres">
      <dgm:prSet presAssocID="{3225DC69-095C-4006-A085-8C0807D4FC65}" presName="sibTrans" presStyleCnt="0"/>
      <dgm:spPr/>
    </dgm:pt>
    <dgm:pt modelId="{56CCDA7F-8EEB-400A-927F-48DD57863208}" type="pres">
      <dgm:prSet presAssocID="{B6A047FB-4CA5-471A-97DF-235B51F79D31}" presName="compNode" presStyleCnt="0"/>
      <dgm:spPr/>
    </dgm:pt>
    <dgm:pt modelId="{11BE94D4-AAC5-472E-820B-F0BA4E2AF02E}" type="pres">
      <dgm:prSet presAssocID="{B6A047FB-4CA5-471A-97DF-235B51F79D31}" presName="bgRect" presStyleLbl="bgShp" presStyleIdx="2" presStyleCnt="3"/>
      <dgm:spPr/>
    </dgm:pt>
    <dgm:pt modelId="{C30EEC3F-8C2A-44B7-BADB-293A14B2AC4F}" type="pres">
      <dgm:prSet presAssocID="{B6A047FB-4CA5-471A-97DF-235B51F79D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6D197DD-29F3-4A50-B63B-DCC785228DCD}" type="pres">
      <dgm:prSet presAssocID="{B6A047FB-4CA5-471A-97DF-235B51F79D31}" presName="spaceRect" presStyleCnt="0"/>
      <dgm:spPr/>
    </dgm:pt>
    <dgm:pt modelId="{D2B23C2A-5D0E-408D-9BE2-BA371C5265D2}" type="pres">
      <dgm:prSet presAssocID="{B6A047FB-4CA5-471A-97DF-235B51F79D31}" presName="parTx" presStyleLbl="revTx" presStyleIdx="4" presStyleCnt="6">
        <dgm:presLayoutVars>
          <dgm:chMax val="0"/>
          <dgm:chPref val="0"/>
        </dgm:presLayoutVars>
      </dgm:prSet>
      <dgm:spPr/>
    </dgm:pt>
    <dgm:pt modelId="{B0C2B4EA-18D3-4C03-A880-CF9C829E2521}" type="pres">
      <dgm:prSet presAssocID="{B6A047FB-4CA5-471A-97DF-235B51F79D31}" presName="desTx" presStyleLbl="revTx" presStyleIdx="5" presStyleCnt="6">
        <dgm:presLayoutVars/>
      </dgm:prSet>
      <dgm:spPr/>
    </dgm:pt>
  </dgm:ptLst>
  <dgm:cxnLst>
    <dgm:cxn modelId="{852AE328-27E6-45BE-B1B6-CBFF9282A040}" type="presOf" srcId="{2E55E756-C7A7-478F-A8BA-658AB17E18C1}" destId="{C6A84333-7951-47D8-B1CE-6F0CF838BEDB}" srcOrd="0" destOrd="0" presId="urn:microsoft.com/office/officeart/2018/2/layout/IconVerticalSolidList"/>
    <dgm:cxn modelId="{7B64C62D-9205-4967-BDE3-0C9E1A1775F6}" srcId="{A244C8A7-EF1D-4506-95E7-45A11AAF4DAB}" destId="{B6A047FB-4CA5-471A-97DF-235B51F79D31}" srcOrd="2" destOrd="0" parTransId="{53F79FCC-1158-46D5-8811-859C50BF96C0}" sibTransId="{E10D9DF3-627D-450A-89B6-9618141664DD}"/>
    <dgm:cxn modelId="{B624E63E-9E1B-4E02-8A9C-838984D5DFF5}" srcId="{A244C8A7-EF1D-4506-95E7-45A11AAF4DAB}" destId="{8C33AE04-9A03-4D78-A461-DA9C8C19A98F}" srcOrd="0" destOrd="0" parTransId="{256C61B2-F046-4436-9EEF-E6986B354334}" sibTransId="{B38263B1-9FF2-439E-BD69-BA632A23BA5D}"/>
    <dgm:cxn modelId="{55CD5969-7055-4F5A-8E5F-6CC2F72CCE22}" srcId="{2E55E756-C7A7-478F-A8BA-658AB17E18C1}" destId="{9FA6039E-AD1E-49BA-B753-1358D7F51327}" srcOrd="0" destOrd="0" parTransId="{8D12B0C5-1001-47A7-88D5-0AF43DEF479C}" sibTransId="{7FACCEC8-102C-4583-B230-7642B4E951F9}"/>
    <dgm:cxn modelId="{7675524F-E0B6-477E-A284-6A2DED4420E1}" type="presOf" srcId="{A244C8A7-EF1D-4506-95E7-45A11AAF4DAB}" destId="{5EFBCA10-CB63-44D5-B60A-33AC740DEF05}" srcOrd="0" destOrd="0" presId="urn:microsoft.com/office/officeart/2018/2/layout/IconVerticalSolidList"/>
    <dgm:cxn modelId="{88547554-9448-4A2B-86B5-85AFEEC0B098}" type="presOf" srcId="{B6A047FB-4CA5-471A-97DF-235B51F79D31}" destId="{D2B23C2A-5D0E-408D-9BE2-BA371C5265D2}" srcOrd="0" destOrd="0" presId="urn:microsoft.com/office/officeart/2018/2/layout/IconVerticalSolidList"/>
    <dgm:cxn modelId="{9B90BDA6-FE73-43C6-8EA9-77C092E3984B}" type="presOf" srcId="{7037E055-3319-45CB-9059-03BF2460851D}" destId="{5229B593-0853-476D-B243-C6D4279D8775}" srcOrd="0" destOrd="0" presId="urn:microsoft.com/office/officeart/2018/2/layout/IconVerticalSolidList"/>
    <dgm:cxn modelId="{0B8045B1-EA3F-4D43-9E6B-663B761DE593}" type="presOf" srcId="{8C33AE04-9A03-4D78-A461-DA9C8C19A98F}" destId="{DBF8DE55-EB29-4875-8720-9A568052284E}" srcOrd="0" destOrd="0" presId="urn:microsoft.com/office/officeart/2018/2/layout/IconVerticalSolidList"/>
    <dgm:cxn modelId="{E8DAD6B6-5A93-49F2-8253-DAF06AF2FF5B}" srcId="{A244C8A7-EF1D-4506-95E7-45A11AAF4DAB}" destId="{2E55E756-C7A7-478F-A8BA-658AB17E18C1}" srcOrd="1" destOrd="0" parTransId="{80770F14-D595-448A-BEF6-611116474A18}" sibTransId="{3225DC69-095C-4006-A085-8C0807D4FC65}"/>
    <dgm:cxn modelId="{550285BD-3E7A-4C04-93EB-ABF8664284C3}" srcId="{B6A047FB-4CA5-471A-97DF-235B51F79D31}" destId="{C5C34F60-A0D6-4114-B611-4B69BED910F5}" srcOrd="0" destOrd="0" parTransId="{30EDF135-8A43-41E2-A726-A9C33B3129B6}" sibTransId="{B872CE1C-093A-44B8-816B-DBFDD50BA438}"/>
    <dgm:cxn modelId="{E4A95BCB-F53A-4B98-9A73-3FD1EA14234A}" type="presOf" srcId="{C5C34F60-A0D6-4114-B611-4B69BED910F5}" destId="{B0C2B4EA-18D3-4C03-A880-CF9C829E2521}" srcOrd="0" destOrd="0" presId="urn:microsoft.com/office/officeart/2018/2/layout/IconVerticalSolidList"/>
    <dgm:cxn modelId="{BDD642DE-69A2-4C5F-A49F-A2AB17343E4C}" type="presOf" srcId="{9FA6039E-AD1E-49BA-B753-1358D7F51327}" destId="{B2F769EF-59B2-41AC-8FA1-8E703E594C17}" srcOrd="0" destOrd="0" presId="urn:microsoft.com/office/officeart/2018/2/layout/IconVerticalSolidList"/>
    <dgm:cxn modelId="{374D42F9-07FB-48F2-BA39-035D1D6BF786}" srcId="{8C33AE04-9A03-4D78-A461-DA9C8C19A98F}" destId="{7037E055-3319-45CB-9059-03BF2460851D}" srcOrd="0" destOrd="0" parTransId="{BAE580FE-7E0B-4777-A24F-3B5B5B6A9EA1}" sibTransId="{4D82BEF1-CF7B-4357-8D94-6AD5DF593F9D}"/>
    <dgm:cxn modelId="{14D15F36-6135-4F93-9BEB-DE507CC1B809}" type="presParOf" srcId="{5EFBCA10-CB63-44D5-B60A-33AC740DEF05}" destId="{7C621032-302B-4121-9C9B-0968A9A119C7}" srcOrd="0" destOrd="0" presId="urn:microsoft.com/office/officeart/2018/2/layout/IconVerticalSolidList"/>
    <dgm:cxn modelId="{E8C2EE2A-FC05-4C4D-A063-E0C6007B6902}" type="presParOf" srcId="{7C621032-302B-4121-9C9B-0968A9A119C7}" destId="{22A2C9DD-52FE-48FE-83FB-29510F6ED119}" srcOrd="0" destOrd="0" presId="urn:microsoft.com/office/officeart/2018/2/layout/IconVerticalSolidList"/>
    <dgm:cxn modelId="{006593AB-7833-41E0-9DA0-88811EAF1E23}" type="presParOf" srcId="{7C621032-302B-4121-9C9B-0968A9A119C7}" destId="{7330395A-42BC-45C8-B3EA-18064E64C33D}" srcOrd="1" destOrd="0" presId="urn:microsoft.com/office/officeart/2018/2/layout/IconVerticalSolidList"/>
    <dgm:cxn modelId="{B6F97647-548C-45AF-B431-B3353B8A5958}" type="presParOf" srcId="{7C621032-302B-4121-9C9B-0968A9A119C7}" destId="{A5725E48-1D92-4099-8810-5AF7A6BD1835}" srcOrd="2" destOrd="0" presId="urn:microsoft.com/office/officeart/2018/2/layout/IconVerticalSolidList"/>
    <dgm:cxn modelId="{9D263587-B0C8-435E-AEC3-78098E021727}" type="presParOf" srcId="{7C621032-302B-4121-9C9B-0968A9A119C7}" destId="{DBF8DE55-EB29-4875-8720-9A568052284E}" srcOrd="3" destOrd="0" presId="urn:microsoft.com/office/officeart/2018/2/layout/IconVerticalSolidList"/>
    <dgm:cxn modelId="{303CE1AF-4C9F-43E1-8294-852BFB5EED83}" type="presParOf" srcId="{7C621032-302B-4121-9C9B-0968A9A119C7}" destId="{5229B593-0853-476D-B243-C6D4279D8775}" srcOrd="4" destOrd="0" presId="urn:microsoft.com/office/officeart/2018/2/layout/IconVerticalSolidList"/>
    <dgm:cxn modelId="{FF2D7AD1-610F-4CFF-80E2-482E875AF530}" type="presParOf" srcId="{5EFBCA10-CB63-44D5-B60A-33AC740DEF05}" destId="{357D16CD-E49B-4757-9411-BC9465A7AA57}" srcOrd="1" destOrd="0" presId="urn:microsoft.com/office/officeart/2018/2/layout/IconVerticalSolidList"/>
    <dgm:cxn modelId="{24930B7F-FA49-4FCD-ADED-719BCECBF49A}" type="presParOf" srcId="{5EFBCA10-CB63-44D5-B60A-33AC740DEF05}" destId="{51B31829-EDB7-4A43-99B1-D04D997AA128}" srcOrd="2" destOrd="0" presId="urn:microsoft.com/office/officeart/2018/2/layout/IconVerticalSolidList"/>
    <dgm:cxn modelId="{9CA9A594-2ED8-4675-A8BC-26C80AB8C30A}" type="presParOf" srcId="{51B31829-EDB7-4A43-99B1-D04D997AA128}" destId="{74541B80-195C-4416-B612-10A9CFCA1102}" srcOrd="0" destOrd="0" presId="urn:microsoft.com/office/officeart/2018/2/layout/IconVerticalSolidList"/>
    <dgm:cxn modelId="{6C6D1497-CCE1-4130-A094-868A821CDE8E}" type="presParOf" srcId="{51B31829-EDB7-4A43-99B1-D04D997AA128}" destId="{5C34DCC7-ADB2-468E-8163-8F929A3FE7E9}" srcOrd="1" destOrd="0" presId="urn:microsoft.com/office/officeart/2018/2/layout/IconVerticalSolidList"/>
    <dgm:cxn modelId="{65C8969B-4D0E-48E9-81A6-B02ABD29A220}" type="presParOf" srcId="{51B31829-EDB7-4A43-99B1-D04D997AA128}" destId="{923326BE-B92E-4C10-9044-E77F566D677F}" srcOrd="2" destOrd="0" presId="urn:microsoft.com/office/officeart/2018/2/layout/IconVerticalSolidList"/>
    <dgm:cxn modelId="{6A12D80A-FD6B-4FCD-B8B6-C10DF5932F7C}" type="presParOf" srcId="{51B31829-EDB7-4A43-99B1-D04D997AA128}" destId="{C6A84333-7951-47D8-B1CE-6F0CF838BEDB}" srcOrd="3" destOrd="0" presId="urn:microsoft.com/office/officeart/2018/2/layout/IconVerticalSolidList"/>
    <dgm:cxn modelId="{97F6B8B7-F9B1-4177-B7D8-05C31E1D8485}" type="presParOf" srcId="{51B31829-EDB7-4A43-99B1-D04D997AA128}" destId="{B2F769EF-59B2-41AC-8FA1-8E703E594C17}" srcOrd="4" destOrd="0" presId="urn:microsoft.com/office/officeart/2018/2/layout/IconVerticalSolidList"/>
    <dgm:cxn modelId="{FECFC401-D41D-43C6-B656-002ABB9D7279}" type="presParOf" srcId="{5EFBCA10-CB63-44D5-B60A-33AC740DEF05}" destId="{A8584D74-57A0-4C4F-98BF-A17F89656F5D}" srcOrd="3" destOrd="0" presId="urn:microsoft.com/office/officeart/2018/2/layout/IconVerticalSolidList"/>
    <dgm:cxn modelId="{FE69B1A7-CE4C-45F7-AC0E-C048AE6AEBFE}" type="presParOf" srcId="{5EFBCA10-CB63-44D5-B60A-33AC740DEF05}" destId="{56CCDA7F-8EEB-400A-927F-48DD57863208}" srcOrd="4" destOrd="0" presId="urn:microsoft.com/office/officeart/2018/2/layout/IconVerticalSolidList"/>
    <dgm:cxn modelId="{568BB1DA-130E-455E-A9F4-1EA63CDED8B7}" type="presParOf" srcId="{56CCDA7F-8EEB-400A-927F-48DD57863208}" destId="{11BE94D4-AAC5-472E-820B-F0BA4E2AF02E}" srcOrd="0" destOrd="0" presId="urn:microsoft.com/office/officeart/2018/2/layout/IconVerticalSolidList"/>
    <dgm:cxn modelId="{A379148A-43FF-4880-A052-B06F1EDF90B3}" type="presParOf" srcId="{56CCDA7F-8EEB-400A-927F-48DD57863208}" destId="{C30EEC3F-8C2A-44B7-BADB-293A14B2AC4F}" srcOrd="1" destOrd="0" presId="urn:microsoft.com/office/officeart/2018/2/layout/IconVerticalSolidList"/>
    <dgm:cxn modelId="{12069652-A5BC-49E1-9A81-AC9632D5AF9C}" type="presParOf" srcId="{56CCDA7F-8EEB-400A-927F-48DD57863208}" destId="{96D197DD-29F3-4A50-B63B-DCC785228DCD}" srcOrd="2" destOrd="0" presId="urn:microsoft.com/office/officeart/2018/2/layout/IconVerticalSolidList"/>
    <dgm:cxn modelId="{DC5B4F30-6527-428F-9DB0-F3D095A9E6F9}" type="presParOf" srcId="{56CCDA7F-8EEB-400A-927F-48DD57863208}" destId="{D2B23C2A-5D0E-408D-9BE2-BA371C5265D2}" srcOrd="3" destOrd="0" presId="urn:microsoft.com/office/officeart/2018/2/layout/IconVerticalSolidList"/>
    <dgm:cxn modelId="{8171513F-EA98-45E4-8826-F6841EF30184}" type="presParOf" srcId="{56CCDA7F-8EEB-400A-927F-48DD57863208}" destId="{B0C2B4EA-18D3-4C03-A880-CF9C829E252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E1CA6-6500-4F3F-96C8-9119963471E6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B4AF54-21B4-4A4C-91DA-CE7425308D6D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DECB0-447A-4EC7-92F2-A6D2DA300845}">
      <dsp:nvSpPr>
        <dsp:cNvPr id="0" name=""/>
        <dsp:cNvSpPr/>
      </dsp:nvSpPr>
      <dsp:spPr>
        <a:xfrm>
          <a:off x="1057183" y="1805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Online Claim Submission Portal:</a:t>
          </a:r>
          <a:endParaRPr lang="en-US" sz="2200" kern="1200" dirty="0"/>
        </a:p>
      </dsp:txBody>
      <dsp:txXfrm>
        <a:off x="1057183" y="1805"/>
        <a:ext cx="4732020" cy="915310"/>
      </dsp:txXfrm>
    </dsp:sp>
    <dsp:sp modelId="{2A45B746-C6A3-4682-9914-04B408552F75}">
      <dsp:nvSpPr>
        <dsp:cNvPr id="0" name=""/>
        <dsp:cNvSpPr/>
      </dsp:nvSpPr>
      <dsp:spPr>
        <a:xfrm>
          <a:off x="5789203" y="1805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Streamline the claims submission process.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Eliminate manual paperwork, reducing processing time.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Incorporate automated form validation for accuracy.</a:t>
          </a:r>
          <a:endParaRPr lang="en-US" sz="1200" kern="1200"/>
        </a:p>
      </dsp:txBody>
      <dsp:txXfrm>
        <a:off x="5789203" y="1805"/>
        <a:ext cx="4726396" cy="915310"/>
      </dsp:txXfrm>
    </dsp:sp>
    <dsp:sp modelId="{228D6301-9271-4CC1-9007-57E4CC67C2A3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C292A-E4D9-4627-81BA-67A414F0AD0A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74107-D00E-45A8-8FBB-044F0F3FC968}">
      <dsp:nvSpPr>
        <dsp:cNvPr id="0" name=""/>
        <dsp:cNvSpPr/>
      </dsp:nvSpPr>
      <dsp:spPr>
        <a:xfrm>
          <a:off x="1057183" y="1145944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Automated Data Entry with OCR:</a:t>
          </a:r>
          <a:endParaRPr lang="en-US" sz="2200" kern="1200" dirty="0"/>
        </a:p>
      </dsp:txBody>
      <dsp:txXfrm>
        <a:off x="1057183" y="1145944"/>
        <a:ext cx="4732020" cy="915310"/>
      </dsp:txXfrm>
    </dsp:sp>
    <dsp:sp modelId="{F073EFF8-4286-45BB-AE2B-D1B715F09370}">
      <dsp:nvSpPr>
        <dsp:cNvPr id="0" name=""/>
        <dsp:cNvSpPr/>
      </dsp:nvSpPr>
      <dsp:spPr>
        <a:xfrm>
          <a:off x="5789203" y="1145944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Reduce errors and processing times.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Automatically populate claim forms for efficiency.</a:t>
          </a:r>
          <a:endParaRPr lang="en-US" sz="1200" kern="1200"/>
        </a:p>
      </dsp:txBody>
      <dsp:txXfrm>
        <a:off x="5789203" y="1145944"/>
        <a:ext cx="4726396" cy="915310"/>
      </dsp:txXfrm>
    </dsp:sp>
    <dsp:sp modelId="{5BDA9A87-1590-4134-B6BC-0DEE6A37F815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33FB31-DC86-4AD8-8A81-37218CBBC05D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661D7-BCA3-4F13-AA0C-0AD092946B7B}">
      <dsp:nvSpPr>
        <dsp:cNvPr id="0" name=""/>
        <dsp:cNvSpPr/>
      </dsp:nvSpPr>
      <dsp:spPr>
        <a:xfrm>
          <a:off x="1057183" y="2290082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Mobile App Development:</a:t>
          </a:r>
          <a:endParaRPr lang="en-US" sz="2200" kern="1200" dirty="0"/>
        </a:p>
      </dsp:txBody>
      <dsp:txXfrm>
        <a:off x="1057183" y="2290082"/>
        <a:ext cx="4732020" cy="915310"/>
      </dsp:txXfrm>
    </dsp:sp>
    <dsp:sp modelId="{A4733FDB-8479-4DE0-804A-20E0F08AA3F9}">
      <dsp:nvSpPr>
        <dsp:cNvPr id="0" name=""/>
        <dsp:cNvSpPr/>
      </dsp:nvSpPr>
      <dsp:spPr>
        <a:xfrm>
          <a:off x="5789203" y="2290082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Convenience for claim submission and tracking.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Real-time updates via push notifications.</a:t>
          </a:r>
          <a:endParaRPr lang="en-US" sz="1200" kern="1200"/>
        </a:p>
      </dsp:txBody>
      <dsp:txXfrm>
        <a:off x="5789203" y="2290082"/>
        <a:ext cx="4726396" cy="915310"/>
      </dsp:txXfrm>
    </dsp:sp>
    <dsp:sp modelId="{C0DF0473-020A-4BA3-8404-679986BE911F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A2D0D-59DC-439E-B91F-B58821DAC672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68460-B086-4A22-A2A8-C6CC6A7A8DDD}">
      <dsp:nvSpPr>
        <dsp:cNvPr id="0" name=""/>
        <dsp:cNvSpPr/>
      </dsp:nvSpPr>
      <dsp:spPr>
        <a:xfrm>
          <a:off x="1057183" y="3434221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Integration of Chatbots:</a:t>
          </a:r>
          <a:endParaRPr lang="en-US" sz="2200" kern="1200"/>
        </a:p>
      </dsp:txBody>
      <dsp:txXfrm>
        <a:off x="1057183" y="3434221"/>
        <a:ext cx="4732020" cy="915310"/>
      </dsp:txXfrm>
    </dsp:sp>
    <dsp:sp modelId="{0B8631A9-6814-484F-944B-9B2073F6A63C}">
      <dsp:nvSpPr>
        <dsp:cNvPr id="0" name=""/>
        <dsp:cNvSpPr/>
      </dsp:nvSpPr>
      <dsp:spPr>
        <a:xfrm>
          <a:off x="5789203" y="3434221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Prompt customer assistance.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Self-service options for basic inquiries.</a:t>
          </a:r>
          <a:endParaRPr lang="en-US" sz="1200" kern="1200"/>
        </a:p>
      </dsp:txBody>
      <dsp:txXfrm>
        <a:off x="5789203" y="3434221"/>
        <a:ext cx="472639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BD434-7BAB-4B0A-9C58-D2CE20F8814E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3AA32-879F-4A69-A551-DE2DD0954CD3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CC54C-C04A-40FF-91BC-762DEB51F5BE}">
      <dsp:nvSpPr>
        <dsp:cNvPr id="0" name=""/>
        <dsp:cNvSpPr/>
      </dsp:nvSpPr>
      <dsp:spPr>
        <a:xfrm>
          <a:off x="1057183" y="1805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Mobile App Development:</a:t>
          </a:r>
          <a:endParaRPr lang="en-US" sz="2200" kern="1200"/>
        </a:p>
      </dsp:txBody>
      <dsp:txXfrm>
        <a:off x="1057183" y="1805"/>
        <a:ext cx="4732020" cy="915310"/>
      </dsp:txXfrm>
    </dsp:sp>
    <dsp:sp modelId="{04928109-ED7E-4DDC-910A-541DDDEE6B3A}">
      <dsp:nvSpPr>
        <dsp:cNvPr id="0" name=""/>
        <dsp:cNvSpPr/>
      </dsp:nvSpPr>
      <dsp:spPr>
        <a:xfrm>
          <a:off x="5789203" y="1805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0" i="0" kern="1200" dirty="0"/>
            <a:t>Convenience for claim submission and tracking.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/>
            <a:t>Real-time updates via push notifications.</a:t>
          </a:r>
          <a:endParaRPr lang="en-US" sz="1400" kern="1200" dirty="0"/>
        </a:p>
      </dsp:txBody>
      <dsp:txXfrm>
        <a:off x="5789203" y="1805"/>
        <a:ext cx="4726396" cy="915310"/>
      </dsp:txXfrm>
    </dsp:sp>
    <dsp:sp modelId="{42114449-7879-412A-886C-7D69F1D3D1BA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64EA2-233E-4515-BA24-EB0B7C4BE71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51D71-1CE0-4347-AA38-0FFB5883A9E3}">
      <dsp:nvSpPr>
        <dsp:cNvPr id="0" name=""/>
        <dsp:cNvSpPr/>
      </dsp:nvSpPr>
      <dsp:spPr>
        <a:xfrm>
          <a:off x="1057183" y="1145944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Development of Self-Service Portal:</a:t>
          </a:r>
          <a:endParaRPr lang="en-US" sz="2200" kern="1200"/>
        </a:p>
      </dsp:txBody>
      <dsp:txXfrm>
        <a:off x="1057183" y="1145944"/>
        <a:ext cx="4732020" cy="915310"/>
      </dsp:txXfrm>
    </dsp:sp>
    <dsp:sp modelId="{1508517F-5809-4769-9900-1EA44B99DD2B}">
      <dsp:nvSpPr>
        <dsp:cNvPr id="0" name=""/>
        <dsp:cNvSpPr/>
      </dsp:nvSpPr>
      <dsp:spPr>
        <a:xfrm>
          <a:off x="5789203" y="1145944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Empower customers with access to policy information.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Interactive features for instant assistance.</a:t>
          </a:r>
          <a:endParaRPr lang="en-US" sz="1400" kern="1200"/>
        </a:p>
      </dsp:txBody>
      <dsp:txXfrm>
        <a:off x="5789203" y="1145944"/>
        <a:ext cx="4726396" cy="915310"/>
      </dsp:txXfrm>
    </dsp:sp>
    <dsp:sp modelId="{E5046C11-95DE-4C3B-B5A8-BBEF7DB7F8B3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C070D-D5FD-4877-A2FF-5BB2E2CFB606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3ABE1-F59A-4B52-8F1E-8426F3D75A8B}">
      <dsp:nvSpPr>
        <dsp:cNvPr id="0" name=""/>
        <dsp:cNvSpPr/>
      </dsp:nvSpPr>
      <dsp:spPr>
        <a:xfrm>
          <a:off x="1057183" y="2290082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Automated Notifications:</a:t>
          </a:r>
          <a:endParaRPr lang="en-US" sz="2200" kern="1200"/>
        </a:p>
      </dsp:txBody>
      <dsp:txXfrm>
        <a:off x="1057183" y="2290082"/>
        <a:ext cx="4732020" cy="915310"/>
      </dsp:txXfrm>
    </dsp:sp>
    <dsp:sp modelId="{85CB4DF1-D299-48D7-B97F-01AC9411430F}">
      <dsp:nvSpPr>
        <dsp:cNvPr id="0" name=""/>
        <dsp:cNvSpPr/>
      </dsp:nvSpPr>
      <dsp:spPr>
        <a:xfrm>
          <a:off x="5789203" y="2290082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Improved transparency with real-time updates.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Reduced customer effort with proactive communication.</a:t>
          </a:r>
          <a:endParaRPr lang="en-US" sz="1400" kern="1200" dirty="0"/>
        </a:p>
      </dsp:txBody>
      <dsp:txXfrm>
        <a:off x="5789203" y="2290082"/>
        <a:ext cx="4726396" cy="915310"/>
      </dsp:txXfrm>
    </dsp:sp>
    <dsp:sp modelId="{3F692E8F-A050-49B5-B03B-9F8947CE67C0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8AB05-85B5-48C9-8403-6D7B03FD46EF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A9C7A-DF15-4002-B0E3-2ACCFC6BCF2A}">
      <dsp:nvSpPr>
        <dsp:cNvPr id="0" name=""/>
        <dsp:cNvSpPr/>
      </dsp:nvSpPr>
      <dsp:spPr>
        <a:xfrm>
          <a:off x="1057183" y="3434221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Knowledge Base:</a:t>
          </a:r>
          <a:endParaRPr lang="en-US" sz="2200" kern="1200"/>
        </a:p>
      </dsp:txBody>
      <dsp:txXfrm>
        <a:off x="1057183" y="3434221"/>
        <a:ext cx="4732020" cy="915310"/>
      </dsp:txXfrm>
    </dsp:sp>
    <dsp:sp modelId="{5EC4E472-9D4C-45AF-8CDE-ABDDC6EEE09F}">
      <dsp:nvSpPr>
        <dsp:cNvPr id="0" name=""/>
        <dsp:cNvSpPr/>
      </dsp:nvSpPr>
      <dsp:spPr>
        <a:xfrm>
          <a:off x="5789203" y="3434221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Empower customers to find answers independently.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Decrease workload for support teams.</a:t>
          </a:r>
          <a:endParaRPr lang="en-US" sz="1400" kern="1200" dirty="0"/>
        </a:p>
      </dsp:txBody>
      <dsp:txXfrm>
        <a:off x="5789203" y="3434221"/>
        <a:ext cx="472639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2C9DD-52FE-48FE-83FB-29510F6ED119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0395A-42BC-45C8-B3EA-18064E64C33D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8DE55-EB29-4875-8720-9A568052284E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Real-Time Claim Tracking:</a:t>
          </a:r>
          <a:endParaRPr lang="en-US" sz="2500" kern="1200"/>
        </a:p>
      </dsp:txBody>
      <dsp:txXfrm>
        <a:off x="1435590" y="531"/>
        <a:ext cx="4732020" cy="1242935"/>
      </dsp:txXfrm>
    </dsp:sp>
    <dsp:sp modelId="{5229B593-0853-476D-B243-C6D4279D8775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Enhanced transparency and proactive issue resolution.</a:t>
          </a:r>
          <a:endParaRPr lang="en-US" sz="1800" kern="1200" dirty="0"/>
        </a:p>
      </dsp:txBody>
      <dsp:txXfrm>
        <a:off x="6167610" y="531"/>
        <a:ext cx="4347989" cy="1242935"/>
      </dsp:txXfrm>
    </dsp:sp>
    <dsp:sp modelId="{74541B80-195C-4416-B612-10A9CFCA1102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4DCC7-ADB2-468E-8163-8F929A3FE7E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84333-7951-47D8-B1CE-6F0CF838BEDB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Performance Dashboards:</a:t>
          </a:r>
          <a:endParaRPr lang="en-US" sz="2500" kern="1200"/>
        </a:p>
      </dsp:txBody>
      <dsp:txXfrm>
        <a:off x="1435590" y="1554201"/>
        <a:ext cx="4732020" cy="1242935"/>
      </dsp:txXfrm>
    </dsp:sp>
    <dsp:sp modelId="{B2F769EF-59B2-41AC-8FA1-8E703E594C17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Data-driven decision-making and continuous improvement.</a:t>
          </a:r>
          <a:endParaRPr lang="en-US" sz="1800" kern="1200" dirty="0"/>
        </a:p>
      </dsp:txBody>
      <dsp:txXfrm>
        <a:off x="6167610" y="1554201"/>
        <a:ext cx="4347989" cy="1242935"/>
      </dsp:txXfrm>
    </dsp:sp>
    <dsp:sp modelId="{11BE94D4-AAC5-472E-820B-F0BA4E2AF02E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EEC3F-8C2A-44B7-BADB-293A14B2AC4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23C2A-5D0E-408D-9BE2-BA371C5265D2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Predictive Analytics:</a:t>
          </a:r>
          <a:endParaRPr lang="en-US" sz="2500" kern="1200"/>
        </a:p>
      </dsp:txBody>
      <dsp:txXfrm>
        <a:off x="1435590" y="3107870"/>
        <a:ext cx="4732020" cy="1242935"/>
      </dsp:txXfrm>
    </dsp:sp>
    <dsp:sp modelId="{B0C2B4EA-18D3-4C03-A880-CF9C829E2521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Proactive issue resolution and improved efficiency.</a:t>
          </a:r>
          <a:endParaRPr lang="en-US" sz="1800" kern="1200" dirty="0"/>
        </a:p>
      </dsp:txBody>
      <dsp:txXfrm>
        <a:off x="6167610" y="3107870"/>
        <a:ext cx="434798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97E6-E331-A05E-80B1-F90046204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61DC5-3A2E-0FD2-09A9-33D59090D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A9BA2-B3D8-555B-CA65-A8C5C7CD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BE5-0604-4417-80E7-EEF618F1171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A7EF0-1596-07D1-959F-816795E1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B1FCF-9456-8186-3E89-6C401FAF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EC02-6E06-49FB-AD19-1E87BEE5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1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DA8D-423A-E613-93A3-C4B1B451E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831A9-CE4F-3599-F3F4-EB8BAB1C7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A29FB-0406-D779-AD68-53DF240F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BE5-0604-4417-80E7-EEF618F1171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5C751-4D49-9256-1DBB-749002BD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70091-E59F-2AC3-9849-1462794B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EC02-6E06-49FB-AD19-1E87BEE5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8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BC256-8C0F-DFB3-BED5-7B035AAF7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1B742-65E1-173C-D9C0-9AAD234C9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D7BFB-7438-0C7E-418D-2BEB6487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BE5-0604-4417-80E7-EEF618F1171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1503-162E-DFA3-106A-0C975554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2019B-6946-A552-F5F8-29909624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EC02-6E06-49FB-AD19-1E87BEE5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9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4EA4-020E-F832-1865-83E590DC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3A647-F588-B762-4662-BA4FA9100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5F04E-290A-E903-8F41-7D34E671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BE5-0604-4417-80E7-EEF618F1171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CCD3F-DA84-8587-8088-AEF2872C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727BC-C557-1D3E-F646-0596EED5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EC02-6E06-49FB-AD19-1E87BEE5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C008C-127D-6C76-2EAF-FBC3F49D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2865F-0AE4-479C-5853-E72347A7F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D6163-1E1E-B55D-E13E-D5EB1D49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BE5-0604-4417-80E7-EEF618F1171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24649-F8B0-7EC5-7464-8211D5AA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18FF1-A374-6D72-99EE-FF6D244B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EC02-6E06-49FB-AD19-1E87BEE5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4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B7CC-6149-08AF-2543-D0CC93DB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449BC-08FE-AAEA-4335-DBE6444BE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49B55-3B06-B059-E22A-803B26FD2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7D159-7ED1-08F4-BDB3-A48073CA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BE5-0604-4417-80E7-EEF618F1171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495DB-8F3F-4F45-9BED-CD236E32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2C1D7-FBC9-7CBC-F3E9-C512D7D7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EC02-6E06-49FB-AD19-1E87BEE5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4472-AAC3-D20A-FEB9-0A614974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7AE8-1EF9-644E-1B40-93B4E8F62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36782-D406-C42C-F3C6-54ADAF32D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29AD9-8E75-1EEA-BFF2-80764CA33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AD2BF-EE58-4896-6819-50D387DEC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5CCA4-978B-822A-FEA7-ECB499B8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BE5-0604-4417-80E7-EEF618F1171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8751C-FEF1-9205-1B21-BE2125C5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B8273-E942-8236-58D1-D952264C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EC02-6E06-49FB-AD19-1E87BEE5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9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251B-E5D0-66B9-28CB-8B51EFD6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64B4E-F2E6-E56B-FCC9-567A1353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BE5-0604-4417-80E7-EEF618F1171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9BC87-E6EF-DED1-FF51-629F39CC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5D639-544E-4DFC-739B-5EB52C95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EC02-6E06-49FB-AD19-1E87BEE5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7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C9909-D599-52B6-7033-A7F53B9B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BE5-0604-4417-80E7-EEF618F1171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6076E-265D-B601-F5B9-4B9B5B4A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CAB43-27EF-621F-1222-AE0018F1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EC02-6E06-49FB-AD19-1E87BEE5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8EDD-7B8B-62E5-025E-93D2E2301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86B7B-BD1B-4D63-B7B7-8B2B7D897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CAD01-8E64-10EE-A0DD-82FA54837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4E290-D03F-7FA8-934C-F5E12CAD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BE5-0604-4417-80E7-EEF618F1171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E5D3D-AA32-66FC-92CE-EF6C8029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D875C-D4AD-78FA-5078-930581A6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EC02-6E06-49FB-AD19-1E87BEE5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2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069C-7A0E-1C44-DAD3-180AF175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341AD-5BB9-1992-236F-D3E40D4F0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F7D9A-3D6A-71B2-6DB2-1E4D013F4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4102-D00C-9F7F-D9FF-FD4D7680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BE5-0604-4417-80E7-EEF618F1171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B03C7-E3A7-04E3-6B77-A3FDA230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1A689-AB09-288F-C1B2-654C8F12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EC02-6E06-49FB-AD19-1E87BEE5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C2BD8-24B3-B3A1-7722-F5040769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E1BE2-CDCF-532A-EBD3-E9AEE19C7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E3888-0894-921B-7D46-D19B7C549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A9EBE5-0604-4417-80E7-EEF618F1171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98CB1-EFF1-252E-9D9B-FFCFE9F60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14AE2-AFDC-DD0E-3365-4381BC445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A6EC02-6E06-49FB-AD19-1E87BEE5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7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3715-DFAD-BFD2-292D-72C1B092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Palatino Linotype" panose="02040502050505030304" pitchFamily="18" charset="0"/>
              </a:rPr>
              <a:t>Shift Complexity Away from Customers via Process Automation</a:t>
            </a:r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B1ED5E-8746-9EA8-C251-E26D357C1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4188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460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6C75-7D25-497B-EF1A-116D1C62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Palatino Linotype" panose="02040502050505030304" pitchFamily="18" charset="0"/>
              </a:rPr>
              <a:t>Reduce Time, Effort, and Cost for Customers</a:t>
            </a:r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37DFF9-1CDB-BB84-A22A-5AFBFE3323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6227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014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42D9-C514-BD22-5C0A-6C836028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Palatino Linotype" panose="02040502050505030304" pitchFamily="18" charset="0"/>
              </a:rPr>
              <a:t>Address Service Gaps</a:t>
            </a:r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6D9753-283A-1480-FC63-5AB7620FCB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8286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497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194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Palatino Linotype</vt:lpstr>
      <vt:lpstr>Wingdings</vt:lpstr>
      <vt:lpstr>Office Theme</vt:lpstr>
      <vt:lpstr>Shift Complexity Away from Customers via Process Automation</vt:lpstr>
      <vt:lpstr>Reduce Time, Effort, and Cost for Customers</vt:lpstr>
      <vt:lpstr>Address Service Gaps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 Complexity Away from Customers via Process Automation</dc:title>
  <dc:creator>MD Kamruzzaman Kamrul</dc:creator>
  <cp:lastModifiedBy>MD Kamruzzaman Kamrul</cp:lastModifiedBy>
  <cp:revision>1</cp:revision>
  <dcterms:created xsi:type="dcterms:W3CDTF">2024-02-09T02:36:12Z</dcterms:created>
  <dcterms:modified xsi:type="dcterms:W3CDTF">2024-02-09T03:25:11Z</dcterms:modified>
</cp:coreProperties>
</file>