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E898-29B7-3498-AE56-FB44726C8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D46ED-B7A3-449D-BEE1-484F541B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66AB-BEF6-F6E1-EB33-9F4D744A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7B1D-0816-228C-D516-B0B1AB40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110-F60F-DA8E-3ED1-6007A63A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B110-003F-A6F6-1E01-E5D543D6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5A7F2-736F-0B37-516A-04EAB07C6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6E5D-DD1D-BC71-A294-6B2D4884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9F2-BFC3-6484-51D4-1E47E93F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290E-36BC-C383-175F-9DCAD599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3E7CA-A7B9-FAED-05F2-2CECBF14D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441B8-E959-F1C0-E220-9B290C53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19AD-F18E-4CF0-BBAD-72BF052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41AE-09CD-A997-D797-9317B02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0B2D-A27C-DBBE-3538-803638B0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5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4B91-9901-89B5-D7C6-2E8C6971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37EC-A568-D3F5-7F3A-89DB5E45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71B2-9782-D7C5-D7B3-F4EAE413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9F87-19B0-28DC-8FA2-77A61C98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0F3C-F3BC-7B8B-0E0C-316F6E14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8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A762-2484-B3DA-F46E-07BD391D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2DCE-B26B-5EEF-24A8-F37F578C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02DC-AF36-FDED-144D-ED3A8F20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2ED2-1E32-C6EB-7B25-19FFCF4F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2C0E-2218-FC1B-44E3-44A7824B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DD86-0B69-8715-3A60-28493DEB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9254-2CF3-A65B-14D1-4904CD79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8942C-5CEB-8503-9BAF-AEE4BCD5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C8903-7E69-9ECB-FB8C-4775032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2768A-D8F8-5A52-C9AD-E55B0F32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7826-56AE-E866-ED60-D068B95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D8F0-874E-B081-E169-8A58DAC8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941C-FD03-4540-CDE2-41D01DF1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50E31-FA81-B116-C15C-732C344B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AB218-D822-B74D-D472-04DA5E79E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24F1C-E45C-38CD-5D77-BE0D53F1C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B751C-D366-F170-3938-8899F12E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D0309-5F45-D649-8901-30A70BA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8795E-5FA0-CD73-D0B0-02C85F21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791F-0EE2-8818-3FCB-993C34BA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7FE4-86A3-7556-473B-8A18C799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A9416-EBA9-C248-6E4C-B38C5506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49EB-9D72-CF1F-9796-FA58D41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9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F027F-0C1A-BE6D-2B9F-37A06548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F0285-F506-842E-3EFC-6AC353EC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98B92-74BD-6F63-968F-F03B0716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7E34-D7FA-FF96-EC29-DCF4472E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73BC-CE3D-C888-E3AC-276097F8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A911A-4D35-0247-CFB8-158EDF3F4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5D64A-1DE5-6BD8-FB1E-4E9B9423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5AE3-D0B8-13E4-5A4C-47C09D44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4EA2-60CA-D6E7-A6C6-722CBDCC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2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02A1-0788-1557-D539-F974646C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55CEA-CE38-2C7F-6A26-72A982144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9D12A-D0E6-1408-ADB6-D1956F214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BAB6-7D35-3060-07B7-4D321404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8A29F-E65E-C36F-0D1F-C3C8C746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68FB2-8F66-93AB-0532-7AA34854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5AA52-6208-1FF7-1EB2-6B5EABF3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6CD2-DF1E-B04B-1A40-83341B3A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CE85A-B0C0-4507-105E-8C8B4D764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D197E-4B2C-4FF2-B4F7-36CC5F96D48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8C6B-C391-4D41-70EB-5E62797FA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B2AF-6C62-F960-0359-74546D07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E4916-97B6-49C8-8F49-D5793135B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7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AF0-8EFB-2B0E-683F-3E35E2AC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B916-B396-2A4F-5974-6841A0CB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1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A white board with blue text&#10;&#10;Description automatically generated">
            <a:extLst>
              <a:ext uri="{FF2B5EF4-FFF2-40B4-BE49-F238E27FC236}">
                <a16:creationId xmlns:a16="http://schemas.microsoft.com/office/drawing/2014/main" id="{D0F56CF0-3662-A114-B9AF-3CC6F21EE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8B7AB5-62DC-EB02-3F27-D563AA020F4F}"/>
              </a:ext>
            </a:extLst>
          </p:cNvPr>
          <p:cNvSpPr/>
          <p:nvPr/>
        </p:nvSpPr>
        <p:spPr>
          <a:xfrm>
            <a:off x="242782" y="1017321"/>
            <a:ext cx="978706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Payment Processors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1B6CC-CA97-2AF2-4FCD-9BB195DF9FE6}"/>
              </a:ext>
            </a:extLst>
          </p:cNvPr>
          <p:cNvSpPr/>
          <p:nvPr/>
        </p:nvSpPr>
        <p:spPr>
          <a:xfrm>
            <a:off x="2514473" y="802735"/>
            <a:ext cx="1045361" cy="518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Payment Processing and Security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8ED66D-098E-C32A-58C8-6C94AEF038A7}"/>
              </a:ext>
            </a:extLst>
          </p:cNvPr>
          <p:cNvSpPr/>
          <p:nvPr/>
        </p:nvSpPr>
        <p:spPr>
          <a:xfrm>
            <a:off x="4936139" y="869045"/>
            <a:ext cx="1076472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Ease of Transactions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57258B-BCFA-119E-0EAB-3A0DDB5750E8}"/>
              </a:ext>
            </a:extLst>
          </p:cNvPr>
          <p:cNvSpPr/>
          <p:nvPr/>
        </p:nvSpPr>
        <p:spPr>
          <a:xfrm>
            <a:off x="7437211" y="3122694"/>
            <a:ext cx="978706" cy="42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Discounts/ Promotions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84B6B-CA0A-40EA-9D51-C88F22550E4C}"/>
              </a:ext>
            </a:extLst>
          </p:cNvPr>
          <p:cNvSpPr/>
          <p:nvPr/>
        </p:nvSpPr>
        <p:spPr>
          <a:xfrm>
            <a:off x="237361" y="5410212"/>
            <a:ext cx="978706" cy="565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Payment Processing Fees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0CD6F-F300-BE26-0EE9-DA2383A7AC5D}"/>
              </a:ext>
            </a:extLst>
          </p:cNvPr>
          <p:cNvSpPr/>
          <p:nvPr/>
        </p:nvSpPr>
        <p:spPr>
          <a:xfrm>
            <a:off x="6269630" y="5451438"/>
            <a:ext cx="978706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Host Fees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FB5AD-179D-F187-F1EF-F30E33849E44}"/>
              </a:ext>
            </a:extLst>
          </p:cNvPr>
          <p:cNvSpPr/>
          <p:nvPr/>
        </p:nvSpPr>
        <p:spPr>
          <a:xfrm>
            <a:off x="7421631" y="5451438"/>
            <a:ext cx="978706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Guest Fees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74135-3C07-BC95-77BA-AD400EC76459}"/>
              </a:ext>
            </a:extLst>
          </p:cNvPr>
          <p:cNvSpPr/>
          <p:nvPr/>
        </p:nvSpPr>
        <p:spPr>
          <a:xfrm>
            <a:off x="8528582" y="5451438"/>
            <a:ext cx="1366438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Commissions on Transaction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CF647-BECA-9377-43D8-7CEEB32D0EB1}"/>
              </a:ext>
            </a:extLst>
          </p:cNvPr>
          <p:cNvSpPr/>
          <p:nvPr/>
        </p:nvSpPr>
        <p:spPr>
          <a:xfrm>
            <a:off x="1268065" y="1638318"/>
            <a:ext cx="1092897" cy="5440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Insurance Companies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2D5E2-C650-FFEC-3970-BB87AE25BFF1}"/>
              </a:ext>
            </a:extLst>
          </p:cNvPr>
          <p:cNvSpPr/>
          <p:nvPr/>
        </p:nvSpPr>
        <p:spPr>
          <a:xfrm>
            <a:off x="2514473" y="1408985"/>
            <a:ext cx="978706" cy="3322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Minimize Risk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09F3A-F085-8604-43D9-67619C260CB8}"/>
              </a:ext>
            </a:extLst>
          </p:cNvPr>
          <p:cNvSpPr/>
          <p:nvPr/>
        </p:nvSpPr>
        <p:spPr>
          <a:xfrm>
            <a:off x="4941954" y="1455810"/>
            <a:ext cx="1073727" cy="6046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Risk Minimization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1CF96-8FB3-46C8-AA63-70FE089625E6}"/>
              </a:ext>
            </a:extLst>
          </p:cNvPr>
          <p:cNvSpPr/>
          <p:nvPr/>
        </p:nvSpPr>
        <p:spPr>
          <a:xfrm>
            <a:off x="7437210" y="1873546"/>
            <a:ext cx="1114343" cy="4136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Safety/Security Measures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66DF0D-6838-16D6-9C3B-BCB1692C4E97}"/>
              </a:ext>
            </a:extLst>
          </p:cNvPr>
          <p:cNvSpPr/>
          <p:nvPr/>
        </p:nvSpPr>
        <p:spPr>
          <a:xfrm>
            <a:off x="8482707" y="1390080"/>
            <a:ext cx="967987" cy="3964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Issue Management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11F426-DAEA-D939-413B-663B9BAADBC8}"/>
              </a:ext>
            </a:extLst>
          </p:cNvPr>
          <p:cNvSpPr/>
          <p:nvPr/>
        </p:nvSpPr>
        <p:spPr>
          <a:xfrm>
            <a:off x="1274423" y="5402465"/>
            <a:ext cx="809737" cy="6046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Insurance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EC116-483D-2C51-CA86-8551F5B654E4}"/>
              </a:ext>
            </a:extLst>
          </p:cNvPr>
          <p:cNvSpPr/>
          <p:nvPr/>
        </p:nvSpPr>
        <p:spPr>
          <a:xfrm>
            <a:off x="237751" y="2233979"/>
            <a:ext cx="978706" cy="4775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Marketing Partners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56A2FD-4B1B-099A-B82D-C171731EDA27}"/>
              </a:ext>
            </a:extLst>
          </p:cNvPr>
          <p:cNvSpPr/>
          <p:nvPr/>
        </p:nvSpPr>
        <p:spPr>
          <a:xfrm>
            <a:off x="1268065" y="2233979"/>
            <a:ext cx="1081981" cy="4775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Local Business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594526-ABF0-3524-34EE-4E74E65EADE7}"/>
              </a:ext>
            </a:extLst>
          </p:cNvPr>
          <p:cNvSpPr/>
          <p:nvPr/>
        </p:nvSpPr>
        <p:spPr>
          <a:xfrm>
            <a:off x="242783" y="2794285"/>
            <a:ext cx="978706" cy="4921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Technology Providers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96141E-581C-3FE8-9AE3-F6F8031118DB}"/>
              </a:ext>
            </a:extLst>
          </p:cNvPr>
          <p:cNvSpPr/>
          <p:nvPr/>
        </p:nvSpPr>
        <p:spPr>
          <a:xfrm>
            <a:off x="242782" y="3375048"/>
            <a:ext cx="1206907" cy="4212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Business Travel Managers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E11FCC-948C-1CED-65A2-91BDCC388BFE}"/>
              </a:ext>
            </a:extLst>
          </p:cNvPr>
          <p:cNvSpPr/>
          <p:nvPr/>
        </p:nvSpPr>
        <p:spPr>
          <a:xfrm>
            <a:off x="1272461" y="2797630"/>
            <a:ext cx="1075562" cy="4775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Tourism Partners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BC4464-A438-2E48-6635-744F42A652E4}"/>
              </a:ext>
            </a:extLst>
          </p:cNvPr>
          <p:cNvSpPr/>
          <p:nvPr/>
        </p:nvSpPr>
        <p:spPr>
          <a:xfrm>
            <a:off x="3599670" y="1403489"/>
            <a:ext cx="1193058" cy="5263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Platform Development &amp; Maintenance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160D99-3AB6-103F-B38B-DF0537F3CE25}"/>
              </a:ext>
            </a:extLst>
          </p:cNvPr>
          <p:cNvSpPr/>
          <p:nvPr/>
        </p:nvSpPr>
        <p:spPr>
          <a:xfrm>
            <a:off x="3604926" y="802735"/>
            <a:ext cx="1193059" cy="5075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Marketing and Customer Acquisition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708CDB-C770-7781-6AA3-AD5A0F618A33}"/>
              </a:ext>
            </a:extLst>
          </p:cNvPr>
          <p:cNvSpPr/>
          <p:nvPr/>
        </p:nvSpPr>
        <p:spPr>
          <a:xfrm>
            <a:off x="3729551" y="1986645"/>
            <a:ext cx="1054645" cy="50118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Content Creation and Curation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46535C-2B95-03CC-8C71-5C230ACC00FD}"/>
              </a:ext>
            </a:extLst>
          </p:cNvPr>
          <p:cNvSpPr/>
          <p:nvPr/>
        </p:nvSpPr>
        <p:spPr>
          <a:xfrm>
            <a:off x="2509830" y="1814930"/>
            <a:ext cx="987266" cy="3575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Community 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DE0CDE-093C-15D6-BC51-0BF7E8229DDE}"/>
              </a:ext>
            </a:extLst>
          </p:cNvPr>
          <p:cNvSpPr/>
          <p:nvPr/>
        </p:nvSpPr>
        <p:spPr>
          <a:xfrm>
            <a:off x="6052279" y="861224"/>
            <a:ext cx="1076473" cy="5477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For Hosts: Screened Guests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C003DC-52F2-88F4-CE9A-9CCEC53C4ABB}"/>
              </a:ext>
            </a:extLst>
          </p:cNvPr>
          <p:cNvSpPr/>
          <p:nvPr/>
        </p:nvSpPr>
        <p:spPr>
          <a:xfrm>
            <a:off x="6066853" y="1474065"/>
            <a:ext cx="1076473" cy="5477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For Hosts: Management Tools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CA4C64-0E18-5C3B-C0AD-50FC8EE205C3}"/>
              </a:ext>
            </a:extLst>
          </p:cNvPr>
          <p:cNvSpPr/>
          <p:nvPr/>
        </p:nvSpPr>
        <p:spPr>
          <a:xfrm>
            <a:off x="4944699" y="2115549"/>
            <a:ext cx="1076473" cy="5477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For Guests: Choice and Variation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129183-D1EC-BD7A-DB00-F5E270C793DA}"/>
              </a:ext>
            </a:extLst>
          </p:cNvPr>
          <p:cNvSpPr/>
          <p:nvPr/>
        </p:nvSpPr>
        <p:spPr>
          <a:xfrm>
            <a:off x="6066853" y="2115549"/>
            <a:ext cx="1076473" cy="5477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For Guests: Amenities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2F9B98-2C94-9E71-488A-37DE801FDBAB}"/>
              </a:ext>
            </a:extLst>
          </p:cNvPr>
          <p:cNvSpPr/>
          <p:nvPr/>
        </p:nvSpPr>
        <p:spPr>
          <a:xfrm>
            <a:off x="4936139" y="2722469"/>
            <a:ext cx="1085033" cy="4287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For Guests: Best Value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81908B-413F-2442-BE44-FA880294025B}"/>
              </a:ext>
            </a:extLst>
          </p:cNvPr>
          <p:cNvSpPr/>
          <p:nvPr/>
        </p:nvSpPr>
        <p:spPr>
          <a:xfrm>
            <a:off x="6066853" y="2718356"/>
            <a:ext cx="1076474" cy="4287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For Guests: Authentic Stay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D7E718-585E-4C58-CAEC-C1E383A8ABB4}"/>
              </a:ext>
            </a:extLst>
          </p:cNvPr>
          <p:cNvSpPr/>
          <p:nvPr/>
        </p:nvSpPr>
        <p:spPr>
          <a:xfrm>
            <a:off x="4937512" y="3209280"/>
            <a:ext cx="1073726" cy="506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For Guests: Local Experience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9F8E52-224A-38B1-EE6F-9232A1D0A44F}"/>
              </a:ext>
            </a:extLst>
          </p:cNvPr>
          <p:cNvSpPr/>
          <p:nvPr/>
        </p:nvSpPr>
        <p:spPr>
          <a:xfrm>
            <a:off x="7437211" y="3609341"/>
            <a:ext cx="978706" cy="4136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Website and Mobile App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7A8D58-73D5-51EA-1DE4-C1C5BCBE95EC}"/>
              </a:ext>
            </a:extLst>
          </p:cNvPr>
          <p:cNvSpPr/>
          <p:nvPr/>
        </p:nvSpPr>
        <p:spPr>
          <a:xfrm>
            <a:off x="8476890" y="816972"/>
            <a:ext cx="978706" cy="4338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Online Self-Service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9134BA-705E-6ADF-8244-231450B89759}"/>
              </a:ext>
            </a:extLst>
          </p:cNvPr>
          <p:cNvSpPr/>
          <p:nvPr/>
        </p:nvSpPr>
        <p:spPr>
          <a:xfrm>
            <a:off x="7415059" y="1391961"/>
            <a:ext cx="967987" cy="3964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Community Forum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E2B78A-6B66-17DA-CE8F-132107ADB311}"/>
              </a:ext>
            </a:extLst>
          </p:cNvPr>
          <p:cNvSpPr/>
          <p:nvPr/>
        </p:nvSpPr>
        <p:spPr>
          <a:xfrm>
            <a:off x="7415059" y="820717"/>
            <a:ext cx="978706" cy="4470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Customer Support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20C7DF-D471-3805-5397-1B30893B4AB2}"/>
              </a:ext>
            </a:extLst>
          </p:cNvPr>
          <p:cNvSpPr/>
          <p:nvPr/>
        </p:nvSpPr>
        <p:spPr>
          <a:xfrm>
            <a:off x="8528582" y="3119183"/>
            <a:ext cx="978706" cy="42872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Marketing Channels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C8B37-CEB7-3C29-0082-1B2C4ADCE06E}"/>
              </a:ext>
            </a:extLst>
          </p:cNvPr>
          <p:cNvSpPr/>
          <p:nvPr/>
        </p:nvSpPr>
        <p:spPr>
          <a:xfrm>
            <a:off x="8560345" y="3609233"/>
            <a:ext cx="978706" cy="4136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Referral Programs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470519-905E-836C-A1C3-EF21D8DC079C}"/>
              </a:ext>
            </a:extLst>
          </p:cNvPr>
          <p:cNvSpPr/>
          <p:nvPr/>
        </p:nvSpPr>
        <p:spPr>
          <a:xfrm>
            <a:off x="8575112" y="4154117"/>
            <a:ext cx="978706" cy="2928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Social Media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D70932-8D46-FABA-C769-CAE2A892FC2D}"/>
              </a:ext>
            </a:extLst>
          </p:cNvPr>
          <p:cNvSpPr/>
          <p:nvPr/>
        </p:nvSpPr>
        <p:spPr>
          <a:xfrm>
            <a:off x="7439759" y="4088440"/>
            <a:ext cx="976158" cy="7615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rgbClr val="1F1F1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Word-of-Mouth from Host/Guest Interactions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C0F77-A404-658E-1A8B-A890025C0D96}"/>
              </a:ext>
            </a:extLst>
          </p:cNvPr>
          <p:cNvSpPr/>
          <p:nvPr/>
        </p:nvSpPr>
        <p:spPr>
          <a:xfrm>
            <a:off x="2153164" y="5404935"/>
            <a:ext cx="978706" cy="60469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Marketing &amp; Customer Acquisition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3DC35-1612-C19A-846D-CFF825A0006F}"/>
              </a:ext>
            </a:extLst>
          </p:cNvPr>
          <p:cNvSpPr/>
          <p:nvPr/>
        </p:nvSpPr>
        <p:spPr>
          <a:xfrm>
            <a:off x="3188080" y="5402465"/>
            <a:ext cx="969556" cy="5996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Research &amp; development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979E7E-9477-3218-5E13-704BEB339127}"/>
              </a:ext>
            </a:extLst>
          </p:cNvPr>
          <p:cNvSpPr/>
          <p:nvPr/>
        </p:nvSpPr>
        <p:spPr>
          <a:xfrm>
            <a:off x="4220631" y="5410212"/>
            <a:ext cx="820594" cy="5996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Sales &amp; Marketing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53BE8D-FBE9-1D57-10B1-4C5362462862}"/>
              </a:ext>
            </a:extLst>
          </p:cNvPr>
          <p:cNvSpPr/>
          <p:nvPr/>
        </p:nvSpPr>
        <p:spPr>
          <a:xfrm>
            <a:off x="7420546" y="6075618"/>
            <a:ext cx="1056344" cy="5174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Experience Fees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FA665B-7A9E-235B-C2E4-476E5A0545B1}"/>
              </a:ext>
            </a:extLst>
          </p:cNvPr>
          <p:cNvSpPr/>
          <p:nvPr/>
        </p:nvSpPr>
        <p:spPr>
          <a:xfrm>
            <a:off x="6281590" y="6075618"/>
            <a:ext cx="1011578" cy="55187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Premium Listing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176F72-BE76-A3E6-CB97-3EDADEF49FBC}"/>
              </a:ext>
            </a:extLst>
          </p:cNvPr>
          <p:cNvSpPr/>
          <p:nvPr/>
        </p:nvSpPr>
        <p:spPr>
          <a:xfrm>
            <a:off x="1301391" y="1015427"/>
            <a:ext cx="1076473" cy="547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Superhosts &amp; Experienced Hosts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BD1B15-5396-FD4C-4208-36752EC890E7}"/>
              </a:ext>
            </a:extLst>
          </p:cNvPr>
          <p:cNvSpPr/>
          <p:nvPr/>
        </p:nvSpPr>
        <p:spPr>
          <a:xfrm>
            <a:off x="232590" y="1634648"/>
            <a:ext cx="978375" cy="547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Investor &amp; Commercial partners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74C698-785A-7416-0831-2EACC66CDAE3}"/>
              </a:ext>
            </a:extLst>
          </p:cNvPr>
          <p:cNvSpPr/>
          <p:nvPr/>
        </p:nvSpPr>
        <p:spPr>
          <a:xfrm>
            <a:off x="6066852" y="3184161"/>
            <a:ext cx="1076473" cy="547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Income Generation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36455D-D508-45AE-61A4-094FCBD36D1D}"/>
              </a:ext>
            </a:extLst>
          </p:cNvPr>
          <p:cNvSpPr/>
          <p:nvPr/>
        </p:nvSpPr>
        <p:spPr>
          <a:xfrm>
            <a:off x="4936138" y="3762637"/>
            <a:ext cx="1076473" cy="547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Ease of Getting Started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AB4545-CC99-7A0F-92DF-4DCE565E3B58}"/>
              </a:ext>
            </a:extLst>
          </p:cNvPr>
          <p:cNvSpPr/>
          <p:nvPr/>
        </p:nvSpPr>
        <p:spPr>
          <a:xfrm>
            <a:off x="2511369" y="2237601"/>
            <a:ext cx="1193059" cy="4914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Consistent Guest Experience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0F7F06-BBCA-0B46-4C19-4C5C62A07D55}"/>
              </a:ext>
            </a:extLst>
          </p:cNvPr>
          <p:cNvSpPr/>
          <p:nvPr/>
        </p:nvSpPr>
        <p:spPr>
          <a:xfrm>
            <a:off x="5104712" y="5403870"/>
            <a:ext cx="876626" cy="6122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and Admin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2C171C-4700-5C17-6B6D-5B4913A20309}"/>
              </a:ext>
            </a:extLst>
          </p:cNvPr>
          <p:cNvSpPr/>
          <p:nvPr/>
        </p:nvSpPr>
        <p:spPr>
          <a:xfrm>
            <a:off x="9895020" y="1615485"/>
            <a:ext cx="969557" cy="5273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Higher Education, Income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50559-48E4-10B5-0887-B799DEFDE346}"/>
              </a:ext>
            </a:extLst>
          </p:cNvPr>
          <p:cNvSpPr/>
          <p:nvPr/>
        </p:nvSpPr>
        <p:spPr>
          <a:xfrm>
            <a:off x="4957370" y="4358409"/>
            <a:ext cx="1053868" cy="5273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Leisure Travelers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2DA8C1-1E4D-D7AE-3CA9-27DFA2CE4945}"/>
              </a:ext>
            </a:extLst>
          </p:cNvPr>
          <p:cNvSpPr/>
          <p:nvPr/>
        </p:nvSpPr>
        <p:spPr>
          <a:xfrm>
            <a:off x="9895020" y="2292797"/>
            <a:ext cx="969557" cy="5273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Business &amp; Luxury Travelers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42B0AE-5A3E-5BF8-4B7F-327E614E3FB4}"/>
              </a:ext>
            </a:extLst>
          </p:cNvPr>
          <p:cNvSpPr/>
          <p:nvPr/>
        </p:nvSpPr>
        <p:spPr>
          <a:xfrm>
            <a:off x="2615633" y="3131883"/>
            <a:ext cx="978706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Payment Processing Systems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C2ACD4-BAF7-E4D5-EA40-7712153ECD6C}"/>
              </a:ext>
            </a:extLst>
          </p:cNvPr>
          <p:cNvSpPr/>
          <p:nvPr/>
        </p:nvSpPr>
        <p:spPr>
          <a:xfrm>
            <a:off x="2615633" y="3722758"/>
            <a:ext cx="835129" cy="4212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Airbnb platform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33AC2B-455B-8D8C-4105-FE34D0563A43}"/>
              </a:ext>
            </a:extLst>
          </p:cNvPr>
          <p:cNvSpPr/>
          <p:nvPr/>
        </p:nvSpPr>
        <p:spPr>
          <a:xfrm>
            <a:off x="3689821" y="3107381"/>
            <a:ext cx="835129" cy="3216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46BA60-25F7-F912-8793-EB0664D87CF5}"/>
              </a:ext>
            </a:extLst>
          </p:cNvPr>
          <p:cNvSpPr/>
          <p:nvPr/>
        </p:nvSpPr>
        <p:spPr>
          <a:xfrm>
            <a:off x="3680979" y="3495378"/>
            <a:ext cx="1079304" cy="4136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Active Hosts and Guests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612745-26C0-639F-F5AF-6A41C232FD3B}"/>
              </a:ext>
            </a:extLst>
          </p:cNvPr>
          <p:cNvSpPr/>
          <p:nvPr/>
        </p:nvSpPr>
        <p:spPr>
          <a:xfrm>
            <a:off x="3675894" y="3961953"/>
            <a:ext cx="1076473" cy="2754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User 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6F4253-791A-85FB-B8A2-632677AE1F10}"/>
              </a:ext>
            </a:extLst>
          </p:cNvPr>
          <p:cNvSpPr/>
          <p:nvPr/>
        </p:nvSpPr>
        <p:spPr>
          <a:xfrm>
            <a:off x="6066853" y="3783089"/>
            <a:ext cx="1068892" cy="52730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Business &amp; Luxury Travelers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0B23A7-C03B-BAEB-811B-86D4C858CBC7}"/>
              </a:ext>
            </a:extLst>
          </p:cNvPr>
          <p:cNvSpPr/>
          <p:nvPr/>
        </p:nvSpPr>
        <p:spPr>
          <a:xfrm>
            <a:off x="2615633" y="4214746"/>
            <a:ext cx="835129" cy="31495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2DA002-984C-73C2-A7C0-236B7DF9D996}"/>
              </a:ext>
            </a:extLst>
          </p:cNvPr>
          <p:cNvSpPr/>
          <p:nvPr/>
        </p:nvSpPr>
        <p:spPr>
          <a:xfrm>
            <a:off x="3675894" y="4303497"/>
            <a:ext cx="1056344" cy="31495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Brand Reputation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F31326-B964-0202-8C15-2F3AEF9BD713}"/>
              </a:ext>
            </a:extLst>
          </p:cNvPr>
          <p:cNvSpPr/>
          <p:nvPr/>
        </p:nvSpPr>
        <p:spPr>
          <a:xfrm>
            <a:off x="2614257" y="4596492"/>
            <a:ext cx="969557" cy="31495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Acquisition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206AB5-B5A5-6BD5-D015-E12F031C0DF1}"/>
              </a:ext>
            </a:extLst>
          </p:cNvPr>
          <p:cNvSpPr txBox="1"/>
          <p:nvPr/>
        </p:nvSpPr>
        <p:spPr>
          <a:xfrm>
            <a:off x="2848965" y="-14508"/>
            <a:ext cx="5388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AIRBNB BUSINESS MODEL CANVAS</a:t>
            </a:r>
            <a:endParaRPr lang="en-US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4" name="Picture 2" descr="DesignStudio creates new logo for Airbnb">
            <a:extLst>
              <a:ext uri="{FF2B5EF4-FFF2-40B4-BE49-F238E27FC236}">
                <a16:creationId xmlns:a16="http://schemas.microsoft.com/office/drawing/2014/main" id="{BD18919E-63D4-25BE-BF46-78D1D539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17" y="29758"/>
            <a:ext cx="333869" cy="3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4E21931-A2D5-8BF3-9909-2E856BE35B8A}"/>
              </a:ext>
            </a:extLst>
          </p:cNvPr>
          <p:cNvSpPr/>
          <p:nvPr/>
        </p:nvSpPr>
        <p:spPr>
          <a:xfrm>
            <a:off x="10989853" y="1615485"/>
            <a:ext cx="969557" cy="5273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ambria" panose="02040503050406030204" pitchFamily="18" charset="0"/>
                <a:ea typeface="Cambria" panose="02040503050406030204" pitchFamily="18" charset="0"/>
              </a:rPr>
              <a:t>30-49 years old</a:t>
            </a:r>
          </a:p>
        </p:txBody>
      </p:sp>
    </p:spTree>
    <p:extLst>
      <p:ext uri="{BB962C8B-B14F-4D97-AF65-F5344CB8AC3E}">
        <p14:creationId xmlns:p14="http://schemas.microsoft.com/office/powerpoint/2010/main" val="111114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Kamruzzaman Kamrul</dc:creator>
  <cp:lastModifiedBy>MD Kamruzzaman Kamrul</cp:lastModifiedBy>
  <cp:revision>1</cp:revision>
  <dcterms:created xsi:type="dcterms:W3CDTF">2024-02-16T05:26:55Z</dcterms:created>
  <dcterms:modified xsi:type="dcterms:W3CDTF">2024-02-16T05:27:31Z</dcterms:modified>
</cp:coreProperties>
</file>