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6"/>
  </p:notesMasterIdLst>
  <p:sldIdLst>
    <p:sldId id="321" r:id="rId4"/>
    <p:sldId id="259" r:id="rId5"/>
    <p:sldId id="322" r:id="rId6"/>
    <p:sldId id="319" r:id="rId7"/>
    <p:sldId id="264" r:id="rId8"/>
    <p:sldId id="260" r:id="rId9"/>
    <p:sldId id="265" r:id="rId10"/>
    <p:sldId id="311" r:id="rId11"/>
    <p:sldId id="267" r:id="rId12"/>
    <p:sldId id="312" r:id="rId13"/>
    <p:sldId id="261" r:id="rId14"/>
    <p:sldId id="314" r:id="rId15"/>
    <p:sldId id="317" r:id="rId16"/>
    <p:sldId id="263" r:id="rId17"/>
    <p:sldId id="287" r:id="rId18"/>
    <p:sldId id="288" r:id="rId19"/>
    <p:sldId id="271" r:id="rId20"/>
    <p:sldId id="289" r:id="rId21"/>
    <p:sldId id="290" r:id="rId22"/>
    <p:sldId id="279" r:id="rId23"/>
    <p:sldId id="291" r:id="rId24"/>
    <p:sldId id="3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A925"/>
    <a:srgbClr val="C1C51F"/>
    <a:srgbClr val="9D0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8:16:52.8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129 116 24575,'0'32'0,"-2"8"0,-1-1 0,-3 1 0,-1-1 0,-21 65 0,28-104 0,0-1 0,0 1 0,0 0 0,0 0 0,0 0 0,0 0 0,0 0 0,-1 0 0,1 0 0,0 0 0,0 0 0,0 0 0,0 0 0,0 0 0,0 0 0,0 0 0,0 0 0,0 0 0,-1-1 0,1 1 0,0 0 0,0 0 0,0 0 0,0 0 0,0 0 0,0 0 0,0 0 0,-1 1 0,1-1 0,0 0 0,0 0 0,0 0 0,0 0 0,0 0 0,0 0 0,0 0 0,0 0 0,0 0 0,-1 0 0,1 0 0,0 0 0,0 0 0,-2-23 0,0-30 0,3 18 0,-2 1 0,-6-38 0,4 56 0,0 0 0,-2 0 0,0 1 0,0 0 0,-1 0 0,-14-24 0,16 34 0,-12-27 0,16 32 0,0 0 0,0-1 0,0 1 0,0-1 0,0 1 0,-1-1 0,1 1 0,0 0 0,0-1 0,0 1 0,0-1 0,1 1 0,-1-1 0,0 1 0,0 0 0,0-1 0,0 1 0,0-1 0,0 1 0,1 0 0,-1-1 0,0 1 0,0-1 0,1 1 0,-1-1 0,1 1 0,0 0 0,0 0 0,0-1 0,0 1 0,-1 0 0,1 0 0,0 0 0,0 0 0,0 0 0,0 0 0,0 0 0,0 0 0,0 0 0,0 0 0,-1 1 0,1-1 0,2 1 0,6 2 0,0 0 0,0 0 0,0 1 0,0 0 0,0 1 0,-1 0 0,0 1 0,0-1 0,0 1 0,-1 1 0,0 0 0,0 0 0,12 15 0,78 139 0,-93-153 0,-1-3 0,-1 0 0,1-1 0,0 1 0,0-1 0,5 6 0,-8-9 0,1-1 0,-1 0 0,0 0 0,0 0 0,1 1 0,-1-1 0,0 0 0,0 0 0,1 0 0,-1 0 0,0 0 0,0 0 0,1 1 0,-1-1 0,0 0 0,1 0 0,-1 0 0,0 0 0,1 0 0,-1 0 0,0 0 0,0 0 0,1 0 0,-1 0 0,0-1 0,1 1 0,-1 0 0,0 0 0,0 0 0,1 0 0,-1 0 0,0 0 0,1-1 0,-1 1 0,0 0 0,8-22 0,0-20 0,-1 11 0,3-46 0,-10 68 0,1 0 0,-2 0 0,1 1 0,-1-1 0,0 0 0,-1 1 0,0-1 0,-1 1 0,1-1 0,-6-8 0,7 15 0,0 1 0,0-1 0,0 0 0,0 1 0,0-1 0,-1 0 0,1 1 0,-1 0 0,1-1 0,-1 1 0,1 0 0,-1 0 0,0 0 0,0 0 0,1 0 0,-1 0 0,0 0 0,0 1 0,0-1 0,0 1 0,0-1 0,0 1 0,0 0 0,0 0 0,0 0 0,0 0 0,0 0 0,0 0 0,0 1 0,0-1 0,0 1 0,0-1 0,0 1 0,-3 1 0,-5 2 0,-1 1 0,1 1 0,1-1 0,-17 14 0,25-19 6,1 0-1,-1 1 0,0-1 1,1 1-1,-1-1 0,1 1 1,-1-1-1,0 1 1,1-1-1,0 1 0,-1-1 1,1 1-1,-1 0 0,1-1 1,0 1-1,-1 0 0,1 0 1,0-1-1,0 1 1,-1 0-1,1 0 0,0 0-60,1 0 0,-1-1 0,0 0 1,1 1-1,-1-1 0,1 1 0,-1-1 0,0 1 0,1-1 0,-1 0 0,1 1 0,-1-1 0,1 0 0,-1 1 0,1-1 0,-1 0 0,1 0 0,-1 1 0,1-1 1,0 0-1,-1 0 0,1 0 0,-1 0 0,1 0 0,-1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8:17:07.6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24575,'0'9'0,"0"7"0,0 6 0,0 3 0,0 2 0,0 0 0,0 1 0,0 0 0,0-6-8191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8:17:24.7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8:17:29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2AEE8-E87E-47C5-BACE-A501B6EA5C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7A4BF-29FD-4B68-985B-88C3F2BD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270C433B-F804-7001-DCB7-F24F027CA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8abda3da0_0_199:notes">
            <a:extLst>
              <a:ext uri="{FF2B5EF4-FFF2-40B4-BE49-F238E27FC236}">
                <a16:creationId xmlns:a16="http://schemas.microsoft.com/office/drawing/2014/main" id="{1028BEE6-E006-5E96-23FC-54F85A2E42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8abda3da0_0_199:notes">
            <a:extLst>
              <a:ext uri="{FF2B5EF4-FFF2-40B4-BE49-F238E27FC236}">
                <a16:creationId xmlns:a16="http://schemas.microsoft.com/office/drawing/2014/main" id="{6965914D-CB12-14C9-E03E-3FD47E7226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58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53986b4d77ead621_2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53986b4d77ead621_2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03d9f7a28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03d9f7a28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53986b4d77ead621_2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53986b4d77ead621_2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5905-8D4C-1C8B-0AD2-4778D2131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2FBEC-1493-C0EF-2B33-2654FA271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36459-80AA-82FB-0BF1-E1632F94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B717-2E58-409F-AEB9-6080B0BFC04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E601C-DB48-A093-9691-702A3F7B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B1C82-E049-60BA-DADE-844D8B5D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C60C-58EC-4119-89C8-7B50BFB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1503-7254-8ED4-DD97-4CCC7B5F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17DA2-4969-36A3-A8EB-CDA05D2E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C3033-46C7-A8C8-C166-F782AA4D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B717-2E58-409F-AEB9-6080B0BFC04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E85F-3F2D-06D8-71A3-7B49DA49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F3E2-386A-B0F9-4068-2C611D8F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C60C-58EC-4119-89C8-7B50BFB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6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EE37B-E858-3D5C-0597-9907E1CEA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15A0A-4AB5-358F-02B9-5B079731D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8E99-A550-379A-6699-C2F743CF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B717-2E58-409F-AEB9-6080B0BFC04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428B-FF2F-2E6F-505D-FD4E2D47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563A-1D61-2A0E-F983-8CF4861D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C60C-58EC-4119-89C8-7B50BFB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84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2463-40D6-8901-D962-2C90DD880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17465-E038-4C43-A45A-C1D6358DD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B573-CDCF-42FB-1482-D525071F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D0BA-C155-44A2-8A17-BA116372AD8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2EFE4-8C6E-7AB1-442C-5E588E62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05DF7-93CE-BC4F-A22E-92BC84CD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CBBE-080F-4AC9-B39D-09675449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7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AA3D-A33E-26CA-5754-C5234275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DDD4-D9A2-1304-DF1E-E63330339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40AB-0729-8BEB-8354-B02F696A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D0BA-C155-44A2-8A17-BA116372AD8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F25B-3ADD-DE24-26BA-14D01B4E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B233-BAC4-0977-4288-66635FD2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CBBE-080F-4AC9-B39D-09675449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C8E1-2216-576B-7780-6A4DAC3A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FB96-E6AF-56EB-0543-A3F41E3F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C80C-C567-817E-87A0-3106AE72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D0BA-C155-44A2-8A17-BA116372AD8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508FF-05F0-6DFA-4D4B-3C63DF4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095A-E2A4-C574-EC4F-454A7FD1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CBBE-080F-4AC9-B39D-09675449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B942-4548-2B73-354B-27E72FC2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CB5A-7754-CB15-A34A-C765768CD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1FF5-C306-E927-4889-7CE3D2082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64E3B-B85C-C7C8-86B3-19E8F616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D0BA-C155-44A2-8A17-BA116372AD8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915ED-C515-8E63-7B66-AB192F07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D4B9F-8E1C-DE43-DC9B-2BA21A27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CBBE-080F-4AC9-B39D-09675449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4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8003-86A4-239E-C257-EC70E1BA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88B7D-BF9C-B46A-1555-1EA680883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2C75E-30A7-EF79-908E-DFC9473B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860C3-0531-4A1F-F713-A9FC1FE8B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BAFD7-0F38-B625-081B-51184F288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1C4DC-7C8B-5D5E-97A7-8CF9AF73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D0BA-C155-44A2-8A17-BA116372AD8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9C55F-3D79-3AB6-39F9-31A46754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66A5B-4350-EEE9-AB36-041CD0A9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CBBE-080F-4AC9-B39D-09675449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61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056F-B49C-EA4F-9EE6-4FF8DFE4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45466-1557-7666-931E-4C343950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D0BA-C155-44A2-8A17-BA116372AD8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2708A-8530-9D5E-0D2C-4EF4F0D6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32DBA-069B-7556-8624-1F27CB74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CBBE-080F-4AC9-B39D-09675449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69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A446D-BB8D-DE4B-CFC5-64DE6409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D0BA-C155-44A2-8A17-BA116372AD8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EBA2F-6CB6-EA20-3707-6301CBC9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6EB62-391F-9ECD-A47E-A3E5228B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CBBE-080F-4AC9-B39D-09675449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35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AFCD-A7F5-1659-6B76-F8CD6CB9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6397-C42E-BFD0-07EA-52BFCD8C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A4DAC-E5E3-0354-8247-41F6EEE3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C34B0-A604-EC31-9364-8CCC5713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D0BA-C155-44A2-8A17-BA116372AD8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4CEFA-0556-B293-30DB-F0BBB23B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EAC09-EF11-0E44-48F1-BC47D1D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CBBE-080F-4AC9-B39D-09675449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CAD4-E5F2-4A14-B9EF-2EBF62DF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8258-BFA2-66BF-45CE-78DA15FA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346A9-343B-67D1-ADF6-5A41E591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B717-2E58-409F-AEB9-6080B0BFC04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C6C0-064E-314E-E196-F572FC17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6FB8C-E222-46DB-67D6-E2FE93A7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C60C-58EC-4119-89C8-7B50BFB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53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39D6-5FEB-35E9-D19E-A463936B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99BE1-9EE4-0FB9-E0FF-0BA548C41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2D36B-C688-896D-50F2-013487D58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569CC-6273-B5A8-AD9C-5E183B88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D0BA-C155-44A2-8A17-BA116372AD8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82757-27B6-3336-815A-20D4EB06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F3432-5EFC-0E61-D163-2FC18475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CBBE-080F-4AC9-B39D-09675449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83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9A1A-878B-57D4-5B7A-66C475AE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45953-C64A-B83A-D483-646E0E7CD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2BE83-93C8-468B-1BAE-CC28995C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D0BA-C155-44A2-8A17-BA116372AD8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729E3-E9D5-7543-DC96-E988824D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E883B-AA10-AE19-A2A2-616E0059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CBBE-080F-4AC9-B39D-09675449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8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27AB8-4B81-E0E2-876F-6DE3A582F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117D7-610B-48E7-0BA1-5ED5896C7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F4B6-E1D4-775F-CBE8-B2996294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D0BA-C155-44A2-8A17-BA116372AD8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4FB9F-5191-F4EC-4214-DF97BD78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B1702-AE1F-286F-E81B-E8FC7EE3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CBBE-080F-4AC9-B39D-09675449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6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0880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9600" y="548633"/>
            <a:ext cx="7681600" cy="21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667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600" y="2738233"/>
            <a:ext cx="5486400" cy="4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6875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130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1663933"/>
            <a:ext cx="10972800" cy="40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8688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39749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2112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419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3129-EC1E-050F-93A7-48DBCBD9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D5F92-2E4B-05BC-7F27-C6CDA3D6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7870-700B-D62B-8C44-9A8BAF5E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B717-2E58-409F-AEB9-6080B0BFC04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5D26B-BB2F-E3B8-4795-BF1E50AB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FC6AE-993C-EFE3-9D0E-035D1471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C60C-58EC-4119-89C8-7B50BFB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76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6213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55701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57169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751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62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CA8A-D96B-62D0-348F-8F6694F9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EDDA-A473-C45E-4269-8C7B5D625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933A7-4EE4-DAC7-8210-ECACB2F9F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7AE59-AAD9-8D23-FE59-33997272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B717-2E58-409F-AEB9-6080B0BFC04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6D4EC-B647-59B8-9DE7-3D1856AF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D362D-9121-CDA8-7AAE-8B6A22D9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C60C-58EC-4119-89C8-7B50BFB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1932-D2D0-9B6E-EF7B-BFEAF4A1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DC9E-6DF0-634B-0730-0E3950F44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4DF4F-A72D-1567-CA0C-F6971232B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51E3A-6169-9E3A-47D7-056426195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68613-A002-6E3F-D74C-B93DD8138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DAC26-90FD-2BC3-705B-174C2A45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B717-2E58-409F-AEB9-6080B0BFC04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DAD4B-6987-3D53-50B9-C0C50526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62B84-3420-B7EE-041F-645E910E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C60C-58EC-4119-89C8-7B50BFB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3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C57F-40AF-4AA0-2917-38837885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C4FBB-1879-F254-7527-5AF7F4B7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B717-2E58-409F-AEB9-6080B0BFC04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A959B-5BE8-EFC9-F5BC-60DD73F0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03F3C-51FB-A33A-EA91-FBFD2CCC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C60C-58EC-4119-89C8-7B50BFB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7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4D280-2AFA-BADE-C1CB-B5F915E1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B717-2E58-409F-AEB9-6080B0BFC04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B17D5-BEFB-C925-DE8F-03AB84FB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8625E-9A8F-1C29-7B5F-785F40D8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C60C-58EC-4119-89C8-7B50BFB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7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06EF-F545-33E1-F3A2-52210A99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1E8A-1A47-6FF2-13F6-FC6700747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C643-90A3-F744-E7A7-73B4DD94D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D7529-35B6-88CA-216B-D3880B9E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B717-2E58-409F-AEB9-6080B0BFC04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624C1-5254-4DB6-494C-C9928525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F831-CC57-6F9A-930D-0AA862F8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C60C-58EC-4119-89C8-7B50BFB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0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8905-318D-569C-1956-AD22F50C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126B2-50EC-C613-1AD4-8C1FE53A4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5C501-E145-C6BB-5233-9C3143B2C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CB461-E158-2B5E-6632-7170DD7E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B717-2E58-409F-AEB9-6080B0BFC04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B7D90-39CC-D10E-DD08-0DA7973D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F18DD-80F3-5194-9C06-96BB5BE7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C60C-58EC-4119-89C8-7B50BFB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6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C7738-033D-C555-7EF5-FFE18BC8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C9E1B-5D7E-297F-8441-5B787672F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3C3E-8BE5-F6B7-5DF5-A4081A05B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AB717-2E58-409F-AEB9-6080B0BFC04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B960-CA1C-DD69-52C5-3DD334ED9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91A36-917A-D653-AAF0-2C73596ED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1C60C-58EC-4119-89C8-7B50BFB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8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15848-466E-5F20-8662-EA976CD9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C677E-CBD4-5C02-4940-313986035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E27B-880C-FAB6-8877-8A1009AA2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CD0BA-C155-44A2-8A17-BA116372AD8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ABC3C-FFA0-1C73-FD3F-509602E9C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9BE8-FC42-F9A0-178D-525A1FF4D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4CBBE-080F-4AC9-B39D-09675449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82677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hyperlink" Target="https://docs.google.com/spreadsheets/d/1KDFeJVh5TtYbqeckuDvWwzH9G_FB1XNZoJksEElq-us/copy" TargetMode="External"/><Relationship Id="rId7" Type="http://schemas.openxmlformats.org/officeDocument/2006/relationships/customXml" Target="../ink/ink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B90CBDC9-077E-7B99-AE91-885B10E9C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>
            <a:extLst>
              <a:ext uri="{FF2B5EF4-FFF2-40B4-BE49-F238E27FC236}">
                <a16:creationId xmlns:a16="http://schemas.microsoft.com/office/drawing/2014/main" id="{E06D6BD0-DC55-8E4D-78AD-D624442A0EEB}"/>
              </a:ext>
            </a:extLst>
          </p:cNvPr>
          <p:cNvSpPr/>
          <p:nvPr/>
        </p:nvSpPr>
        <p:spPr>
          <a:xfrm>
            <a:off x="-1623" y="4591564"/>
            <a:ext cx="12192520" cy="2155568"/>
          </a:xfrm>
          <a:custGeom>
            <a:avLst/>
            <a:gdLst/>
            <a:ahLst/>
            <a:cxnLst/>
            <a:rect l="l" t="t" r="r" b="b"/>
            <a:pathLst>
              <a:path w="19576" h="3461" extrusionOk="0">
                <a:moveTo>
                  <a:pt x="19575" y="0"/>
                </a:moveTo>
                <a:lnTo>
                  <a:pt x="19575" y="2715"/>
                </a:lnTo>
                <a:lnTo>
                  <a:pt x="19411" y="2752"/>
                </a:lnTo>
                <a:lnTo>
                  <a:pt x="19411" y="2752"/>
                </a:lnTo>
                <a:cubicBezTo>
                  <a:pt x="19278" y="2782"/>
                  <a:pt x="19146" y="2812"/>
                  <a:pt x="19012" y="2838"/>
                </a:cubicBezTo>
                <a:lnTo>
                  <a:pt x="19012" y="2838"/>
                </a:lnTo>
                <a:cubicBezTo>
                  <a:pt x="17982" y="3054"/>
                  <a:pt x="16971" y="3218"/>
                  <a:pt x="15986" y="3320"/>
                </a:cubicBezTo>
                <a:lnTo>
                  <a:pt x="15986" y="3320"/>
                </a:lnTo>
                <a:cubicBezTo>
                  <a:pt x="15517" y="3373"/>
                  <a:pt x="15047" y="3404"/>
                  <a:pt x="14592" y="3429"/>
                </a:cubicBezTo>
                <a:lnTo>
                  <a:pt x="14592" y="3429"/>
                </a:lnTo>
                <a:cubicBezTo>
                  <a:pt x="14147" y="3447"/>
                  <a:pt x="13714" y="3460"/>
                  <a:pt x="13288" y="3454"/>
                </a:cubicBezTo>
                <a:lnTo>
                  <a:pt x="13288" y="3454"/>
                </a:lnTo>
                <a:cubicBezTo>
                  <a:pt x="11700" y="3441"/>
                  <a:pt x="10229" y="3245"/>
                  <a:pt x="8967" y="2871"/>
                </a:cubicBezTo>
                <a:lnTo>
                  <a:pt x="8967" y="2871"/>
                </a:lnTo>
                <a:cubicBezTo>
                  <a:pt x="8892" y="2850"/>
                  <a:pt x="8818" y="2825"/>
                  <a:pt x="8745" y="2801"/>
                </a:cubicBezTo>
                <a:lnTo>
                  <a:pt x="8745" y="2801"/>
                </a:lnTo>
                <a:cubicBezTo>
                  <a:pt x="8672" y="2778"/>
                  <a:pt x="8597" y="2756"/>
                  <a:pt x="8527" y="2730"/>
                </a:cubicBezTo>
                <a:lnTo>
                  <a:pt x="8527" y="2730"/>
                </a:lnTo>
                <a:cubicBezTo>
                  <a:pt x="8386" y="2682"/>
                  <a:pt x="8252" y="2632"/>
                  <a:pt x="8121" y="2582"/>
                </a:cubicBezTo>
                <a:lnTo>
                  <a:pt x="8121" y="2582"/>
                </a:lnTo>
                <a:cubicBezTo>
                  <a:pt x="7864" y="2483"/>
                  <a:pt x="7627" y="2382"/>
                  <a:pt x="7404" y="2287"/>
                </a:cubicBezTo>
                <a:lnTo>
                  <a:pt x="7404" y="2287"/>
                </a:lnTo>
                <a:cubicBezTo>
                  <a:pt x="7186" y="2194"/>
                  <a:pt x="6980" y="2104"/>
                  <a:pt x="6785" y="2023"/>
                </a:cubicBezTo>
                <a:lnTo>
                  <a:pt x="6785" y="2023"/>
                </a:lnTo>
                <a:cubicBezTo>
                  <a:pt x="6690" y="1984"/>
                  <a:pt x="6595" y="1947"/>
                  <a:pt x="6503" y="1912"/>
                </a:cubicBezTo>
                <a:lnTo>
                  <a:pt x="6503" y="1912"/>
                </a:lnTo>
                <a:cubicBezTo>
                  <a:pt x="6412" y="1878"/>
                  <a:pt x="6321" y="1847"/>
                  <a:pt x="6231" y="1814"/>
                </a:cubicBezTo>
                <a:lnTo>
                  <a:pt x="6231" y="1814"/>
                </a:lnTo>
                <a:cubicBezTo>
                  <a:pt x="5528" y="1576"/>
                  <a:pt x="4819" y="1441"/>
                  <a:pt x="4138" y="1391"/>
                </a:cubicBezTo>
                <a:lnTo>
                  <a:pt x="4138" y="1391"/>
                </a:lnTo>
                <a:cubicBezTo>
                  <a:pt x="3498" y="1345"/>
                  <a:pt x="2885" y="1372"/>
                  <a:pt x="2311" y="1455"/>
                </a:cubicBezTo>
                <a:lnTo>
                  <a:pt x="2311" y="1455"/>
                </a:lnTo>
                <a:cubicBezTo>
                  <a:pt x="1768" y="1533"/>
                  <a:pt x="1258" y="1661"/>
                  <a:pt x="780" y="1815"/>
                </a:cubicBezTo>
                <a:lnTo>
                  <a:pt x="780" y="1815"/>
                </a:lnTo>
                <a:cubicBezTo>
                  <a:pt x="511" y="1902"/>
                  <a:pt x="251" y="1999"/>
                  <a:pt x="0" y="2101"/>
                </a:cubicBezTo>
                <a:lnTo>
                  <a:pt x="0" y="934"/>
                </a:lnTo>
                <a:lnTo>
                  <a:pt x="0" y="934"/>
                </a:lnTo>
                <a:cubicBezTo>
                  <a:pt x="150" y="868"/>
                  <a:pt x="304" y="804"/>
                  <a:pt x="462" y="742"/>
                </a:cubicBezTo>
                <a:lnTo>
                  <a:pt x="462" y="742"/>
                </a:lnTo>
                <a:cubicBezTo>
                  <a:pt x="969" y="543"/>
                  <a:pt x="1524" y="366"/>
                  <a:pt x="2132" y="239"/>
                </a:cubicBezTo>
                <a:lnTo>
                  <a:pt x="2132" y="239"/>
                </a:lnTo>
                <a:cubicBezTo>
                  <a:pt x="2782" y="103"/>
                  <a:pt x="3495" y="23"/>
                  <a:pt x="4263" y="30"/>
                </a:cubicBezTo>
                <a:lnTo>
                  <a:pt x="4263" y="30"/>
                </a:lnTo>
                <a:cubicBezTo>
                  <a:pt x="5090" y="36"/>
                  <a:pt x="5987" y="144"/>
                  <a:pt x="6913" y="396"/>
                </a:cubicBezTo>
                <a:lnTo>
                  <a:pt x="6913" y="396"/>
                </a:lnTo>
                <a:cubicBezTo>
                  <a:pt x="7033" y="430"/>
                  <a:pt x="7155" y="464"/>
                  <a:pt x="7277" y="501"/>
                </a:cubicBezTo>
                <a:lnTo>
                  <a:pt x="7277" y="501"/>
                </a:lnTo>
                <a:cubicBezTo>
                  <a:pt x="7400" y="539"/>
                  <a:pt x="7519" y="578"/>
                  <a:pt x="7637" y="618"/>
                </a:cubicBezTo>
                <a:lnTo>
                  <a:pt x="7637" y="618"/>
                </a:lnTo>
                <a:cubicBezTo>
                  <a:pt x="7877" y="699"/>
                  <a:pt x="8107" y="783"/>
                  <a:pt x="8335" y="865"/>
                </a:cubicBezTo>
                <a:lnTo>
                  <a:pt x="8335" y="865"/>
                </a:lnTo>
                <a:cubicBezTo>
                  <a:pt x="8566" y="947"/>
                  <a:pt x="8791" y="1025"/>
                  <a:pt x="9014" y="1096"/>
                </a:cubicBezTo>
                <a:lnTo>
                  <a:pt x="9014" y="1096"/>
                </a:lnTo>
                <a:cubicBezTo>
                  <a:pt x="9126" y="1130"/>
                  <a:pt x="9239" y="1165"/>
                  <a:pt x="9350" y="1195"/>
                </a:cubicBezTo>
                <a:lnTo>
                  <a:pt x="9350" y="1195"/>
                </a:lnTo>
                <a:cubicBezTo>
                  <a:pt x="9407" y="1212"/>
                  <a:pt x="9463" y="1224"/>
                  <a:pt x="9519" y="1239"/>
                </a:cubicBezTo>
                <a:lnTo>
                  <a:pt x="9519" y="1239"/>
                </a:lnTo>
                <a:cubicBezTo>
                  <a:pt x="9577" y="1253"/>
                  <a:pt x="9633" y="1269"/>
                  <a:pt x="9692" y="1281"/>
                </a:cubicBezTo>
                <a:lnTo>
                  <a:pt x="9692" y="1281"/>
                </a:lnTo>
                <a:cubicBezTo>
                  <a:pt x="10657" y="1501"/>
                  <a:pt x="11792" y="1583"/>
                  <a:pt x="13013" y="1514"/>
                </a:cubicBezTo>
                <a:lnTo>
                  <a:pt x="13013" y="1514"/>
                </a:lnTo>
                <a:cubicBezTo>
                  <a:pt x="13335" y="1499"/>
                  <a:pt x="13662" y="1466"/>
                  <a:pt x="13995" y="1431"/>
                </a:cubicBezTo>
                <a:lnTo>
                  <a:pt x="13995" y="1431"/>
                </a:lnTo>
                <a:cubicBezTo>
                  <a:pt x="14334" y="1389"/>
                  <a:pt x="14679" y="1344"/>
                  <a:pt x="15028" y="1281"/>
                </a:cubicBezTo>
                <a:lnTo>
                  <a:pt x="15028" y="1281"/>
                </a:lnTo>
                <a:cubicBezTo>
                  <a:pt x="15753" y="1159"/>
                  <a:pt x="16495" y="987"/>
                  <a:pt x="17251" y="775"/>
                </a:cubicBezTo>
                <a:lnTo>
                  <a:pt x="17251" y="775"/>
                </a:lnTo>
                <a:cubicBezTo>
                  <a:pt x="17348" y="749"/>
                  <a:pt x="17445" y="720"/>
                  <a:pt x="17542" y="691"/>
                </a:cubicBezTo>
                <a:lnTo>
                  <a:pt x="17837" y="603"/>
                </a:lnTo>
                <a:lnTo>
                  <a:pt x="18132" y="509"/>
                </a:lnTo>
                <a:lnTo>
                  <a:pt x="18132" y="509"/>
                </a:lnTo>
                <a:cubicBezTo>
                  <a:pt x="18232" y="478"/>
                  <a:pt x="18332" y="446"/>
                  <a:pt x="18431" y="412"/>
                </a:cubicBezTo>
                <a:lnTo>
                  <a:pt x="18733" y="309"/>
                </a:lnTo>
                <a:lnTo>
                  <a:pt x="18733" y="309"/>
                </a:lnTo>
                <a:cubicBezTo>
                  <a:pt x="18834" y="275"/>
                  <a:pt x="18934" y="237"/>
                  <a:pt x="19036" y="201"/>
                </a:cubicBezTo>
                <a:lnTo>
                  <a:pt x="19036" y="201"/>
                </a:lnTo>
                <a:cubicBezTo>
                  <a:pt x="19217" y="138"/>
                  <a:pt x="19394" y="69"/>
                  <a:pt x="19575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endParaRPr lang="en-US" sz="1867">
              <a:solidFill>
                <a:srgbClr val="AAAAA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4" name="Google Shape;164;p18">
            <a:extLst>
              <a:ext uri="{FF2B5EF4-FFF2-40B4-BE49-F238E27FC236}">
                <a16:creationId xmlns:a16="http://schemas.microsoft.com/office/drawing/2014/main" id="{C5B5F6C3-BD99-62AF-0799-76E61231B5D5}"/>
              </a:ext>
            </a:extLst>
          </p:cNvPr>
          <p:cNvSpPr/>
          <p:nvPr/>
        </p:nvSpPr>
        <p:spPr>
          <a:xfrm>
            <a:off x="-1623" y="4415825"/>
            <a:ext cx="12192520" cy="1161535"/>
          </a:xfrm>
          <a:custGeom>
            <a:avLst/>
            <a:gdLst/>
            <a:ahLst/>
            <a:cxnLst/>
            <a:rect l="l" t="t" r="r" b="b"/>
            <a:pathLst>
              <a:path w="19576" h="1865" extrusionOk="0">
                <a:moveTo>
                  <a:pt x="19575" y="0"/>
                </a:moveTo>
                <a:lnTo>
                  <a:pt x="19575" y="281"/>
                </a:lnTo>
                <a:lnTo>
                  <a:pt x="19575" y="281"/>
                </a:lnTo>
                <a:cubicBezTo>
                  <a:pt x="19394" y="350"/>
                  <a:pt x="19217" y="419"/>
                  <a:pt x="19036" y="482"/>
                </a:cubicBezTo>
                <a:lnTo>
                  <a:pt x="19036" y="482"/>
                </a:lnTo>
                <a:cubicBezTo>
                  <a:pt x="18934" y="518"/>
                  <a:pt x="18834" y="556"/>
                  <a:pt x="18733" y="590"/>
                </a:cubicBezTo>
                <a:lnTo>
                  <a:pt x="18431" y="693"/>
                </a:lnTo>
                <a:lnTo>
                  <a:pt x="18431" y="693"/>
                </a:lnTo>
                <a:cubicBezTo>
                  <a:pt x="18332" y="727"/>
                  <a:pt x="18232" y="759"/>
                  <a:pt x="18132" y="790"/>
                </a:cubicBezTo>
                <a:lnTo>
                  <a:pt x="17837" y="884"/>
                </a:lnTo>
                <a:lnTo>
                  <a:pt x="17542" y="972"/>
                </a:lnTo>
                <a:lnTo>
                  <a:pt x="17542" y="972"/>
                </a:lnTo>
                <a:cubicBezTo>
                  <a:pt x="17445" y="1001"/>
                  <a:pt x="17348" y="1030"/>
                  <a:pt x="17251" y="1056"/>
                </a:cubicBezTo>
                <a:lnTo>
                  <a:pt x="17251" y="1056"/>
                </a:lnTo>
                <a:cubicBezTo>
                  <a:pt x="16495" y="1268"/>
                  <a:pt x="15753" y="1440"/>
                  <a:pt x="15028" y="1562"/>
                </a:cubicBezTo>
                <a:lnTo>
                  <a:pt x="15028" y="1562"/>
                </a:lnTo>
                <a:cubicBezTo>
                  <a:pt x="14679" y="1625"/>
                  <a:pt x="14334" y="1670"/>
                  <a:pt x="13995" y="1712"/>
                </a:cubicBezTo>
                <a:lnTo>
                  <a:pt x="13995" y="1712"/>
                </a:lnTo>
                <a:cubicBezTo>
                  <a:pt x="13662" y="1747"/>
                  <a:pt x="13335" y="1780"/>
                  <a:pt x="13013" y="1795"/>
                </a:cubicBezTo>
                <a:lnTo>
                  <a:pt x="13013" y="1795"/>
                </a:lnTo>
                <a:cubicBezTo>
                  <a:pt x="11792" y="1864"/>
                  <a:pt x="10657" y="1782"/>
                  <a:pt x="9692" y="1562"/>
                </a:cubicBezTo>
                <a:lnTo>
                  <a:pt x="9692" y="1562"/>
                </a:lnTo>
                <a:cubicBezTo>
                  <a:pt x="9633" y="1550"/>
                  <a:pt x="9577" y="1534"/>
                  <a:pt x="9519" y="1520"/>
                </a:cubicBezTo>
                <a:lnTo>
                  <a:pt x="9519" y="1520"/>
                </a:lnTo>
                <a:cubicBezTo>
                  <a:pt x="9463" y="1505"/>
                  <a:pt x="9407" y="1493"/>
                  <a:pt x="9350" y="1476"/>
                </a:cubicBezTo>
                <a:lnTo>
                  <a:pt x="9350" y="1476"/>
                </a:lnTo>
                <a:cubicBezTo>
                  <a:pt x="9239" y="1446"/>
                  <a:pt x="9126" y="1411"/>
                  <a:pt x="9014" y="1377"/>
                </a:cubicBezTo>
                <a:lnTo>
                  <a:pt x="9014" y="1377"/>
                </a:lnTo>
                <a:cubicBezTo>
                  <a:pt x="8791" y="1306"/>
                  <a:pt x="8566" y="1228"/>
                  <a:pt x="8335" y="1146"/>
                </a:cubicBezTo>
                <a:lnTo>
                  <a:pt x="8335" y="1146"/>
                </a:lnTo>
                <a:cubicBezTo>
                  <a:pt x="8107" y="1064"/>
                  <a:pt x="7877" y="980"/>
                  <a:pt x="7637" y="899"/>
                </a:cubicBezTo>
                <a:lnTo>
                  <a:pt x="7637" y="899"/>
                </a:lnTo>
                <a:cubicBezTo>
                  <a:pt x="7519" y="859"/>
                  <a:pt x="7400" y="820"/>
                  <a:pt x="7277" y="782"/>
                </a:cubicBezTo>
                <a:lnTo>
                  <a:pt x="7277" y="782"/>
                </a:lnTo>
                <a:cubicBezTo>
                  <a:pt x="7155" y="745"/>
                  <a:pt x="7033" y="711"/>
                  <a:pt x="6913" y="677"/>
                </a:cubicBezTo>
                <a:lnTo>
                  <a:pt x="6913" y="677"/>
                </a:lnTo>
                <a:cubicBezTo>
                  <a:pt x="5987" y="425"/>
                  <a:pt x="5090" y="317"/>
                  <a:pt x="4263" y="311"/>
                </a:cubicBezTo>
                <a:lnTo>
                  <a:pt x="4263" y="311"/>
                </a:lnTo>
                <a:cubicBezTo>
                  <a:pt x="3495" y="304"/>
                  <a:pt x="2782" y="384"/>
                  <a:pt x="2132" y="520"/>
                </a:cubicBezTo>
                <a:lnTo>
                  <a:pt x="2132" y="520"/>
                </a:lnTo>
                <a:cubicBezTo>
                  <a:pt x="1524" y="647"/>
                  <a:pt x="969" y="824"/>
                  <a:pt x="462" y="1023"/>
                </a:cubicBezTo>
                <a:lnTo>
                  <a:pt x="462" y="1023"/>
                </a:lnTo>
                <a:cubicBezTo>
                  <a:pt x="304" y="1085"/>
                  <a:pt x="150" y="1149"/>
                  <a:pt x="0" y="1215"/>
                </a:cubicBezTo>
                <a:lnTo>
                  <a:pt x="0" y="1099"/>
                </a:lnTo>
                <a:lnTo>
                  <a:pt x="0" y="1099"/>
                </a:lnTo>
                <a:cubicBezTo>
                  <a:pt x="140" y="1037"/>
                  <a:pt x="284" y="976"/>
                  <a:pt x="431" y="917"/>
                </a:cubicBezTo>
                <a:lnTo>
                  <a:pt x="431" y="917"/>
                </a:lnTo>
                <a:cubicBezTo>
                  <a:pt x="940" y="714"/>
                  <a:pt x="1500" y="533"/>
                  <a:pt x="2114" y="400"/>
                </a:cubicBezTo>
                <a:lnTo>
                  <a:pt x="2114" y="400"/>
                </a:lnTo>
                <a:cubicBezTo>
                  <a:pt x="2772" y="258"/>
                  <a:pt x="3495" y="172"/>
                  <a:pt x="4275" y="173"/>
                </a:cubicBezTo>
                <a:lnTo>
                  <a:pt x="4275" y="173"/>
                </a:lnTo>
                <a:cubicBezTo>
                  <a:pt x="5117" y="175"/>
                  <a:pt x="6034" y="279"/>
                  <a:pt x="6984" y="530"/>
                </a:cubicBezTo>
                <a:lnTo>
                  <a:pt x="6984" y="530"/>
                </a:lnTo>
                <a:cubicBezTo>
                  <a:pt x="7107" y="565"/>
                  <a:pt x="7232" y="599"/>
                  <a:pt x="7357" y="635"/>
                </a:cubicBezTo>
                <a:lnTo>
                  <a:pt x="7357" y="635"/>
                </a:lnTo>
                <a:cubicBezTo>
                  <a:pt x="7483" y="673"/>
                  <a:pt x="7605" y="713"/>
                  <a:pt x="7726" y="752"/>
                </a:cubicBezTo>
                <a:lnTo>
                  <a:pt x="7726" y="752"/>
                </a:lnTo>
                <a:cubicBezTo>
                  <a:pt x="7971" y="834"/>
                  <a:pt x="8204" y="917"/>
                  <a:pt x="8432" y="997"/>
                </a:cubicBezTo>
                <a:lnTo>
                  <a:pt x="8432" y="997"/>
                </a:lnTo>
                <a:cubicBezTo>
                  <a:pt x="8663" y="1078"/>
                  <a:pt x="8888" y="1155"/>
                  <a:pt x="9107" y="1222"/>
                </a:cubicBezTo>
                <a:lnTo>
                  <a:pt x="9107" y="1222"/>
                </a:lnTo>
                <a:cubicBezTo>
                  <a:pt x="9217" y="1256"/>
                  <a:pt x="9328" y="1289"/>
                  <a:pt x="9435" y="1317"/>
                </a:cubicBezTo>
                <a:lnTo>
                  <a:pt x="9435" y="1317"/>
                </a:lnTo>
                <a:cubicBezTo>
                  <a:pt x="9491" y="1333"/>
                  <a:pt x="9545" y="1344"/>
                  <a:pt x="9600" y="1358"/>
                </a:cubicBezTo>
                <a:lnTo>
                  <a:pt x="9600" y="1358"/>
                </a:lnTo>
                <a:cubicBezTo>
                  <a:pt x="9655" y="1371"/>
                  <a:pt x="9710" y="1387"/>
                  <a:pt x="9767" y="1398"/>
                </a:cubicBezTo>
                <a:lnTo>
                  <a:pt x="9767" y="1398"/>
                </a:lnTo>
                <a:cubicBezTo>
                  <a:pt x="10700" y="1605"/>
                  <a:pt x="11801" y="1677"/>
                  <a:pt x="12985" y="1602"/>
                </a:cubicBezTo>
                <a:lnTo>
                  <a:pt x="12985" y="1602"/>
                </a:lnTo>
                <a:cubicBezTo>
                  <a:pt x="13297" y="1586"/>
                  <a:pt x="13614" y="1552"/>
                  <a:pt x="13936" y="1517"/>
                </a:cubicBezTo>
                <a:lnTo>
                  <a:pt x="13936" y="1517"/>
                </a:lnTo>
                <a:cubicBezTo>
                  <a:pt x="14265" y="1474"/>
                  <a:pt x="14597" y="1429"/>
                  <a:pt x="14936" y="1365"/>
                </a:cubicBezTo>
                <a:lnTo>
                  <a:pt x="14936" y="1365"/>
                </a:lnTo>
                <a:cubicBezTo>
                  <a:pt x="15636" y="1242"/>
                  <a:pt x="16354" y="1070"/>
                  <a:pt x="17085" y="861"/>
                </a:cubicBezTo>
                <a:lnTo>
                  <a:pt x="17085" y="861"/>
                </a:lnTo>
                <a:cubicBezTo>
                  <a:pt x="17179" y="834"/>
                  <a:pt x="17272" y="806"/>
                  <a:pt x="17365" y="777"/>
                </a:cubicBezTo>
                <a:lnTo>
                  <a:pt x="17650" y="691"/>
                </a:lnTo>
                <a:lnTo>
                  <a:pt x="17936" y="598"/>
                </a:lnTo>
                <a:lnTo>
                  <a:pt x="17936" y="598"/>
                </a:lnTo>
                <a:cubicBezTo>
                  <a:pt x="18033" y="567"/>
                  <a:pt x="18129" y="535"/>
                  <a:pt x="18224" y="501"/>
                </a:cubicBezTo>
                <a:lnTo>
                  <a:pt x="18516" y="401"/>
                </a:lnTo>
                <a:lnTo>
                  <a:pt x="18516" y="401"/>
                </a:lnTo>
                <a:cubicBezTo>
                  <a:pt x="18614" y="366"/>
                  <a:pt x="18710" y="329"/>
                  <a:pt x="18809" y="294"/>
                </a:cubicBezTo>
                <a:lnTo>
                  <a:pt x="18809" y="294"/>
                </a:lnTo>
                <a:cubicBezTo>
                  <a:pt x="19008" y="223"/>
                  <a:pt x="19203" y="145"/>
                  <a:pt x="19402" y="68"/>
                </a:cubicBezTo>
                <a:lnTo>
                  <a:pt x="19402" y="68"/>
                </a:lnTo>
                <a:cubicBezTo>
                  <a:pt x="19460" y="45"/>
                  <a:pt x="19518" y="22"/>
                  <a:pt x="19575" y="0"/>
                </a:cubicBezTo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endParaRPr sz="1867">
              <a:solidFill>
                <a:srgbClr val="AAAAA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5" name="Google Shape;165;p18">
            <a:extLst>
              <a:ext uri="{FF2B5EF4-FFF2-40B4-BE49-F238E27FC236}">
                <a16:creationId xmlns:a16="http://schemas.microsoft.com/office/drawing/2014/main" id="{0B24C31E-B8E8-DAD7-D480-2F13FD29F0B3}"/>
              </a:ext>
            </a:extLst>
          </p:cNvPr>
          <p:cNvSpPr/>
          <p:nvPr/>
        </p:nvSpPr>
        <p:spPr>
          <a:xfrm>
            <a:off x="-1623" y="5429078"/>
            <a:ext cx="12192520" cy="1441625"/>
          </a:xfrm>
          <a:custGeom>
            <a:avLst/>
            <a:gdLst/>
            <a:ahLst/>
            <a:cxnLst/>
            <a:rect l="l" t="t" r="r" b="b"/>
            <a:pathLst>
              <a:path w="19576" h="2316" extrusionOk="0">
                <a:moveTo>
                  <a:pt x="19575" y="1370"/>
                </a:moveTo>
                <a:lnTo>
                  <a:pt x="19575" y="1633"/>
                </a:lnTo>
                <a:lnTo>
                  <a:pt x="19575" y="1633"/>
                </a:lnTo>
                <a:cubicBezTo>
                  <a:pt x="19450" y="1660"/>
                  <a:pt x="19325" y="1687"/>
                  <a:pt x="19198" y="1711"/>
                </a:cubicBezTo>
                <a:lnTo>
                  <a:pt x="19198" y="1711"/>
                </a:lnTo>
                <a:cubicBezTo>
                  <a:pt x="18138" y="1926"/>
                  <a:pt x="17098" y="2088"/>
                  <a:pt x="16085" y="2185"/>
                </a:cubicBezTo>
                <a:lnTo>
                  <a:pt x="16085" y="2185"/>
                </a:lnTo>
                <a:cubicBezTo>
                  <a:pt x="15602" y="2236"/>
                  <a:pt x="15120" y="2265"/>
                  <a:pt x="14653" y="2288"/>
                </a:cubicBezTo>
                <a:lnTo>
                  <a:pt x="14653" y="2288"/>
                </a:lnTo>
                <a:cubicBezTo>
                  <a:pt x="14197" y="2304"/>
                  <a:pt x="13753" y="2315"/>
                  <a:pt x="13315" y="2305"/>
                </a:cubicBezTo>
                <a:lnTo>
                  <a:pt x="13315" y="2305"/>
                </a:lnTo>
                <a:cubicBezTo>
                  <a:pt x="11690" y="2281"/>
                  <a:pt x="10187" y="2072"/>
                  <a:pt x="8896" y="1680"/>
                </a:cubicBezTo>
                <a:lnTo>
                  <a:pt x="8896" y="1680"/>
                </a:lnTo>
                <a:cubicBezTo>
                  <a:pt x="8819" y="1658"/>
                  <a:pt x="8745" y="1632"/>
                  <a:pt x="8670" y="1608"/>
                </a:cubicBezTo>
                <a:lnTo>
                  <a:pt x="8670" y="1608"/>
                </a:lnTo>
                <a:cubicBezTo>
                  <a:pt x="8595" y="1583"/>
                  <a:pt x="8519" y="1560"/>
                  <a:pt x="8448" y="1534"/>
                </a:cubicBezTo>
                <a:lnTo>
                  <a:pt x="8448" y="1534"/>
                </a:lnTo>
                <a:cubicBezTo>
                  <a:pt x="8304" y="1484"/>
                  <a:pt x="8167" y="1431"/>
                  <a:pt x="8035" y="1380"/>
                </a:cubicBezTo>
                <a:lnTo>
                  <a:pt x="8035" y="1380"/>
                </a:lnTo>
                <a:cubicBezTo>
                  <a:pt x="7776" y="1277"/>
                  <a:pt x="7537" y="1175"/>
                  <a:pt x="7315" y="1078"/>
                </a:cubicBezTo>
                <a:lnTo>
                  <a:pt x="7315" y="1078"/>
                </a:lnTo>
                <a:cubicBezTo>
                  <a:pt x="7098" y="984"/>
                  <a:pt x="6895" y="894"/>
                  <a:pt x="6704" y="814"/>
                </a:cubicBezTo>
                <a:lnTo>
                  <a:pt x="6704" y="814"/>
                </a:lnTo>
                <a:cubicBezTo>
                  <a:pt x="6609" y="775"/>
                  <a:pt x="6518" y="737"/>
                  <a:pt x="6429" y="703"/>
                </a:cubicBezTo>
                <a:lnTo>
                  <a:pt x="6429" y="703"/>
                </a:lnTo>
                <a:cubicBezTo>
                  <a:pt x="6340" y="670"/>
                  <a:pt x="6252" y="639"/>
                  <a:pt x="6165" y="606"/>
                </a:cubicBezTo>
                <a:lnTo>
                  <a:pt x="6165" y="606"/>
                </a:lnTo>
                <a:cubicBezTo>
                  <a:pt x="5484" y="370"/>
                  <a:pt x="4792" y="235"/>
                  <a:pt x="4125" y="182"/>
                </a:cubicBezTo>
                <a:lnTo>
                  <a:pt x="4125" y="182"/>
                </a:lnTo>
                <a:cubicBezTo>
                  <a:pt x="3499" y="132"/>
                  <a:pt x="2895" y="155"/>
                  <a:pt x="2330" y="233"/>
                </a:cubicBezTo>
                <a:lnTo>
                  <a:pt x="2330" y="233"/>
                </a:lnTo>
                <a:cubicBezTo>
                  <a:pt x="1794" y="307"/>
                  <a:pt x="1288" y="428"/>
                  <a:pt x="812" y="579"/>
                </a:cubicBezTo>
                <a:lnTo>
                  <a:pt x="812" y="579"/>
                </a:lnTo>
                <a:cubicBezTo>
                  <a:pt x="532" y="668"/>
                  <a:pt x="261" y="768"/>
                  <a:pt x="0" y="873"/>
                </a:cubicBezTo>
                <a:lnTo>
                  <a:pt x="0" y="756"/>
                </a:lnTo>
                <a:lnTo>
                  <a:pt x="0" y="756"/>
                </a:lnTo>
                <a:cubicBezTo>
                  <a:pt x="251" y="654"/>
                  <a:pt x="511" y="557"/>
                  <a:pt x="780" y="470"/>
                </a:cubicBezTo>
                <a:lnTo>
                  <a:pt x="780" y="470"/>
                </a:lnTo>
                <a:cubicBezTo>
                  <a:pt x="1258" y="316"/>
                  <a:pt x="1768" y="188"/>
                  <a:pt x="2311" y="110"/>
                </a:cubicBezTo>
                <a:lnTo>
                  <a:pt x="2311" y="110"/>
                </a:lnTo>
                <a:cubicBezTo>
                  <a:pt x="2885" y="27"/>
                  <a:pt x="3498" y="0"/>
                  <a:pt x="4138" y="46"/>
                </a:cubicBezTo>
                <a:lnTo>
                  <a:pt x="4138" y="46"/>
                </a:lnTo>
                <a:cubicBezTo>
                  <a:pt x="4819" y="96"/>
                  <a:pt x="5528" y="231"/>
                  <a:pt x="6231" y="469"/>
                </a:cubicBezTo>
                <a:lnTo>
                  <a:pt x="6231" y="469"/>
                </a:lnTo>
                <a:cubicBezTo>
                  <a:pt x="6321" y="502"/>
                  <a:pt x="6412" y="533"/>
                  <a:pt x="6503" y="567"/>
                </a:cubicBezTo>
                <a:lnTo>
                  <a:pt x="6503" y="567"/>
                </a:lnTo>
                <a:cubicBezTo>
                  <a:pt x="6595" y="602"/>
                  <a:pt x="6690" y="639"/>
                  <a:pt x="6785" y="678"/>
                </a:cubicBezTo>
                <a:lnTo>
                  <a:pt x="6785" y="678"/>
                </a:lnTo>
                <a:cubicBezTo>
                  <a:pt x="6980" y="759"/>
                  <a:pt x="7186" y="849"/>
                  <a:pt x="7404" y="942"/>
                </a:cubicBezTo>
                <a:lnTo>
                  <a:pt x="7404" y="942"/>
                </a:lnTo>
                <a:cubicBezTo>
                  <a:pt x="7627" y="1037"/>
                  <a:pt x="7864" y="1138"/>
                  <a:pt x="8121" y="1237"/>
                </a:cubicBezTo>
                <a:lnTo>
                  <a:pt x="8121" y="1237"/>
                </a:lnTo>
                <a:cubicBezTo>
                  <a:pt x="8252" y="1287"/>
                  <a:pt x="8386" y="1337"/>
                  <a:pt x="8527" y="1385"/>
                </a:cubicBezTo>
                <a:lnTo>
                  <a:pt x="8527" y="1385"/>
                </a:lnTo>
                <a:cubicBezTo>
                  <a:pt x="8597" y="1411"/>
                  <a:pt x="8672" y="1433"/>
                  <a:pt x="8745" y="1456"/>
                </a:cubicBezTo>
                <a:lnTo>
                  <a:pt x="8745" y="1456"/>
                </a:lnTo>
                <a:cubicBezTo>
                  <a:pt x="8818" y="1480"/>
                  <a:pt x="8892" y="1505"/>
                  <a:pt x="8967" y="1526"/>
                </a:cubicBezTo>
                <a:lnTo>
                  <a:pt x="8967" y="1526"/>
                </a:lnTo>
                <a:cubicBezTo>
                  <a:pt x="10229" y="1900"/>
                  <a:pt x="11700" y="2096"/>
                  <a:pt x="13288" y="2109"/>
                </a:cubicBezTo>
                <a:lnTo>
                  <a:pt x="13288" y="2109"/>
                </a:lnTo>
                <a:cubicBezTo>
                  <a:pt x="13714" y="2115"/>
                  <a:pt x="14147" y="2102"/>
                  <a:pt x="14592" y="2084"/>
                </a:cubicBezTo>
                <a:lnTo>
                  <a:pt x="14592" y="2084"/>
                </a:lnTo>
                <a:cubicBezTo>
                  <a:pt x="15047" y="2059"/>
                  <a:pt x="15517" y="2028"/>
                  <a:pt x="15986" y="1975"/>
                </a:cubicBezTo>
                <a:lnTo>
                  <a:pt x="15986" y="1975"/>
                </a:lnTo>
                <a:cubicBezTo>
                  <a:pt x="16971" y="1873"/>
                  <a:pt x="17982" y="1709"/>
                  <a:pt x="19012" y="1493"/>
                </a:cubicBezTo>
                <a:lnTo>
                  <a:pt x="19012" y="1493"/>
                </a:lnTo>
                <a:cubicBezTo>
                  <a:pt x="19146" y="1467"/>
                  <a:pt x="19278" y="1437"/>
                  <a:pt x="19411" y="1407"/>
                </a:cubicBezTo>
                <a:lnTo>
                  <a:pt x="19575" y="1370"/>
                </a:lnTo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endParaRPr sz="1867">
              <a:solidFill>
                <a:srgbClr val="AAAAA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CEAC6D61-1AE7-7FDF-7EC9-64DFF4B4538D}"/>
              </a:ext>
            </a:extLst>
          </p:cNvPr>
          <p:cNvSpPr/>
          <p:nvPr/>
        </p:nvSpPr>
        <p:spPr>
          <a:xfrm>
            <a:off x="273046" y="5209402"/>
            <a:ext cx="538348" cy="249881"/>
          </a:xfrm>
          <a:custGeom>
            <a:avLst/>
            <a:gdLst/>
            <a:ahLst/>
            <a:cxnLst/>
            <a:rect l="l" t="t" r="r" b="b"/>
            <a:pathLst>
              <a:path w="863" h="402" extrusionOk="0">
                <a:moveTo>
                  <a:pt x="862" y="132"/>
                </a:moveTo>
                <a:lnTo>
                  <a:pt x="862" y="132"/>
                </a:lnTo>
                <a:cubicBezTo>
                  <a:pt x="576" y="211"/>
                  <a:pt x="301" y="302"/>
                  <a:pt x="38" y="401"/>
                </a:cubicBezTo>
                <a:lnTo>
                  <a:pt x="0" y="277"/>
                </a:lnTo>
                <a:lnTo>
                  <a:pt x="0" y="277"/>
                </a:lnTo>
                <a:cubicBezTo>
                  <a:pt x="265" y="176"/>
                  <a:pt x="542" y="84"/>
                  <a:pt x="831" y="0"/>
                </a:cubicBezTo>
                <a:lnTo>
                  <a:pt x="862" y="132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endParaRPr sz="1867">
              <a:solidFill>
                <a:srgbClr val="AAAAA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7" name="Google Shape;167;p18">
            <a:extLst>
              <a:ext uri="{FF2B5EF4-FFF2-40B4-BE49-F238E27FC236}">
                <a16:creationId xmlns:a16="http://schemas.microsoft.com/office/drawing/2014/main" id="{90A87B2F-88F6-0507-AFBF-567411BA45AB}"/>
              </a:ext>
            </a:extLst>
          </p:cNvPr>
          <p:cNvSpPr/>
          <p:nvPr/>
        </p:nvSpPr>
        <p:spPr>
          <a:xfrm>
            <a:off x="1132754" y="5017185"/>
            <a:ext cx="634484" cy="192216"/>
          </a:xfrm>
          <a:custGeom>
            <a:avLst/>
            <a:gdLst/>
            <a:ahLst/>
            <a:cxnLst/>
            <a:rect l="l" t="t" r="r" b="b"/>
            <a:pathLst>
              <a:path w="1020" h="307" extrusionOk="0">
                <a:moveTo>
                  <a:pt x="1019" y="146"/>
                </a:moveTo>
                <a:lnTo>
                  <a:pt x="1019" y="146"/>
                </a:lnTo>
                <a:cubicBezTo>
                  <a:pt x="675" y="182"/>
                  <a:pt x="343" y="237"/>
                  <a:pt x="26" y="306"/>
                </a:cubicBezTo>
                <a:lnTo>
                  <a:pt x="0" y="169"/>
                </a:lnTo>
                <a:lnTo>
                  <a:pt x="0" y="169"/>
                </a:lnTo>
                <a:cubicBezTo>
                  <a:pt x="321" y="96"/>
                  <a:pt x="657" y="38"/>
                  <a:pt x="1008" y="0"/>
                </a:cubicBezTo>
                <a:lnTo>
                  <a:pt x="1019" y="146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endParaRPr sz="1867">
              <a:solidFill>
                <a:srgbClr val="AAAAA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8" name="Google Shape;168;p18">
            <a:extLst>
              <a:ext uri="{FF2B5EF4-FFF2-40B4-BE49-F238E27FC236}">
                <a16:creationId xmlns:a16="http://schemas.microsoft.com/office/drawing/2014/main" id="{BACE5481-2775-2B33-D8FB-B58916CCD631}"/>
              </a:ext>
            </a:extLst>
          </p:cNvPr>
          <p:cNvSpPr/>
          <p:nvPr/>
        </p:nvSpPr>
        <p:spPr>
          <a:xfrm>
            <a:off x="2176491" y="4975997"/>
            <a:ext cx="755335" cy="129059"/>
          </a:xfrm>
          <a:custGeom>
            <a:avLst/>
            <a:gdLst/>
            <a:ahLst/>
            <a:cxnLst/>
            <a:rect l="l" t="t" r="r" b="b"/>
            <a:pathLst>
              <a:path w="1212" h="207" extrusionOk="0">
                <a:moveTo>
                  <a:pt x="1186" y="206"/>
                </a:moveTo>
                <a:lnTo>
                  <a:pt x="1186" y="206"/>
                </a:lnTo>
                <a:cubicBezTo>
                  <a:pt x="778" y="167"/>
                  <a:pt x="381" y="156"/>
                  <a:pt x="0" y="168"/>
                </a:cubicBezTo>
                <a:lnTo>
                  <a:pt x="0" y="15"/>
                </a:lnTo>
                <a:lnTo>
                  <a:pt x="0" y="15"/>
                </a:lnTo>
                <a:cubicBezTo>
                  <a:pt x="389" y="0"/>
                  <a:pt x="794" y="7"/>
                  <a:pt x="1211" y="45"/>
                </a:cubicBezTo>
                <a:lnTo>
                  <a:pt x="1186" y="206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endParaRPr sz="1867">
              <a:solidFill>
                <a:srgbClr val="AAAAA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9" name="Google Shape;169;p18">
            <a:extLst>
              <a:ext uri="{FF2B5EF4-FFF2-40B4-BE49-F238E27FC236}">
                <a16:creationId xmlns:a16="http://schemas.microsoft.com/office/drawing/2014/main" id="{FD25D05D-C503-E4BD-661D-10B234E27269}"/>
              </a:ext>
            </a:extLst>
          </p:cNvPr>
          <p:cNvSpPr/>
          <p:nvPr/>
        </p:nvSpPr>
        <p:spPr>
          <a:xfrm>
            <a:off x="3390522" y="5069359"/>
            <a:ext cx="898167" cy="324023"/>
          </a:xfrm>
          <a:custGeom>
            <a:avLst/>
            <a:gdLst/>
            <a:ahLst/>
            <a:cxnLst/>
            <a:rect l="l" t="t" r="r" b="b"/>
            <a:pathLst>
              <a:path w="1443" h="519" extrusionOk="0">
                <a:moveTo>
                  <a:pt x="1354" y="518"/>
                </a:moveTo>
                <a:lnTo>
                  <a:pt x="1354" y="518"/>
                </a:lnTo>
                <a:cubicBezTo>
                  <a:pt x="900" y="361"/>
                  <a:pt x="445" y="245"/>
                  <a:pt x="0" y="164"/>
                </a:cubicBezTo>
                <a:lnTo>
                  <a:pt x="46" y="0"/>
                </a:lnTo>
                <a:lnTo>
                  <a:pt x="46" y="0"/>
                </a:lnTo>
                <a:cubicBezTo>
                  <a:pt x="504" y="80"/>
                  <a:pt x="973" y="197"/>
                  <a:pt x="1442" y="354"/>
                </a:cubicBezTo>
                <a:lnTo>
                  <a:pt x="1354" y="518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endParaRPr sz="1867">
              <a:solidFill>
                <a:srgbClr val="AAAAA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0" name="Google Shape;170;p18">
            <a:extLst>
              <a:ext uri="{FF2B5EF4-FFF2-40B4-BE49-F238E27FC236}">
                <a16:creationId xmlns:a16="http://schemas.microsoft.com/office/drawing/2014/main" id="{4083E632-E400-8D98-2A25-D39D8FE09894}"/>
              </a:ext>
            </a:extLst>
          </p:cNvPr>
          <p:cNvSpPr/>
          <p:nvPr/>
        </p:nvSpPr>
        <p:spPr>
          <a:xfrm>
            <a:off x="4766608" y="5492235"/>
            <a:ext cx="1062965" cy="455827"/>
          </a:xfrm>
          <a:custGeom>
            <a:avLst/>
            <a:gdLst/>
            <a:ahLst/>
            <a:cxnLst/>
            <a:rect l="l" t="t" r="r" b="b"/>
            <a:pathLst>
              <a:path w="1707" h="731" extrusionOk="0">
                <a:moveTo>
                  <a:pt x="1622" y="730"/>
                </a:moveTo>
                <a:lnTo>
                  <a:pt x="1622" y="730"/>
                </a:lnTo>
                <a:cubicBezTo>
                  <a:pt x="1030" y="573"/>
                  <a:pt x="500" y="362"/>
                  <a:pt x="0" y="164"/>
                </a:cubicBezTo>
                <a:lnTo>
                  <a:pt x="107" y="0"/>
                </a:lnTo>
                <a:lnTo>
                  <a:pt x="107" y="0"/>
                </a:lnTo>
                <a:cubicBezTo>
                  <a:pt x="611" y="197"/>
                  <a:pt x="1133" y="399"/>
                  <a:pt x="1706" y="545"/>
                </a:cubicBezTo>
                <a:lnTo>
                  <a:pt x="1622" y="73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endParaRPr sz="1867">
              <a:solidFill>
                <a:srgbClr val="AAAAA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1" name="Google Shape;171;p18">
            <a:extLst>
              <a:ext uri="{FF2B5EF4-FFF2-40B4-BE49-F238E27FC236}">
                <a16:creationId xmlns:a16="http://schemas.microsoft.com/office/drawing/2014/main" id="{98968EA1-9C80-3641-7670-1EDE3336FC7E}"/>
              </a:ext>
            </a:extLst>
          </p:cNvPr>
          <p:cNvSpPr/>
          <p:nvPr/>
        </p:nvSpPr>
        <p:spPr>
          <a:xfrm>
            <a:off x="6497015" y="5972775"/>
            <a:ext cx="1392564" cy="233407"/>
          </a:xfrm>
          <a:custGeom>
            <a:avLst/>
            <a:gdLst/>
            <a:ahLst/>
            <a:cxnLst/>
            <a:rect l="l" t="t" r="r" b="b"/>
            <a:pathLst>
              <a:path w="2234" h="377" extrusionOk="0">
                <a:moveTo>
                  <a:pt x="2233" y="376"/>
                </a:moveTo>
                <a:lnTo>
                  <a:pt x="2233" y="376"/>
                </a:lnTo>
                <a:cubicBezTo>
                  <a:pt x="1835" y="371"/>
                  <a:pt x="1447" y="358"/>
                  <a:pt x="1070" y="325"/>
                </a:cubicBezTo>
                <a:lnTo>
                  <a:pt x="930" y="315"/>
                </a:lnTo>
                <a:lnTo>
                  <a:pt x="930" y="315"/>
                </a:lnTo>
                <a:cubicBezTo>
                  <a:pt x="885" y="311"/>
                  <a:pt x="839" y="305"/>
                  <a:pt x="794" y="301"/>
                </a:cubicBezTo>
                <a:lnTo>
                  <a:pt x="523" y="273"/>
                </a:lnTo>
                <a:lnTo>
                  <a:pt x="523" y="273"/>
                </a:lnTo>
                <a:cubicBezTo>
                  <a:pt x="346" y="249"/>
                  <a:pt x="171" y="230"/>
                  <a:pt x="0" y="200"/>
                </a:cubicBezTo>
                <a:lnTo>
                  <a:pt x="51" y="0"/>
                </a:lnTo>
                <a:lnTo>
                  <a:pt x="51" y="0"/>
                </a:lnTo>
                <a:cubicBezTo>
                  <a:pt x="217" y="27"/>
                  <a:pt x="386" y="45"/>
                  <a:pt x="558" y="67"/>
                </a:cubicBezTo>
                <a:lnTo>
                  <a:pt x="820" y="92"/>
                </a:lnTo>
                <a:lnTo>
                  <a:pt x="820" y="92"/>
                </a:lnTo>
                <a:cubicBezTo>
                  <a:pt x="865" y="96"/>
                  <a:pt x="909" y="101"/>
                  <a:pt x="954" y="105"/>
                </a:cubicBezTo>
                <a:lnTo>
                  <a:pt x="1088" y="114"/>
                </a:lnTo>
                <a:lnTo>
                  <a:pt x="1088" y="114"/>
                </a:lnTo>
                <a:cubicBezTo>
                  <a:pt x="1454" y="142"/>
                  <a:pt x="1831" y="153"/>
                  <a:pt x="2217" y="154"/>
                </a:cubicBezTo>
                <a:lnTo>
                  <a:pt x="2233" y="376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endParaRPr sz="1867">
              <a:solidFill>
                <a:srgbClr val="AAAAA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2" name="Google Shape;172;p18">
            <a:extLst>
              <a:ext uri="{FF2B5EF4-FFF2-40B4-BE49-F238E27FC236}">
                <a16:creationId xmlns:a16="http://schemas.microsoft.com/office/drawing/2014/main" id="{1DBFCB0C-E46B-136F-5668-A28598104558}"/>
              </a:ext>
            </a:extLst>
          </p:cNvPr>
          <p:cNvSpPr/>
          <p:nvPr/>
        </p:nvSpPr>
        <p:spPr>
          <a:xfrm>
            <a:off x="8793236" y="5791543"/>
            <a:ext cx="1788088" cy="384432"/>
          </a:xfrm>
          <a:custGeom>
            <a:avLst/>
            <a:gdLst/>
            <a:ahLst/>
            <a:cxnLst/>
            <a:rect l="l" t="t" r="r" b="b"/>
            <a:pathLst>
              <a:path w="2871" h="619" extrusionOk="0">
                <a:moveTo>
                  <a:pt x="2870" y="239"/>
                </a:moveTo>
                <a:lnTo>
                  <a:pt x="2685" y="276"/>
                </a:lnTo>
                <a:lnTo>
                  <a:pt x="2685" y="276"/>
                </a:lnTo>
                <a:cubicBezTo>
                  <a:pt x="2624" y="287"/>
                  <a:pt x="2562" y="297"/>
                  <a:pt x="2501" y="309"/>
                </a:cubicBezTo>
                <a:lnTo>
                  <a:pt x="2138" y="372"/>
                </a:lnTo>
                <a:lnTo>
                  <a:pt x="2138" y="372"/>
                </a:lnTo>
                <a:cubicBezTo>
                  <a:pt x="1898" y="408"/>
                  <a:pt x="1663" y="448"/>
                  <a:pt x="1426" y="477"/>
                </a:cubicBezTo>
                <a:lnTo>
                  <a:pt x="1426" y="477"/>
                </a:lnTo>
                <a:cubicBezTo>
                  <a:pt x="1194" y="510"/>
                  <a:pt x="963" y="535"/>
                  <a:pt x="735" y="560"/>
                </a:cubicBezTo>
                <a:lnTo>
                  <a:pt x="735" y="560"/>
                </a:lnTo>
                <a:cubicBezTo>
                  <a:pt x="622" y="572"/>
                  <a:pt x="509" y="581"/>
                  <a:pt x="396" y="592"/>
                </a:cubicBezTo>
                <a:lnTo>
                  <a:pt x="230" y="606"/>
                </a:lnTo>
                <a:lnTo>
                  <a:pt x="230" y="606"/>
                </a:lnTo>
                <a:cubicBezTo>
                  <a:pt x="175" y="611"/>
                  <a:pt x="119" y="614"/>
                  <a:pt x="65" y="618"/>
                </a:cubicBezTo>
                <a:lnTo>
                  <a:pt x="0" y="387"/>
                </a:lnTo>
                <a:lnTo>
                  <a:pt x="0" y="387"/>
                </a:lnTo>
                <a:cubicBezTo>
                  <a:pt x="53" y="383"/>
                  <a:pt x="107" y="379"/>
                  <a:pt x="160" y="374"/>
                </a:cubicBezTo>
                <a:lnTo>
                  <a:pt x="321" y="358"/>
                </a:lnTo>
                <a:lnTo>
                  <a:pt x="321" y="358"/>
                </a:lnTo>
                <a:cubicBezTo>
                  <a:pt x="429" y="348"/>
                  <a:pt x="539" y="338"/>
                  <a:pt x="648" y="326"/>
                </a:cubicBezTo>
                <a:lnTo>
                  <a:pt x="648" y="326"/>
                </a:lnTo>
                <a:cubicBezTo>
                  <a:pt x="868" y="300"/>
                  <a:pt x="1092" y="275"/>
                  <a:pt x="1315" y="241"/>
                </a:cubicBezTo>
                <a:lnTo>
                  <a:pt x="1315" y="241"/>
                </a:lnTo>
                <a:cubicBezTo>
                  <a:pt x="1544" y="211"/>
                  <a:pt x="1771" y="171"/>
                  <a:pt x="2003" y="134"/>
                </a:cubicBezTo>
                <a:lnTo>
                  <a:pt x="2354" y="70"/>
                </a:lnTo>
                <a:lnTo>
                  <a:pt x="2354" y="70"/>
                </a:lnTo>
                <a:cubicBezTo>
                  <a:pt x="2413" y="59"/>
                  <a:pt x="2472" y="49"/>
                  <a:pt x="2531" y="37"/>
                </a:cubicBezTo>
                <a:lnTo>
                  <a:pt x="2709" y="0"/>
                </a:lnTo>
                <a:lnTo>
                  <a:pt x="2870" y="239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endParaRPr sz="1867">
              <a:solidFill>
                <a:srgbClr val="AAAAA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3" name="Google Shape;173;p18">
            <a:extLst>
              <a:ext uri="{FF2B5EF4-FFF2-40B4-BE49-F238E27FC236}">
                <a16:creationId xmlns:a16="http://schemas.microsoft.com/office/drawing/2014/main" id="{D02CA255-7983-7BA8-ACD1-5CC2193E38F2}"/>
              </a:ext>
            </a:extLst>
          </p:cNvPr>
          <p:cNvSpPr/>
          <p:nvPr/>
        </p:nvSpPr>
        <p:spPr>
          <a:xfrm>
            <a:off x="11581112" y="5352192"/>
            <a:ext cx="612509" cy="326769"/>
          </a:xfrm>
          <a:custGeom>
            <a:avLst/>
            <a:gdLst/>
            <a:ahLst/>
            <a:cxnLst/>
            <a:rect l="l" t="t" r="r" b="b"/>
            <a:pathLst>
              <a:path w="982" h="525" extrusionOk="0">
                <a:moveTo>
                  <a:pt x="981" y="0"/>
                </a:moveTo>
                <a:lnTo>
                  <a:pt x="981" y="314"/>
                </a:lnTo>
                <a:lnTo>
                  <a:pt x="981" y="314"/>
                </a:lnTo>
                <a:cubicBezTo>
                  <a:pt x="728" y="388"/>
                  <a:pt x="477" y="458"/>
                  <a:pt x="226" y="524"/>
                </a:cubicBezTo>
                <a:lnTo>
                  <a:pt x="0" y="286"/>
                </a:lnTo>
                <a:lnTo>
                  <a:pt x="0" y="286"/>
                </a:lnTo>
                <a:cubicBezTo>
                  <a:pt x="325" y="197"/>
                  <a:pt x="653" y="102"/>
                  <a:pt x="981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endParaRPr sz="1867">
              <a:solidFill>
                <a:srgbClr val="AAAAA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5" name="Google Shape;175;p18">
            <a:extLst>
              <a:ext uri="{FF2B5EF4-FFF2-40B4-BE49-F238E27FC236}">
                <a16:creationId xmlns:a16="http://schemas.microsoft.com/office/drawing/2014/main" id="{A9F1D335-2F23-DC0C-E30D-FAC6E8312791}"/>
              </a:ext>
            </a:extLst>
          </p:cNvPr>
          <p:cNvSpPr/>
          <p:nvPr/>
        </p:nvSpPr>
        <p:spPr>
          <a:xfrm>
            <a:off x="10027020" y="3542812"/>
            <a:ext cx="963200" cy="962800"/>
          </a:xfrm>
          <a:prstGeom prst="ellipse">
            <a:avLst/>
          </a:prstGeom>
          <a:solidFill>
            <a:srgbClr val="FEFFFE"/>
          </a:solidFill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FF595-0DF0-30EC-2BBC-21F9C0F5D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202" y="1481902"/>
            <a:ext cx="4485712" cy="2559495"/>
          </a:xfrm>
          <a:prstGeom prst="rect">
            <a:avLst/>
          </a:prstGeom>
        </p:spPr>
      </p:pic>
      <p:pic>
        <p:nvPicPr>
          <p:cNvPr id="5" name="Picture 4" descr="Les meilleures alternatives à Google Maps sur Android">
            <a:extLst>
              <a:ext uri="{FF2B5EF4-FFF2-40B4-BE49-F238E27FC236}">
                <a16:creationId xmlns:a16="http://schemas.microsoft.com/office/drawing/2014/main" id="{A71D8AB0-0195-FBFE-01C0-197AF850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262" y="1820718"/>
            <a:ext cx="1967828" cy="187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AE31EB6-681C-8393-BA59-27CBC5DA5A4B}"/>
              </a:ext>
            </a:extLst>
          </p:cNvPr>
          <p:cNvSpPr txBox="1">
            <a:spLocks/>
          </p:cNvSpPr>
          <p:nvPr/>
        </p:nvSpPr>
        <p:spPr>
          <a:xfrm>
            <a:off x="273045" y="186738"/>
            <a:ext cx="5556527" cy="19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PROCESS INNOVATION</a:t>
            </a:r>
            <a:br>
              <a:rPr lang="en-US" sz="3200" b="1" dirty="0"/>
            </a:br>
            <a:r>
              <a:rPr lang="en-US" sz="3200" b="1" i="1" dirty="0"/>
              <a:t>Project Final Pitch</a:t>
            </a:r>
            <a:br>
              <a:rPr lang="en-US" sz="3200" b="1" dirty="0"/>
            </a:br>
            <a:endParaRPr lang="en-US" sz="3200" dirty="0"/>
          </a:p>
        </p:txBody>
      </p:sp>
      <p:grpSp>
        <p:nvGrpSpPr>
          <p:cNvPr id="14" name="Google Shape;1125;p44">
            <a:extLst>
              <a:ext uri="{FF2B5EF4-FFF2-40B4-BE49-F238E27FC236}">
                <a16:creationId xmlns:a16="http://schemas.microsoft.com/office/drawing/2014/main" id="{963E20B3-8EC6-C4EE-2020-5972AE570D35}"/>
              </a:ext>
            </a:extLst>
          </p:cNvPr>
          <p:cNvGrpSpPr/>
          <p:nvPr/>
        </p:nvGrpSpPr>
        <p:grpSpPr>
          <a:xfrm flipH="1">
            <a:off x="10026283" y="4525807"/>
            <a:ext cx="527459" cy="607654"/>
            <a:chOff x="7202141" y="3425558"/>
            <a:chExt cx="527459" cy="607654"/>
          </a:xfrm>
          <a:solidFill>
            <a:schemeClr val="accent4">
              <a:lumMod val="75000"/>
            </a:schemeClr>
          </a:solidFill>
        </p:grpSpPr>
        <p:sp>
          <p:nvSpPr>
            <p:cNvPr id="16" name="Google Shape;1126;p44">
              <a:extLst>
                <a:ext uri="{FF2B5EF4-FFF2-40B4-BE49-F238E27FC236}">
                  <a16:creationId xmlns:a16="http://schemas.microsoft.com/office/drawing/2014/main" id="{6BE764D0-836E-E2DC-B0C0-7B73443A0AE3}"/>
                </a:ext>
              </a:extLst>
            </p:cNvPr>
            <p:cNvSpPr/>
            <p:nvPr/>
          </p:nvSpPr>
          <p:spPr>
            <a:xfrm>
              <a:off x="7202141" y="3437919"/>
              <a:ext cx="527459" cy="350174"/>
            </a:xfrm>
            <a:custGeom>
              <a:avLst/>
              <a:gdLst/>
              <a:ahLst/>
              <a:cxnLst/>
              <a:rect l="l" t="t" r="r" b="b"/>
              <a:pathLst>
                <a:path w="1131" h="748" extrusionOk="0">
                  <a:moveTo>
                    <a:pt x="0" y="0"/>
                  </a:moveTo>
                  <a:lnTo>
                    <a:pt x="0" y="747"/>
                  </a:lnTo>
                  <a:lnTo>
                    <a:pt x="1130" y="37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7" name="Google Shape;1127;p44">
              <a:extLst>
                <a:ext uri="{FF2B5EF4-FFF2-40B4-BE49-F238E27FC236}">
                  <a16:creationId xmlns:a16="http://schemas.microsoft.com/office/drawing/2014/main" id="{FAF19418-84D6-EDBC-8833-7E83880267D0}"/>
                </a:ext>
              </a:extLst>
            </p:cNvPr>
            <p:cNvSpPr/>
            <p:nvPr/>
          </p:nvSpPr>
          <p:spPr>
            <a:xfrm>
              <a:off x="7202141" y="3425558"/>
              <a:ext cx="24725" cy="607654"/>
            </a:xfrm>
            <a:custGeom>
              <a:avLst/>
              <a:gdLst/>
              <a:ahLst/>
              <a:cxnLst/>
              <a:rect l="l" t="t" r="r" b="b"/>
              <a:pathLst>
                <a:path w="52" h="1303" extrusionOk="0">
                  <a:moveTo>
                    <a:pt x="26" y="0"/>
                  </a:moveTo>
                  <a:lnTo>
                    <a:pt x="26" y="0"/>
                  </a:lnTo>
                  <a:lnTo>
                    <a:pt x="26" y="0"/>
                  </a:lnTo>
                  <a:cubicBezTo>
                    <a:pt x="39" y="0"/>
                    <a:pt x="51" y="11"/>
                    <a:pt x="51" y="25"/>
                  </a:cubicBezTo>
                  <a:lnTo>
                    <a:pt x="51" y="1276"/>
                  </a:lnTo>
                  <a:lnTo>
                    <a:pt x="51" y="1276"/>
                  </a:lnTo>
                  <a:cubicBezTo>
                    <a:pt x="51" y="1290"/>
                    <a:pt x="39" y="1302"/>
                    <a:pt x="26" y="1302"/>
                  </a:cubicBezTo>
                  <a:lnTo>
                    <a:pt x="26" y="1302"/>
                  </a:lnTo>
                  <a:cubicBezTo>
                    <a:pt x="12" y="1302"/>
                    <a:pt x="0" y="1290"/>
                    <a:pt x="0" y="1276"/>
                  </a:cubicBezTo>
                  <a:lnTo>
                    <a:pt x="0" y="25"/>
                  </a:lnTo>
                  <a:lnTo>
                    <a:pt x="0" y="25"/>
                  </a:lnTo>
                  <a:cubicBezTo>
                    <a:pt x="0" y="11"/>
                    <a:pt x="12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19" name="Google Shape;130;p17">
            <a:extLst>
              <a:ext uri="{FF2B5EF4-FFF2-40B4-BE49-F238E27FC236}">
                <a16:creationId xmlns:a16="http://schemas.microsoft.com/office/drawing/2014/main" id="{CEA2E619-1209-A399-C2F5-2B495777B3AC}"/>
              </a:ext>
            </a:extLst>
          </p:cNvPr>
          <p:cNvGrpSpPr/>
          <p:nvPr/>
        </p:nvGrpSpPr>
        <p:grpSpPr>
          <a:xfrm>
            <a:off x="2326094" y="3959095"/>
            <a:ext cx="552240" cy="563718"/>
            <a:chOff x="5680518" y="5545034"/>
            <a:chExt cx="3574200" cy="3574200"/>
          </a:xfrm>
        </p:grpSpPr>
        <p:sp>
          <p:nvSpPr>
            <p:cNvPr id="20" name="Google Shape;131;p17">
              <a:extLst>
                <a:ext uri="{FF2B5EF4-FFF2-40B4-BE49-F238E27FC236}">
                  <a16:creationId xmlns:a16="http://schemas.microsoft.com/office/drawing/2014/main" id="{E6E391FF-245A-09E9-3FA8-87C19BD9F245}"/>
                </a:ext>
              </a:extLst>
            </p:cNvPr>
            <p:cNvSpPr/>
            <p:nvPr/>
          </p:nvSpPr>
          <p:spPr>
            <a:xfrm rot="8100000">
              <a:off x="6203947" y="6068464"/>
              <a:ext cx="2527341" cy="2527341"/>
            </a:xfrm>
            <a:prstGeom prst="teardrop">
              <a:avLst>
                <a:gd name="adj" fmla="val 118365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" name="Google Shape;132;p17">
              <a:extLst>
                <a:ext uri="{FF2B5EF4-FFF2-40B4-BE49-F238E27FC236}">
                  <a16:creationId xmlns:a16="http://schemas.microsoft.com/office/drawing/2014/main" id="{137D841C-017B-D9A3-7BE7-5C5B0D53071F}"/>
                </a:ext>
              </a:extLst>
            </p:cNvPr>
            <p:cNvSpPr/>
            <p:nvPr/>
          </p:nvSpPr>
          <p:spPr>
            <a:xfrm>
              <a:off x="6369481" y="6230072"/>
              <a:ext cx="2195100" cy="219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2" name="Google Shape;130;p17">
            <a:extLst>
              <a:ext uri="{FF2B5EF4-FFF2-40B4-BE49-F238E27FC236}">
                <a16:creationId xmlns:a16="http://schemas.microsoft.com/office/drawing/2014/main" id="{458B822E-38A4-9FEE-2167-DB3C11B7701B}"/>
              </a:ext>
            </a:extLst>
          </p:cNvPr>
          <p:cNvGrpSpPr/>
          <p:nvPr/>
        </p:nvGrpSpPr>
        <p:grpSpPr>
          <a:xfrm>
            <a:off x="4508448" y="4731420"/>
            <a:ext cx="552240" cy="563718"/>
            <a:chOff x="5680518" y="5545034"/>
            <a:chExt cx="3574200" cy="3574200"/>
          </a:xfrm>
        </p:grpSpPr>
        <p:sp>
          <p:nvSpPr>
            <p:cNvPr id="23" name="Google Shape;131;p17">
              <a:extLst>
                <a:ext uri="{FF2B5EF4-FFF2-40B4-BE49-F238E27FC236}">
                  <a16:creationId xmlns:a16="http://schemas.microsoft.com/office/drawing/2014/main" id="{4B5FD544-1719-A9B5-D5CF-334D0293D93E}"/>
                </a:ext>
              </a:extLst>
            </p:cNvPr>
            <p:cNvSpPr/>
            <p:nvPr/>
          </p:nvSpPr>
          <p:spPr>
            <a:xfrm rot="8100000">
              <a:off x="6203947" y="6068464"/>
              <a:ext cx="2527341" cy="2527341"/>
            </a:xfrm>
            <a:prstGeom prst="teardrop">
              <a:avLst>
                <a:gd name="adj" fmla="val 118365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" name="Google Shape;132;p17">
              <a:extLst>
                <a:ext uri="{FF2B5EF4-FFF2-40B4-BE49-F238E27FC236}">
                  <a16:creationId xmlns:a16="http://schemas.microsoft.com/office/drawing/2014/main" id="{238E842B-31FF-2C75-DCD7-6F654D1CBE3E}"/>
                </a:ext>
              </a:extLst>
            </p:cNvPr>
            <p:cNvSpPr/>
            <p:nvPr/>
          </p:nvSpPr>
          <p:spPr>
            <a:xfrm>
              <a:off x="6369481" y="6230072"/>
              <a:ext cx="2195100" cy="219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5" name="Google Shape;130;p17">
            <a:extLst>
              <a:ext uri="{FF2B5EF4-FFF2-40B4-BE49-F238E27FC236}">
                <a16:creationId xmlns:a16="http://schemas.microsoft.com/office/drawing/2014/main" id="{5C079F90-F16D-160C-D341-1F1297A6FEFB}"/>
              </a:ext>
            </a:extLst>
          </p:cNvPr>
          <p:cNvGrpSpPr/>
          <p:nvPr/>
        </p:nvGrpSpPr>
        <p:grpSpPr>
          <a:xfrm>
            <a:off x="6939631" y="4829551"/>
            <a:ext cx="552240" cy="563718"/>
            <a:chOff x="5680518" y="5545034"/>
            <a:chExt cx="3574200" cy="3574200"/>
          </a:xfrm>
        </p:grpSpPr>
        <p:sp>
          <p:nvSpPr>
            <p:cNvPr id="26" name="Google Shape;131;p17">
              <a:extLst>
                <a:ext uri="{FF2B5EF4-FFF2-40B4-BE49-F238E27FC236}">
                  <a16:creationId xmlns:a16="http://schemas.microsoft.com/office/drawing/2014/main" id="{B1C851BB-3D75-FD30-9524-EF003287BE41}"/>
                </a:ext>
              </a:extLst>
            </p:cNvPr>
            <p:cNvSpPr/>
            <p:nvPr/>
          </p:nvSpPr>
          <p:spPr>
            <a:xfrm rot="8100000">
              <a:off x="6203947" y="6068464"/>
              <a:ext cx="2527341" cy="2527341"/>
            </a:xfrm>
            <a:prstGeom prst="teardrop">
              <a:avLst>
                <a:gd name="adj" fmla="val 118365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7" name="Google Shape;132;p17">
              <a:extLst>
                <a:ext uri="{FF2B5EF4-FFF2-40B4-BE49-F238E27FC236}">
                  <a16:creationId xmlns:a16="http://schemas.microsoft.com/office/drawing/2014/main" id="{EFCA70E0-E11F-CD6A-415F-BB8E2300F9A3}"/>
                </a:ext>
              </a:extLst>
            </p:cNvPr>
            <p:cNvSpPr/>
            <p:nvPr/>
          </p:nvSpPr>
          <p:spPr>
            <a:xfrm>
              <a:off x="6369481" y="6230072"/>
              <a:ext cx="2195100" cy="219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" name="Subtitle 7">
            <a:extLst>
              <a:ext uri="{FF2B5EF4-FFF2-40B4-BE49-F238E27FC236}">
                <a16:creationId xmlns:a16="http://schemas.microsoft.com/office/drawing/2014/main" id="{50045A95-3F89-89AC-433E-A0D067CEE09E}"/>
              </a:ext>
            </a:extLst>
          </p:cNvPr>
          <p:cNvSpPr txBox="1">
            <a:spLocks/>
          </p:cNvSpPr>
          <p:nvPr/>
        </p:nvSpPr>
        <p:spPr>
          <a:xfrm>
            <a:off x="8601929" y="5113293"/>
            <a:ext cx="5070800" cy="19660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89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Arun Palani</a:t>
            </a:r>
          </a:p>
          <a:p>
            <a:pPr marL="457189"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Bala Sameeksha Pulaparthi</a:t>
            </a:r>
          </a:p>
          <a:p>
            <a:pPr marL="457189"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Harinishree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Balaji</a:t>
            </a:r>
          </a:p>
          <a:p>
            <a:pPr marL="457189"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Hyndavi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Nidadavolu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oogle Shape;130;p17">
            <a:extLst>
              <a:ext uri="{FF2B5EF4-FFF2-40B4-BE49-F238E27FC236}">
                <a16:creationId xmlns:a16="http://schemas.microsoft.com/office/drawing/2014/main" id="{44260BF0-FA2D-A986-4FB1-F967385C3616}"/>
              </a:ext>
            </a:extLst>
          </p:cNvPr>
          <p:cNvGrpSpPr/>
          <p:nvPr/>
        </p:nvGrpSpPr>
        <p:grpSpPr>
          <a:xfrm>
            <a:off x="205548" y="4768567"/>
            <a:ext cx="390493" cy="398609"/>
            <a:chOff x="6203950" y="6068466"/>
            <a:chExt cx="2527343" cy="2527343"/>
          </a:xfrm>
        </p:grpSpPr>
        <p:sp>
          <p:nvSpPr>
            <p:cNvPr id="10" name="Google Shape;131;p17">
              <a:extLst>
                <a:ext uri="{FF2B5EF4-FFF2-40B4-BE49-F238E27FC236}">
                  <a16:creationId xmlns:a16="http://schemas.microsoft.com/office/drawing/2014/main" id="{419B52B4-DEBC-3083-F119-E914B27BA69F}"/>
                </a:ext>
              </a:extLst>
            </p:cNvPr>
            <p:cNvSpPr/>
            <p:nvPr/>
          </p:nvSpPr>
          <p:spPr>
            <a:xfrm rot="8100000">
              <a:off x="6203950" y="6068466"/>
              <a:ext cx="2527343" cy="2527343"/>
            </a:xfrm>
            <a:prstGeom prst="teardrop">
              <a:avLst>
                <a:gd name="adj" fmla="val 118365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" name="Google Shape;132;p17">
              <a:extLst>
                <a:ext uri="{FF2B5EF4-FFF2-40B4-BE49-F238E27FC236}">
                  <a16:creationId xmlns:a16="http://schemas.microsoft.com/office/drawing/2014/main" id="{4CE79A19-B435-9D36-BD16-54CEF9E64ED5}"/>
                </a:ext>
              </a:extLst>
            </p:cNvPr>
            <p:cNvSpPr/>
            <p:nvPr/>
          </p:nvSpPr>
          <p:spPr>
            <a:xfrm>
              <a:off x="6369482" y="6230071"/>
              <a:ext cx="2195100" cy="21950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2" name="TextBox 27">
            <a:extLst>
              <a:ext uri="{FF2B5EF4-FFF2-40B4-BE49-F238E27FC236}">
                <a16:creationId xmlns:a16="http://schemas.microsoft.com/office/drawing/2014/main" id="{678A50E5-4444-52F8-1790-D5E8DD0303F7}"/>
              </a:ext>
            </a:extLst>
          </p:cNvPr>
          <p:cNvSpPr txBox="1"/>
          <p:nvPr/>
        </p:nvSpPr>
        <p:spPr>
          <a:xfrm>
            <a:off x="9006725" y="4726823"/>
            <a:ext cx="1401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Team 4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7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47B6A-50F7-56DC-F2AE-6383D5AF6DA9}"/>
              </a:ext>
            </a:extLst>
          </p:cNvPr>
          <p:cNvSpPr txBox="1"/>
          <p:nvPr/>
        </p:nvSpPr>
        <p:spPr>
          <a:xfrm>
            <a:off x="854777" y="684397"/>
            <a:ext cx="5891256" cy="2643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VLIFT Strategies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for Enhanced CVMs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1427;p37">
            <a:extLst>
              <a:ext uri="{FF2B5EF4-FFF2-40B4-BE49-F238E27FC236}">
                <a16:creationId xmlns:a16="http://schemas.microsoft.com/office/drawing/2014/main" id="{9CC15650-B888-3D50-EE1C-EE0053851F70}"/>
              </a:ext>
            </a:extLst>
          </p:cNvPr>
          <p:cNvSpPr/>
          <p:nvPr/>
        </p:nvSpPr>
        <p:spPr>
          <a:xfrm>
            <a:off x="5812618" y="3470409"/>
            <a:ext cx="299257" cy="412612"/>
          </a:xfrm>
          <a:custGeom>
            <a:avLst/>
            <a:gdLst/>
            <a:ahLst/>
            <a:cxnLst/>
            <a:rect l="l" t="t" r="r" b="b"/>
            <a:pathLst>
              <a:path w="9335" h="12871" extrusionOk="0">
                <a:moveTo>
                  <a:pt x="4679" y="2512"/>
                </a:moveTo>
                <a:cubicBezTo>
                  <a:pt x="5941" y="2512"/>
                  <a:pt x="6965" y="3524"/>
                  <a:pt x="6965" y="4798"/>
                </a:cubicBezTo>
                <a:cubicBezTo>
                  <a:pt x="6965" y="6060"/>
                  <a:pt x="5941" y="7108"/>
                  <a:pt x="4679" y="7108"/>
                </a:cubicBezTo>
                <a:cubicBezTo>
                  <a:pt x="3405" y="7108"/>
                  <a:pt x="2358" y="6060"/>
                  <a:pt x="2358" y="4798"/>
                </a:cubicBezTo>
                <a:cubicBezTo>
                  <a:pt x="2358" y="3536"/>
                  <a:pt x="3405" y="2512"/>
                  <a:pt x="4679" y="2512"/>
                </a:cubicBezTo>
                <a:close/>
                <a:moveTo>
                  <a:pt x="4679" y="0"/>
                </a:moveTo>
                <a:cubicBezTo>
                  <a:pt x="2084" y="0"/>
                  <a:pt x="0" y="2096"/>
                  <a:pt x="0" y="4691"/>
                </a:cubicBezTo>
                <a:cubicBezTo>
                  <a:pt x="0" y="8620"/>
                  <a:pt x="4679" y="12871"/>
                  <a:pt x="4679" y="12871"/>
                </a:cubicBezTo>
                <a:cubicBezTo>
                  <a:pt x="4679" y="12871"/>
                  <a:pt x="9335" y="8620"/>
                  <a:pt x="9335" y="4691"/>
                </a:cubicBezTo>
                <a:cubicBezTo>
                  <a:pt x="9335" y="2096"/>
                  <a:pt x="7239" y="0"/>
                  <a:pt x="4679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Google Shape;1427;p37">
            <a:extLst>
              <a:ext uri="{FF2B5EF4-FFF2-40B4-BE49-F238E27FC236}">
                <a16:creationId xmlns:a16="http://schemas.microsoft.com/office/drawing/2014/main" id="{9AE86D3A-5BC7-6637-F5E3-387AC785D598}"/>
              </a:ext>
            </a:extLst>
          </p:cNvPr>
          <p:cNvSpPr/>
          <p:nvPr/>
        </p:nvSpPr>
        <p:spPr>
          <a:xfrm>
            <a:off x="8358051" y="3057797"/>
            <a:ext cx="299257" cy="412612"/>
          </a:xfrm>
          <a:custGeom>
            <a:avLst/>
            <a:gdLst/>
            <a:ahLst/>
            <a:cxnLst/>
            <a:rect l="l" t="t" r="r" b="b"/>
            <a:pathLst>
              <a:path w="9335" h="12871" extrusionOk="0">
                <a:moveTo>
                  <a:pt x="4679" y="2512"/>
                </a:moveTo>
                <a:cubicBezTo>
                  <a:pt x="5941" y="2512"/>
                  <a:pt x="6965" y="3524"/>
                  <a:pt x="6965" y="4798"/>
                </a:cubicBezTo>
                <a:cubicBezTo>
                  <a:pt x="6965" y="6060"/>
                  <a:pt x="5941" y="7108"/>
                  <a:pt x="4679" y="7108"/>
                </a:cubicBezTo>
                <a:cubicBezTo>
                  <a:pt x="3405" y="7108"/>
                  <a:pt x="2358" y="6060"/>
                  <a:pt x="2358" y="4798"/>
                </a:cubicBezTo>
                <a:cubicBezTo>
                  <a:pt x="2358" y="3536"/>
                  <a:pt x="3405" y="2512"/>
                  <a:pt x="4679" y="2512"/>
                </a:cubicBezTo>
                <a:close/>
                <a:moveTo>
                  <a:pt x="4679" y="0"/>
                </a:moveTo>
                <a:cubicBezTo>
                  <a:pt x="2084" y="0"/>
                  <a:pt x="0" y="2096"/>
                  <a:pt x="0" y="4691"/>
                </a:cubicBezTo>
                <a:cubicBezTo>
                  <a:pt x="0" y="8620"/>
                  <a:pt x="4679" y="12871"/>
                  <a:pt x="4679" y="12871"/>
                </a:cubicBezTo>
                <a:cubicBezTo>
                  <a:pt x="4679" y="12871"/>
                  <a:pt x="9335" y="8620"/>
                  <a:pt x="9335" y="4691"/>
                </a:cubicBezTo>
                <a:cubicBezTo>
                  <a:pt x="9335" y="2096"/>
                  <a:pt x="7239" y="0"/>
                  <a:pt x="4679" y="0"/>
                </a:cubicBezTo>
                <a:close/>
              </a:path>
            </a:pathLst>
          </a:custGeom>
          <a:solidFill>
            <a:srgbClr val="9D09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oogle Shape;1427;p37">
            <a:extLst>
              <a:ext uri="{FF2B5EF4-FFF2-40B4-BE49-F238E27FC236}">
                <a16:creationId xmlns:a16="http://schemas.microsoft.com/office/drawing/2014/main" id="{03AA6E64-4723-CBE4-2125-E7878C38358A}"/>
              </a:ext>
            </a:extLst>
          </p:cNvPr>
          <p:cNvSpPr/>
          <p:nvPr/>
        </p:nvSpPr>
        <p:spPr>
          <a:xfrm>
            <a:off x="7390262" y="4761843"/>
            <a:ext cx="299257" cy="412612"/>
          </a:xfrm>
          <a:custGeom>
            <a:avLst/>
            <a:gdLst/>
            <a:ahLst/>
            <a:cxnLst/>
            <a:rect l="l" t="t" r="r" b="b"/>
            <a:pathLst>
              <a:path w="9335" h="12871" extrusionOk="0">
                <a:moveTo>
                  <a:pt x="4679" y="2512"/>
                </a:moveTo>
                <a:cubicBezTo>
                  <a:pt x="5941" y="2512"/>
                  <a:pt x="6965" y="3524"/>
                  <a:pt x="6965" y="4798"/>
                </a:cubicBezTo>
                <a:cubicBezTo>
                  <a:pt x="6965" y="6060"/>
                  <a:pt x="5941" y="7108"/>
                  <a:pt x="4679" y="7108"/>
                </a:cubicBezTo>
                <a:cubicBezTo>
                  <a:pt x="3405" y="7108"/>
                  <a:pt x="2358" y="6060"/>
                  <a:pt x="2358" y="4798"/>
                </a:cubicBezTo>
                <a:cubicBezTo>
                  <a:pt x="2358" y="3536"/>
                  <a:pt x="3405" y="2512"/>
                  <a:pt x="4679" y="2512"/>
                </a:cubicBezTo>
                <a:close/>
                <a:moveTo>
                  <a:pt x="4679" y="0"/>
                </a:moveTo>
                <a:cubicBezTo>
                  <a:pt x="2084" y="0"/>
                  <a:pt x="0" y="2096"/>
                  <a:pt x="0" y="4691"/>
                </a:cubicBezTo>
                <a:cubicBezTo>
                  <a:pt x="0" y="8620"/>
                  <a:pt x="4679" y="12871"/>
                  <a:pt x="4679" y="12871"/>
                </a:cubicBezTo>
                <a:cubicBezTo>
                  <a:pt x="4679" y="12871"/>
                  <a:pt x="9335" y="8620"/>
                  <a:pt x="9335" y="4691"/>
                </a:cubicBezTo>
                <a:cubicBezTo>
                  <a:pt x="9335" y="2096"/>
                  <a:pt x="7239" y="0"/>
                  <a:pt x="46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Google Shape;1427;p37">
            <a:extLst>
              <a:ext uri="{FF2B5EF4-FFF2-40B4-BE49-F238E27FC236}">
                <a16:creationId xmlns:a16="http://schemas.microsoft.com/office/drawing/2014/main" id="{A190ED76-D142-2C6C-3226-D631DD910E67}"/>
              </a:ext>
            </a:extLst>
          </p:cNvPr>
          <p:cNvSpPr/>
          <p:nvPr/>
        </p:nvSpPr>
        <p:spPr>
          <a:xfrm>
            <a:off x="11867630" y="4555537"/>
            <a:ext cx="299257" cy="412612"/>
          </a:xfrm>
          <a:custGeom>
            <a:avLst/>
            <a:gdLst/>
            <a:ahLst/>
            <a:cxnLst/>
            <a:rect l="l" t="t" r="r" b="b"/>
            <a:pathLst>
              <a:path w="9335" h="12871" extrusionOk="0">
                <a:moveTo>
                  <a:pt x="4679" y="2512"/>
                </a:moveTo>
                <a:cubicBezTo>
                  <a:pt x="5941" y="2512"/>
                  <a:pt x="6965" y="3524"/>
                  <a:pt x="6965" y="4798"/>
                </a:cubicBezTo>
                <a:cubicBezTo>
                  <a:pt x="6965" y="6060"/>
                  <a:pt x="5941" y="7108"/>
                  <a:pt x="4679" y="7108"/>
                </a:cubicBezTo>
                <a:cubicBezTo>
                  <a:pt x="3405" y="7108"/>
                  <a:pt x="2358" y="6060"/>
                  <a:pt x="2358" y="4798"/>
                </a:cubicBezTo>
                <a:cubicBezTo>
                  <a:pt x="2358" y="3536"/>
                  <a:pt x="3405" y="2512"/>
                  <a:pt x="4679" y="2512"/>
                </a:cubicBezTo>
                <a:close/>
                <a:moveTo>
                  <a:pt x="4679" y="0"/>
                </a:moveTo>
                <a:cubicBezTo>
                  <a:pt x="2084" y="0"/>
                  <a:pt x="0" y="2096"/>
                  <a:pt x="0" y="4691"/>
                </a:cubicBezTo>
                <a:cubicBezTo>
                  <a:pt x="0" y="8620"/>
                  <a:pt x="4679" y="12871"/>
                  <a:pt x="4679" y="12871"/>
                </a:cubicBezTo>
                <a:cubicBezTo>
                  <a:pt x="4679" y="12871"/>
                  <a:pt x="9335" y="8620"/>
                  <a:pt x="9335" y="4691"/>
                </a:cubicBezTo>
                <a:cubicBezTo>
                  <a:pt x="9335" y="2096"/>
                  <a:pt x="7239" y="0"/>
                  <a:pt x="46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oogle Shape;1420;p37">
            <a:extLst>
              <a:ext uri="{FF2B5EF4-FFF2-40B4-BE49-F238E27FC236}">
                <a16:creationId xmlns:a16="http://schemas.microsoft.com/office/drawing/2014/main" id="{865E11F7-A5AC-82A1-CB9A-4C2BA738F5C8}"/>
              </a:ext>
            </a:extLst>
          </p:cNvPr>
          <p:cNvGrpSpPr/>
          <p:nvPr/>
        </p:nvGrpSpPr>
        <p:grpSpPr>
          <a:xfrm>
            <a:off x="2994595" y="3448031"/>
            <a:ext cx="9184121" cy="3376135"/>
            <a:chOff x="-19525" y="1919771"/>
            <a:chExt cx="9184121" cy="3376135"/>
          </a:xfrm>
        </p:grpSpPr>
        <p:sp>
          <p:nvSpPr>
            <p:cNvPr id="26" name="Google Shape;1421;p37">
              <a:extLst>
                <a:ext uri="{FF2B5EF4-FFF2-40B4-BE49-F238E27FC236}">
                  <a16:creationId xmlns:a16="http://schemas.microsoft.com/office/drawing/2014/main" id="{8D933B34-54B2-C393-72FC-6F2666B473C3}"/>
                </a:ext>
              </a:extLst>
            </p:cNvPr>
            <p:cNvSpPr/>
            <p:nvPr/>
          </p:nvSpPr>
          <p:spPr>
            <a:xfrm>
              <a:off x="-7696" y="2182289"/>
              <a:ext cx="9160463" cy="3113617"/>
            </a:xfrm>
            <a:custGeom>
              <a:avLst/>
              <a:gdLst/>
              <a:ahLst/>
              <a:cxnLst/>
              <a:rect l="l" t="t" r="r" b="b"/>
              <a:pathLst>
                <a:path w="285751" h="97126" extrusionOk="0">
                  <a:moveTo>
                    <a:pt x="168518" y="0"/>
                  </a:moveTo>
                  <a:cubicBezTo>
                    <a:pt x="166008" y="0"/>
                    <a:pt x="163563" y="723"/>
                    <a:pt x="161438" y="2125"/>
                  </a:cubicBezTo>
                  <a:cubicBezTo>
                    <a:pt x="157997" y="4387"/>
                    <a:pt x="155425" y="8352"/>
                    <a:pt x="153996" y="13591"/>
                  </a:cubicBezTo>
                  <a:cubicBezTo>
                    <a:pt x="152937" y="17508"/>
                    <a:pt x="153425" y="21937"/>
                    <a:pt x="153937" y="26628"/>
                  </a:cubicBezTo>
                  <a:cubicBezTo>
                    <a:pt x="154449" y="31260"/>
                    <a:pt x="154973" y="36046"/>
                    <a:pt x="153961" y="40630"/>
                  </a:cubicBezTo>
                  <a:cubicBezTo>
                    <a:pt x="152746" y="46202"/>
                    <a:pt x="149508" y="50429"/>
                    <a:pt x="144078" y="53548"/>
                  </a:cubicBezTo>
                  <a:cubicBezTo>
                    <a:pt x="141165" y="55222"/>
                    <a:pt x="138091" y="56063"/>
                    <a:pt x="135044" y="56063"/>
                  </a:cubicBezTo>
                  <a:cubicBezTo>
                    <a:pt x="132650" y="56063"/>
                    <a:pt x="130274" y="55543"/>
                    <a:pt x="128005" y="54501"/>
                  </a:cubicBezTo>
                  <a:cubicBezTo>
                    <a:pt x="120766" y="51155"/>
                    <a:pt x="115444" y="43047"/>
                    <a:pt x="113396" y="32224"/>
                  </a:cubicBezTo>
                  <a:cubicBezTo>
                    <a:pt x="112289" y="26366"/>
                    <a:pt x="110515" y="22021"/>
                    <a:pt x="107943" y="18949"/>
                  </a:cubicBezTo>
                  <a:cubicBezTo>
                    <a:pt x="104934" y="15347"/>
                    <a:pt x="100831" y="13581"/>
                    <a:pt x="95431" y="13581"/>
                  </a:cubicBezTo>
                  <a:cubicBezTo>
                    <a:pt x="94869" y="13581"/>
                    <a:pt x="94293" y="13600"/>
                    <a:pt x="93703" y="13639"/>
                  </a:cubicBezTo>
                  <a:cubicBezTo>
                    <a:pt x="89607" y="13912"/>
                    <a:pt x="85238" y="16163"/>
                    <a:pt x="82309" y="19520"/>
                  </a:cubicBezTo>
                  <a:cubicBezTo>
                    <a:pt x="80332" y="21794"/>
                    <a:pt x="78046" y="25700"/>
                    <a:pt x="78451" y="31367"/>
                  </a:cubicBezTo>
                  <a:cubicBezTo>
                    <a:pt x="78951" y="38225"/>
                    <a:pt x="82690" y="42880"/>
                    <a:pt x="86297" y="47369"/>
                  </a:cubicBezTo>
                  <a:cubicBezTo>
                    <a:pt x="88893" y="50596"/>
                    <a:pt x="91572" y="53941"/>
                    <a:pt x="92822" y="57930"/>
                  </a:cubicBezTo>
                  <a:cubicBezTo>
                    <a:pt x="94298" y="62645"/>
                    <a:pt x="93560" y="67479"/>
                    <a:pt x="90548" y="72705"/>
                  </a:cubicBezTo>
                  <a:cubicBezTo>
                    <a:pt x="87095" y="78682"/>
                    <a:pt x="79892" y="82516"/>
                    <a:pt x="72784" y="82516"/>
                  </a:cubicBezTo>
                  <a:cubicBezTo>
                    <a:pt x="71569" y="82516"/>
                    <a:pt x="70367" y="82409"/>
                    <a:pt x="69188" y="82183"/>
                  </a:cubicBezTo>
                  <a:cubicBezTo>
                    <a:pt x="64985" y="81361"/>
                    <a:pt x="61270" y="79111"/>
                    <a:pt x="58461" y="75682"/>
                  </a:cubicBezTo>
                  <a:cubicBezTo>
                    <a:pt x="55413" y="71967"/>
                    <a:pt x="53424" y="66955"/>
                    <a:pt x="52555" y="60752"/>
                  </a:cubicBezTo>
                  <a:cubicBezTo>
                    <a:pt x="51960" y="56572"/>
                    <a:pt x="49448" y="52715"/>
                    <a:pt x="46150" y="50917"/>
                  </a:cubicBezTo>
                  <a:cubicBezTo>
                    <a:pt x="44740" y="50156"/>
                    <a:pt x="43258" y="49775"/>
                    <a:pt x="41713" y="49775"/>
                  </a:cubicBezTo>
                  <a:cubicBezTo>
                    <a:pt x="40138" y="49775"/>
                    <a:pt x="38498" y="50171"/>
                    <a:pt x="36803" y="50965"/>
                  </a:cubicBezTo>
                  <a:cubicBezTo>
                    <a:pt x="31755" y="53298"/>
                    <a:pt x="30195" y="58656"/>
                    <a:pt x="28695" y="63823"/>
                  </a:cubicBezTo>
                  <a:cubicBezTo>
                    <a:pt x="28302" y="65181"/>
                    <a:pt x="27933" y="66455"/>
                    <a:pt x="27492" y="67693"/>
                  </a:cubicBezTo>
                  <a:cubicBezTo>
                    <a:pt x="23159" y="80052"/>
                    <a:pt x="14872" y="86648"/>
                    <a:pt x="3894" y="86648"/>
                  </a:cubicBezTo>
                  <a:cubicBezTo>
                    <a:pt x="2430" y="86648"/>
                    <a:pt x="1549" y="86528"/>
                    <a:pt x="1" y="86302"/>
                  </a:cubicBezTo>
                  <a:lnTo>
                    <a:pt x="1" y="97125"/>
                  </a:lnTo>
                  <a:lnTo>
                    <a:pt x="285751" y="97125"/>
                  </a:lnTo>
                  <a:lnTo>
                    <a:pt x="285751" y="47238"/>
                  </a:lnTo>
                  <a:cubicBezTo>
                    <a:pt x="285071" y="47163"/>
                    <a:pt x="284481" y="47131"/>
                    <a:pt x="283969" y="47131"/>
                  </a:cubicBezTo>
                  <a:cubicBezTo>
                    <a:pt x="281893" y="47131"/>
                    <a:pt x="281118" y="47652"/>
                    <a:pt x="280917" y="47881"/>
                  </a:cubicBezTo>
                  <a:cubicBezTo>
                    <a:pt x="279988" y="48893"/>
                    <a:pt x="279238" y="51393"/>
                    <a:pt x="278369" y="54275"/>
                  </a:cubicBezTo>
                  <a:cubicBezTo>
                    <a:pt x="277869" y="55953"/>
                    <a:pt x="277309" y="57834"/>
                    <a:pt x="276571" y="59930"/>
                  </a:cubicBezTo>
                  <a:cubicBezTo>
                    <a:pt x="276214" y="60954"/>
                    <a:pt x="275869" y="62121"/>
                    <a:pt x="275512" y="63359"/>
                  </a:cubicBezTo>
                  <a:cubicBezTo>
                    <a:pt x="273785" y="69312"/>
                    <a:pt x="271416" y="77468"/>
                    <a:pt x="262986" y="81373"/>
                  </a:cubicBezTo>
                  <a:cubicBezTo>
                    <a:pt x="260213" y="82665"/>
                    <a:pt x="257379" y="83309"/>
                    <a:pt x="254608" y="83309"/>
                  </a:cubicBezTo>
                  <a:cubicBezTo>
                    <a:pt x="251633" y="83309"/>
                    <a:pt x="248731" y="82567"/>
                    <a:pt x="246055" y="81087"/>
                  </a:cubicBezTo>
                  <a:cubicBezTo>
                    <a:pt x="240483" y="78004"/>
                    <a:pt x="236507" y="71920"/>
                    <a:pt x="235673" y="65228"/>
                  </a:cubicBezTo>
                  <a:cubicBezTo>
                    <a:pt x="234995" y="59716"/>
                    <a:pt x="233209" y="55120"/>
                    <a:pt x="230518" y="51953"/>
                  </a:cubicBezTo>
                  <a:cubicBezTo>
                    <a:pt x="228375" y="49429"/>
                    <a:pt x="225696" y="47893"/>
                    <a:pt x="223005" y="47655"/>
                  </a:cubicBezTo>
                  <a:cubicBezTo>
                    <a:pt x="222742" y="47630"/>
                    <a:pt x="222481" y="47618"/>
                    <a:pt x="222223" y="47618"/>
                  </a:cubicBezTo>
                  <a:cubicBezTo>
                    <a:pt x="218182" y="47618"/>
                    <a:pt x="214787" y="50564"/>
                    <a:pt x="213254" y="55465"/>
                  </a:cubicBezTo>
                  <a:cubicBezTo>
                    <a:pt x="211099" y="62323"/>
                    <a:pt x="207253" y="67907"/>
                    <a:pt x="202121" y="71646"/>
                  </a:cubicBezTo>
                  <a:cubicBezTo>
                    <a:pt x="197526" y="74991"/>
                    <a:pt x="192025" y="76801"/>
                    <a:pt x="186227" y="76896"/>
                  </a:cubicBezTo>
                  <a:cubicBezTo>
                    <a:pt x="186094" y="76898"/>
                    <a:pt x="185961" y="76899"/>
                    <a:pt x="185828" y="76899"/>
                  </a:cubicBezTo>
                  <a:cubicBezTo>
                    <a:pt x="180925" y="76899"/>
                    <a:pt x="176045" y="75618"/>
                    <a:pt x="172034" y="73265"/>
                  </a:cubicBezTo>
                  <a:cubicBezTo>
                    <a:pt x="167534" y="70634"/>
                    <a:pt x="164343" y="66895"/>
                    <a:pt x="162795" y="62430"/>
                  </a:cubicBezTo>
                  <a:cubicBezTo>
                    <a:pt x="161009" y="57251"/>
                    <a:pt x="161271" y="52370"/>
                    <a:pt x="163593" y="47488"/>
                  </a:cubicBezTo>
                  <a:cubicBezTo>
                    <a:pt x="165510" y="43487"/>
                    <a:pt x="168486" y="40070"/>
                    <a:pt x="171641" y="36463"/>
                  </a:cubicBezTo>
                  <a:cubicBezTo>
                    <a:pt x="176344" y="31069"/>
                    <a:pt x="181214" y="25485"/>
                    <a:pt x="182262" y="17782"/>
                  </a:cubicBezTo>
                  <a:cubicBezTo>
                    <a:pt x="182893" y="13186"/>
                    <a:pt x="182000" y="9055"/>
                    <a:pt x="179678" y="5816"/>
                  </a:cubicBezTo>
                  <a:cubicBezTo>
                    <a:pt x="177618" y="2935"/>
                    <a:pt x="174594" y="970"/>
                    <a:pt x="171165" y="268"/>
                  </a:cubicBezTo>
                  <a:cubicBezTo>
                    <a:pt x="170282" y="89"/>
                    <a:pt x="169396" y="0"/>
                    <a:pt x="168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oogle Shape;1422;p37">
              <a:extLst>
                <a:ext uri="{FF2B5EF4-FFF2-40B4-BE49-F238E27FC236}">
                  <a16:creationId xmlns:a16="http://schemas.microsoft.com/office/drawing/2014/main" id="{19213331-8C87-A25B-8BB8-6228CCF1464E}"/>
                </a:ext>
              </a:extLst>
            </p:cNvPr>
            <p:cNvGrpSpPr/>
            <p:nvPr/>
          </p:nvGrpSpPr>
          <p:grpSpPr>
            <a:xfrm>
              <a:off x="-19525" y="1919771"/>
              <a:ext cx="9184121" cy="3040237"/>
              <a:chOff x="-19525" y="1767371"/>
              <a:chExt cx="9184121" cy="3040237"/>
            </a:xfrm>
          </p:grpSpPr>
          <p:sp>
            <p:nvSpPr>
              <p:cNvPr id="28" name="Google Shape;1423;p37">
                <a:extLst>
                  <a:ext uri="{FF2B5EF4-FFF2-40B4-BE49-F238E27FC236}">
                    <a16:creationId xmlns:a16="http://schemas.microsoft.com/office/drawing/2014/main" id="{A0D420E2-6FFC-4975-A76B-CAE8E5DE2ED1}"/>
                  </a:ext>
                </a:extLst>
              </p:cNvPr>
              <p:cNvSpPr/>
              <p:nvPr/>
            </p:nvSpPr>
            <p:spPr>
              <a:xfrm>
                <a:off x="-7696" y="1767371"/>
                <a:ext cx="9160463" cy="3040237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94837" extrusionOk="0">
                    <a:moveTo>
                      <a:pt x="168507" y="0"/>
                    </a:moveTo>
                    <a:cubicBezTo>
                      <a:pt x="164415" y="0"/>
                      <a:pt x="160417" y="1181"/>
                      <a:pt x="156937" y="3468"/>
                    </a:cubicBezTo>
                    <a:cubicBezTo>
                      <a:pt x="151806" y="6850"/>
                      <a:pt x="148055" y="12434"/>
                      <a:pt x="146103" y="19637"/>
                    </a:cubicBezTo>
                    <a:cubicBezTo>
                      <a:pt x="144638" y="25042"/>
                      <a:pt x="145233" y="30472"/>
                      <a:pt x="145805" y="35710"/>
                    </a:cubicBezTo>
                    <a:cubicBezTo>
                      <a:pt x="146829" y="45080"/>
                      <a:pt x="147067" y="50581"/>
                      <a:pt x="140007" y="54641"/>
                    </a:cubicBezTo>
                    <a:cubicBezTo>
                      <a:pt x="138341" y="55596"/>
                      <a:pt x="136691" y="56073"/>
                      <a:pt x="135070" y="56073"/>
                    </a:cubicBezTo>
                    <a:cubicBezTo>
                      <a:pt x="133840" y="56073"/>
                      <a:pt x="132626" y="55798"/>
                      <a:pt x="131434" y="55248"/>
                    </a:cubicBezTo>
                    <a:cubicBezTo>
                      <a:pt x="126695" y="53070"/>
                      <a:pt x="122957" y="46962"/>
                      <a:pt x="121445" y="38901"/>
                    </a:cubicBezTo>
                    <a:cubicBezTo>
                      <a:pt x="120075" y="31626"/>
                      <a:pt x="117718" y="26066"/>
                      <a:pt x="114229" y="21887"/>
                    </a:cubicBezTo>
                    <a:cubicBezTo>
                      <a:pt x="109625" y="16368"/>
                      <a:pt x="103309" y="13586"/>
                      <a:pt x="95436" y="13586"/>
                    </a:cubicBezTo>
                    <a:cubicBezTo>
                      <a:pt x="94698" y="13586"/>
                      <a:pt x="93945" y="13611"/>
                      <a:pt x="93179" y="13660"/>
                    </a:cubicBezTo>
                    <a:cubicBezTo>
                      <a:pt x="86881" y="14077"/>
                      <a:pt x="80523" y="17315"/>
                      <a:pt x="76141" y="22328"/>
                    </a:cubicBezTo>
                    <a:cubicBezTo>
                      <a:pt x="71831" y="27269"/>
                      <a:pt x="69807" y="33424"/>
                      <a:pt x="70283" y="40139"/>
                    </a:cubicBezTo>
                    <a:cubicBezTo>
                      <a:pt x="70974" y="49557"/>
                      <a:pt x="75927" y="55725"/>
                      <a:pt x="79916" y="60690"/>
                    </a:cubicBezTo>
                    <a:cubicBezTo>
                      <a:pt x="85095" y="67131"/>
                      <a:pt x="87226" y="70262"/>
                      <a:pt x="83452" y="76811"/>
                    </a:cubicBezTo>
                    <a:cubicBezTo>
                      <a:pt x="81726" y="79807"/>
                      <a:pt x="77410" y="82534"/>
                      <a:pt x="72845" y="82534"/>
                    </a:cubicBezTo>
                    <a:cubicBezTo>
                      <a:pt x="72149" y="82534"/>
                      <a:pt x="71447" y="82470"/>
                      <a:pt x="70748" y="82335"/>
                    </a:cubicBezTo>
                    <a:cubicBezTo>
                      <a:pt x="68402" y="81871"/>
                      <a:pt x="66402" y="80644"/>
                      <a:pt x="64783" y="78680"/>
                    </a:cubicBezTo>
                    <a:cubicBezTo>
                      <a:pt x="62711" y="76144"/>
                      <a:pt x="61318" y="72489"/>
                      <a:pt x="60663" y="67798"/>
                    </a:cubicBezTo>
                    <a:cubicBezTo>
                      <a:pt x="59699" y="61035"/>
                      <a:pt x="55639" y="54939"/>
                      <a:pt x="50043" y="51915"/>
                    </a:cubicBezTo>
                    <a:cubicBezTo>
                      <a:pt x="47442" y="50501"/>
                      <a:pt x="44620" y="49796"/>
                      <a:pt x="41723" y="49796"/>
                    </a:cubicBezTo>
                    <a:cubicBezTo>
                      <a:pt x="38958" y="49796"/>
                      <a:pt x="36124" y="50439"/>
                      <a:pt x="33350" y="51724"/>
                    </a:cubicBezTo>
                    <a:cubicBezTo>
                      <a:pt x="24933" y="55629"/>
                      <a:pt x="22563" y="63785"/>
                      <a:pt x="20837" y="69738"/>
                    </a:cubicBezTo>
                    <a:cubicBezTo>
                      <a:pt x="20468" y="70976"/>
                      <a:pt x="20134" y="72143"/>
                      <a:pt x="19777" y="73167"/>
                    </a:cubicBezTo>
                    <a:cubicBezTo>
                      <a:pt x="18051" y="78061"/>
                      <a:pt x="15658" y="81668"/>
                      <a:pt x="12657" y="83907"/>
                    </a:cubicBezTo>
                    <a:cubicBezTo>
                      <a:pt x="10175" y="85744"/>
                      <a:pt x="6935" y="86657"/>
                      <a:pt x="3378" y="86657"/>
                    </a:cubicBezTo>
                    <a:cubicBezTo>
                      <a:pt x="2279" y="86657"/>
                      <a:pt x="1148" y="86569"/>
                      <a:pt x="1" y="86395"/>
                    </a:cubicBezTo>
                    <a:lnTo>
                      <a:pt x="1" y="94491"/>
                    </a:lnTo>
                    <a:cubicBezTo>
                      <a:pt x="1549" y="94717"/>
                      <a:pt x="2442" y="94837"/>
                      <a:pt x="3894" y="94837"/>
                    </a:cubicBezTo>
                    <a:cubicBezTo>
                      <a:pt x="14872" y="94837"/>
                      <a:pt x="23159" y="88241"/>
                      <a:pt x="27492" y="75882"/>
                    </a:cubicBezTo>
                    <a:cubicBezTo>
                      <a:pt x="27933" y="74644"/>
                      <a:pt x="28302" y="73370"/>
                      <a:pt x="28695" y="72012"/>
                    </a:cubicBezTo>
                    <a:cubicBezTo>
                      <a:pt x="30195" y="66845"/>
                      <a:pt x="31755" y="61487"/>
                      <a:pt x="36803" y="59154"/>
                    </a:cubicBezTo>
                    <a:cubicBezTo>
                      <a:pt x="38498" y="58360"/>
                      <a:pt x="40138" y="57964"/>
                      <a:pt x="41713" y="57964"/>
                    </a:cubicBezTo>
                    <a:cubicBezTo>
                      <a:pt x="43258" y="57964"/>
                      <a:pt x="44740" y="58345"/>
                      <a:pt x="46150" y="59106"/>
                    </a:cubicBezTo>
                    <a:cubicBezTo>
                      <a:pt x="49448" y="60904"/>
                      <a:pt x="51960" y="64761"/>
                      <a:pt x="52555" y="68941"/>
                    </a:cubicBezTo>
                    <a:cubicBezTo>
                      <a:pt x="53424" y="75144"/>
                      <a:pt x="55413" y="80156"/>
                      <a:pt x="58461" y="83871"/>
                    </a:cubicBezTo>
                    <a:cubicBezTo>
                      <a:pt x="61270" y="87300"/>
                      <a:pt x="64985" y="89550"/>
                      <a:pt x="69188" y="90372"/>
                    </a:cubicBezTo>
                    <a:cubicBezTo>
                      <a:pt x="70367" y="90598"/>
                      <a:pt x="71569" y="90705"/>
                      <a:pt x="72784" y="90705"/>
                    </a:cubicBezTo>
                    <a:cubicBezTo>
                      <a:pt x="79892" y="90705"/>
                      <a:pt x="87095" y="86871"/>
                      <a:pt x="90548" y="80894"/>
                    </a:cubicBezTo>
                    <a:cubicBezTo>
                      <a:pt x="93560" y="75668"/>
                      <a:pt x="94298" y="70834"/>
                      <a:pt x="92822" y="66119"/>
                    </a:cubicBezTo>
                    <a:cubicBezTo>
                      <a:pt x="91572" y="62130"/>
                      <a:pt x="88893" y="58785"/>
                      <a:pt x="86297" y="55558"/>
                    </a:cubicBezTo>
                    <a:cubicBezTo>
                      <a:pt x="82690" y="51069"/>
                      <a:pt x="78951" y="46414"/>
                      <a:pt x="78451" y="39556"/>
                    </a:cubicBezTo>
                    <a:cubicBezTo>
                      <a:pt x="78046" y="33889"/>
                      <a:pt x="80320" y="29983"/>
                      <a:pt x="82309" y="27709"/>
                    </a:cubicBezTo>
                    <a:cubicBezTo>
                      <a:pt x="85238" y="24352"/>
                      <a:pt x="89607" y="22101"/>
                      <a:pt x="93703" y="21828"/>
                    </a:cubicBezTo>
                    <a:cubicBezTo>
                      <a:pt x="94282" y="21791"/>
                      <a:pt x="94847" y="21773"/>
                      <a:pt x="95399" y="21773"/>
                    </a:cubicBezTo>
                    <a:cubicBezTo>
                      <a:pt x="100815" y="21773"/>
                      <a:pt x="104928" y="23529"/>
                      <a:pt x="107943" y="27138"/>
                    </a:cubicBezTo>
                    <a:cubicBezTo>
                      <a:pt x="110503" y="30210"/>
                      <a:pt x="112289" y="34555"/>
                      <a:pt x="113396" y="40413"/>
                    </a:cubicBezTo>
                    <a:cubicBezTo>
                      <a:pt x="115432" y="51236"/>
                      <a:pt x="120766" y="59344"/>
                      <a:pt x="128005" y="62690"/>
                    </a:cubicBezTo>
                    <a:cubicBezTo>
                      <a:pt x="130274" y="63732"/>
                      <a:pt x="132650" y="64252"/>
                      <a:pt x="135044" y="64252"/>
                    </a:cubicBezTo>
                    <a:cubicBezTo>
                      <a:pt x="138091" y="64252"/>
                      <a:pt x="141165" y="63411"/>
                      <a:pt x="144078" y="61737"/>
                    </a:cubicBezTo>
                    <a:cubicBezTo>
                      <a:pt x="149508" y="58618"/>
                      <a:pt x="152746" y="54391"/>
                      <a:pt x="153961" y="48819"/>
                    </a:cubicBezTo>
                    <a:cubicBezTo>
                      <a:pt x="154973" y="44235"/>
                      <a:pt x="154449" y="39449"/>
                      <a:pt x="153937" y="34829"/>
                    </a:cubicBezTo>
                    <a:cubicBezTo>
                      <a:pt x="153425" y="30126"/>
                      <a:pt x="152937" y="25697"/>
                      <a:pt x="153996" y="21780"/>
                    </a:cubicBezTo>
                    <a:cubicBezTo>
                      <a:pt x="155425" y="16541"/>
                      <a:pt x="157997" y="12576"/>
                      <a:pt x="161438" y="10314"/>
                    </a:cubicBezTo>
                    <a:cubicBezTo>
                      <a:pt x="163563" y="8912"/>
                      <a:pt x="166008" y="8189"/>
                      <a:pt x="168513" y="8189"/>
                    </a:cubicBezTo>
                    <a:cubicBezTo>
                      <a:pt x="169389" y="8189"/>
                      <a:pt x="170273" y="8278"/>
                      <a:pt x="171153" y="8457"/>
                    </a:cubicBezTo>
                    <a:cubicBezTo>
                      <a:pt x="174594" y="9159"/>
                      <a:pt x="177618" y="11124"/>
                      <a:pt x="179678" y="14005"/>
                    </a:cubicBezTo>
                    <a:cubicBezTo>
                      <a:pt x="182000" y="17244"/>
                      <a:pt x="182893" y="21375"/>
                      <a:pt x="182262" y="25971"/>
                    </a:cubicBezTo>
                    <a:cubicBezTo>
                      <a:pt x="181214" y="33674"/>
                      <a:pt x="176344" y="39258"/>
                      <a:pt x="171641" y="44652"/>
                    </a:cubicBezTo>
                    <a:cubicBezTo>
                      <a:pt x="168486" y="48259"/>
                      <a:pt x="165510" y="51676"/>
                      <a:pt x="163593" y="55677"/>
                    </a:cubicBezTo>
                    <a:cubicBezTo>
                      <a:pt x="161271" y="60559"/>
                      <a:pt x="161009" y="65440"/>
                      <a:pt x="162795" y="70619"/>
                    </a:cubicBezTo>
                    <a:cubicBezTo>
                      <a:pt x="164343" y="75084"/>
                      <a:pt x="167534" y="78823"/>
                      <a:pt x="172034" y="81454"/>
                    </a:cubicBezTo>
                    <a:cubicBezTo>
                      <a:pt x="176045" y="83807"/>
                      <a:pt x="180925" y="85088"/>
                      <a:pt x="185828" y="85088"/>
                    </a:cubicBezTo>
                    <a:cubicBezTo>
                      <a:pt x="185961" y="85088"/>
                      <a:pt x="186094" y="85087"/>
                      <a:pt x="186227" y="85085"/>
                    </a:cubicBezTo>
                    <a:cubicBezTo>
                      <a:pt x="192025" y="84990"/>
                      <a:pt x="197526" y="83180"/>
                      <a:pt x="202121" y="79835"/>
                    </a:cubicBezTo>
                    <a:cubicBezTo>
                      <a:pt x="207253" y="76108"/>
                      <a:pt x="211099" y="70512"/>
                      <a:pt x="213254" y="63654"/>
                    </a:cubicBezTo>
                    <a:cubicBezTo>
                      <a:pt x="214789" y="58745"/>
                      <a:pt x="218192" y="55809"/>
                      <a:pt x="222240" y="55809"/>
                    </a:cubicBezTo>
                    <a:cubicBezTo>
                      <a:pt x="222493" y="55809"/>
                      <a:pt x="222748" y="55821"/>
                      <a:pt x="223005" y="55844"/>
                    </a:cubicBezTo>
                    <a:cubicBezTo>
                      <a:pt x="225696" y="56082"/>
                      <a:pt x="228375" y="57618"/>
                      <a:pt x="230518" y="60142"/>
                    </a:cubicBezTo>
                    <a:cubicBezTo>
                      <a:pt x="233209" y="63309"/>
                      <a:pt x="234995" y="67905"/>
                      <a:pt x="235673" y="73417"/>
                    </a:cubicBezTo>
                    <a:cubicBezTo>
                      <a:pt x="236495" y="80109"/>
                      <a:pt x="240483" y="86193"/>
                      <a:pt x="246055" y="89276"/>
                    </a:cubicBezTo>
                    <a:cubicBezTo>
                      <a:pt x="248731" y="90756"/>
                      <a:pt x="251633" y="91498"/>
                      <a:pt x="254608" y="91498"/>
                    </a:cubicBezTo>
                    <a:cubicBezTo>
                      <a:pt x="257379" y="91498"/>
                      <a:pt x="260213" y="90854"/>
                      <a:pt x="262986" y="89562"/>
                    </a:cubicBezTo>
                    <a:cubicBezTo>
                      <a:pt x="271416" y="85657"/>
                      <a:pt x="273785" y="77501"/>
                      <a:pt x="275512" y="71560"/>
                    </a:cubicBezTo>
                    <a:cubicBezTo>
                      <a:pt x="275869" y="70310"/>
                      <a:pt x="276214" y="69143"/>
                      <a:pt x="276571" y="68119"/>
                    </a:cubicBezTo>
                    <a:cubicBezTo>
                      <a:pt x="277309" y="66035"/>
                      <a:pt x="277869" y="64142"/>
                      <a:pt x="278369" y="62464"/>
                    </a:cubicBezTo>
                    <a:cubicBezTo>
                      <a:pt x="279238" y="59582"/>
                      <a:pt x="279988" y="57082"/>
                      <a:pt x="280917" y="56070"/>
                    </a:cubicBezTo>
                    <a:cubicBezTo>
                      <a:pt x="281118" y="55841"/>
                      <a:pt x="281893" y="55320"/>
                      <a:pt x="283969" y="55320"/>
                    </a:cubicBezTo>
                    <a:cubicBezTo>
                      <a:pt x="284481" y="55320"/>
                      <a:pt x="285071" y="55352"/>
                      <a:pt x="285751" y="55427"/>
                    </a:cubicBezTo>
                    <a:lnTo>
                      <a:pt x="285751" y="47295"/>
                    </a:lnTo>
                    <a:cubicBezTo>
                      <a:pt x="284936" y="47203"/>
                      <a:pt x="284059" y="47130"/>
                      <a:pt x="283150" y="47130"/>
                    </a:cubicBezTo>
                    <a:cubicBezTo>
                      <a:pt x="280416" y="47130"/>
                      <a:pt x="277388" y="47788"/>
                      <a:pt x="274869" y="50557"/>
                    </a:cubicBezTo>
                    <a:cubicBezTo>
                      <a:pt x="272690" y="52939"/>
                      <a:pt x="271737" y="56106"/>
                      <a:pt x="270535" y="60118"/>
                    </a:cubicBezTo>
                    <a:cubicBezTo>
                      <a:pt x="270058" y="61702"/>
                      <a:pt x="269523" y="63499"/>
                      <a:pt x="268844" y="65404"/>
                    </a:cubicBezTo>
                    <a:cubicBezTo>
                      <a:pt x="268415" y="66643"/>
                      <a:pt x="268046" y="67917"/>
                      <a:pt x="267653" y="69274"/>
                    </a:cubicBezTo>
                    <a:cubicBezTo>
                      <a:pt x="266153" y="74441"/>
                      <a:pt x="264594" y="79799"/>
                      <a:pt x="259545" y="82133"/>
                    </a:cubicBezTo>
                    <a:cubicBezTo>
                      <a:pt x="257858" y="82917"/>
                      <a:pt x="256194" y="83310"/>
                      <a:pt x="254595" y="83310"/>
                    </a:cubicBezTo>
                    <a:cubicBezTo>
                      <a:pt x="252991" y="83310"/>
                      <a:pt x="251452" y="82914"/>
                      <a:pt x="250020" y="82121"/>
                    </a:cubicBezTo>
                    <a:cubicBezTo>
                      <a:pt x="246746" y="80299"/>
                      <a:pt x="244305" y="76489"/>
                      <a:pt x="243793" y="72405"/>
                    </a:cubicBezTo>
                    <a:cubicBezTo>
                      <a:pt x="242924" y="65309"/>
                      <a:pt x="240483" y="59237"/>
                      <a:pt x="236757" y="54844"/>
                    </a:cubicBezTo>
                    <a:cubicBezTo>
                      <a:pt x="233209" y="50664"/>
                      <a:pt x="228589" y="48128"/>
                      <a:pt x="223743" y="47688"/>
                    </a:cubicBezTo>
                    <a:cubicBezTo>
                      <a:pt x="223233" y="47642"/>
                      <a:pt x="222725" y="47620"/>
                      <a:pt x="222220" y="47620"/>
                    </a:cubicBezTo>
                    <a:cubicBezTo>
                      <a:pt x="218771" y="47620"/>
                      <a:pt x="215481" y="48681"/>
                      <a:pt x="212635" y="50748"/>
                    </a:cubicBezTo>
                    <a:cubicBezTo>
                      <a:pt x="209325" y="53141"/>
                      <a:pt x="206836" y="56760"/>
                      <a:pt x="205431" y="61213"/>
                    </a:cubicBezTo>
                    <a:cubicBezTo>
                      <a:pt x="203800" y="66440"/>
                      <a:pt x="201062" y="70488"/>
                      <a:pt x="197311" y="73215"/>
                    </a:cubicBezTo>
                    <a:cubicBezTo>
                      <a:pt x="194085" y="75560"/>
                      <a:pt x="190203" y="76834"/>
                      <a:pt x="186108" y="76894"/>
                    </a:cubicBezTo>
                    <a:cubicBezTo>
                      <a:pt x="185993" y="76896"/>
                      <a:pt x="185879" y="76897"/>
                      <a:pt x="185765" y="76897"/>
                    </a:cubicBezTo>
                    <a:cubicBezTo>
                      <a:pt x="178609" y="76897"/>
                      <a:pt x="172374" y="73237"/>
                      <a:pt x="170534" y="67928"/>
                    </a:cubicBezTo>
                    <a:cubicBezTo>
                      <a:pt x="169451" y="64821"/>
                      <a:pt x="169594" y="62130"/>
                      <a:pt x="170987" y="59201"/>
                    </a:cubicBezTo>
                    <a:cubicBezTo>
                      <a:pt x="172415" y="56213"/>
                      <a:pt x="175035" y="53212"/>
                      <a:pt x="177809" y="50033"/>
                    </a:cubicBezTo>
                    <a:cubicBezTo>
                      <a:pt x="183048" y="44021"/>
                      <a:pt x="188989" y="37210"/>
                      <a:pt x="190370" y="27078"/>
                    </a:cubicBezTo>
                    <a:cubicBezTo>
                      <a:pt x="191287" y="20375"/>
                      <a:pt x="189894" y="14208"/>
                      <a:pt x="186334" y="9243"/>
                    </a:cubicBezTo>
                    <a:cubicBezTo>
                      <a:pt x="183071" y="4671"/>
                      <a:pt x="178261" y="1551"/>
                      <a:pt x="172796" y="432"/>
                    </a:cubicBezTo>
                    <a:cubicBezTo>
                      <a:pt x="171367" y="143"/>
                      <a:pt x="169932" y="0"/>
                      <a:pt x="168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Google Shape;1424;p37">
                <a:extLst>
                  <a:ext uri="{FF2B5EF4-FFF2-40B4-BE49-F238E27FC236}">
                    <a16:creationId xmlns:a16="http://schemas.microsoft.com/office/drawing/2014/main" id="{55DD9D4D-22A9-D23B-193C-CC51325E1C73}"/>
                  </a:ext>
                </a:extLst>
              </p:cNvPr>
              <p:cNvSpPr/>
              <p:nvPr/>
            </p:nvSpPr>
            <p:spPr>
              <a:xfrm>
                <a:off x="-19525" y="1889189"/>
                <a:ext cx="9184121" cy="2798203"/>
              </a:xfrm>
              <a:custGeom>
                <a:avLst/>
                <a:gdLst/>
                <a:ahLst/>
                <a:cxnLst/>
                <a:rect l="l" t="t" r="r" b="b"/>
                <a:pathLst>
                  <a:path w="286489" h="87287" extrusionOk="0">
                    <a:moveTo>
                      <a:pt x="167580" y="1"/>
                    </a:moveTo>
                    <a:cubicBezTo>
                      <a:pt x="167572" y="1"/>
                      <a:pt x="167565" y="1"/>
                      <a:pt x="167557" y="2"/>
                    </a:cubicBezTo>
                    <a:cubicBezTo>
                      <a:pt x="166153" y="109"/>
                      <a:pt x="164760" y="383"/>
                      <a:pt x="163438" y="823"/>
                    </a:cubicBezTo>
                    <a:cubicBezTo>
                      <a:pt x="163247" y="895"/>
                      <a:pt x="163152" y="1085"/>
                      <a:pt x="163212" y="1264"/>
                    </a:cubicBezTo>
                    <a:cubicBezTo>
                      <a:pt x="163259" y="1406"/>
                      <a:pt x="163402" y="1502"/>
                      <a:pt x="163545" y="1502"/>
                    </a:cubicBezTo>
                    <a:cubicBezTo>
                      <a:pt x="163581" y="1502"/>
                      <a:pt x="163617" y="1490"/>
                      <a:pt x="163652" y="1478"/>
                    </a:cubicBezTo>
                    <a:cubicBezTo>
                      <a:pt x="164926" y="1061"/>
                      <a:pt x="166260" y="787"/>
                      <a:pt x="167605" y="692"/>
                    </a:cubicBezTo>
                    <a:cubicBezTo>
                      <a:pt x="167796" y="668"/>
                      <a:pt x="167938" y="502"/>
                      <a:pt x="167927" y="323"/>
                    </a:cubicBezTo>
                    <a:cubicBezTo>
                      <a:pt x="167915" y="140"/>
                      <a:pt x="167761" y="1"/>
                      <a:pt x="167580" y="1"/>
                    </a:cubicBezTo>
                    <a:close/>
                    <a:moveTo>
                      <a:pt x="171689" y="186"/>
                    </a:moveTo>
                    <a:cubicBezTo>
                      <a:pt x="171532" y="186"/>
                      <a:pt x="171387" y="307"/>
                      <a:pt x="171356" y="466"/>
                    </a:cubicBezTo>
                    <a:cubicBezTo>
                      <a:pt x="171332" y="656"/>
                      <a:pt x="171451" y="835"/>
                      <a:pt x="171641" y="871"/>
                    </a:cubicBezTo>
                    <a:cubicBezTo>
                      <a:pt x="172963" y="1085"/>
                      <a:pt x="174273" y="1466"/>
                      <a:pt x="175523" y="1978"/>
                    </a:cubicBezTo>
                    <a:cubicBezTo>
                      <a:pt x="175570" y="2002"/>
                      <a:pt x="175618" y="2014"/>
                      <a:pt x="175654" y="2014"/>
                    </a:cubicBezTo>
                    <a:cubicBezTo>
                      <a:pt x="175797" y="2014"/>
                      <a:pt x="175916" y="1930"/>
                      <a:pt x="175975" y="1799"/>
                    </a:cubicBezTo>
                    <a:cubicBezTo>
                      <a:pt x="176047" y="1621"/>
                      <a:pt x="175963" y="1418"/>
                      <a:pt x="175797" y="1347"/>
                    </a:cubicBezTo>
                    <a:cubicBezTo>
                      <a:pt x="174487" y="799"/>
                      <a:pt x="173130" y="418"/>
                      <a:pt x="171748" y="192"/>
                    </a:cubicBezTo>
                    <a:cubicBezTo>
                      <a:pt x="171729" y="188"/>
                      <a:pt x="171709" y="186"/>
                      <a:pt x="171689" y="186"/>
                    </a:cubicBezTo>
                    <a:close/>
                    <a:moveTo>
                      <a:pt x="159823" y="2576"/>
                    </a:moveTo>
                    <a:cubicBezTo>
                      <a:pt x="159759" y="2576"/>
                      <a:pt x="159696" y="2594"/>
                      <a:pt x="159640" y="2633"/>
                    </a:cubicBezTo>
                    <a:cubicBezTo>
                      <a:pt x="158473" y="3371"/>
                      <a:pt x="157366" y="4252"/>
                      <a:pt x="156366" y="5264"/>
                    </a:cubicBezTo>
                    <a:cubicBezTo>
                      <a:pt x="156235" y="5395"/>
                      <a:pt x="156235" y="5621"/>
                      <a:pt x="156366" y="5752"/>
                    </a:cubicBezTo>
                    <a:cubicBezTo>
                      <a:pt x="156437" y="5824"/>
                      <a:pt x="156520" y="5848"/>
                      <a:pt x="156616" y="5848"/>
                    </a:cubicBezTo>
                    <a:cubicBezTo>
                      <a:pt x="156699" y="5848"/>
                      <a:pt x="156782" y="5824"/>
                      <a:pt x="156854" y="5752"/>
                    </a:cubicBezTo>
                    <a:cubicBezTo>
                      <a:pt x="157818" y="4776"/>
                      <a:pt x="158878" y="3919"/>
                      <a:pt x="160009" y="3216"/>
                    </a:cubicBezTo>
                    <a:cubicBezTo>
                      <a:pt x="160164" y="3109"/>
                      <a:pt x="160211" y="2895"/>
                      <a:pt x="160116" y="2740"/>
                    </a:cubicBezTo>
                    <a:cubicBezTo>
                      <a:pt x="160048" y="2634"/>
                      <a:pt x="159935" y="2576"/>
                      <a:pt x="159823" y="2576"/>
                    </a:cubicBezTo>
                    <a:close/>
                    <a:moveTo>
                      <a:pt x="179255" y="3333"/>
                    </a:moveTo>
                    <a:cubicBezTo>
                      <a:pt x="179147" y="3333"/>
                      <a:pt x="179041" y="3383"/>
                      <a:pt x="178976" y="3478"/>
                    </a:cubicBezTo>
                    <a:cubicBezTo>
                      <a:pt x="178868" y="3633"/>
                      <a:pt x="178892" y="3847"/>
                      <a:pt x="179047" y="3954"/>
                    </a:cubicBezTo>
                    <a:cubicBezTo>
                      <a:pt x="180142" y="4752"/>
                      <a:pt x="181154" y="5669"/>
                      <a:pt x="182035" y="6681"/>
                    </a:cubicBezTo>
                    <a:cubicBezTo>
                      <a:pt x="182107" y="6764"/>
                      <a:pt x="182202" y="6800"/>
                      <a:pt x="182297" y="6800"/>
                    </a:cubicBezTo>
                    <a:cubicBezTo>
                      <a:pt x="182381" y="6800"/>
                      <a:pt x="182464" y="6776"/>
                      <a:pt x="182524" y="6717"/>
                    </a:cubicBezTo>
                    <a:cubicBezTo>
                      <a:pt x="182667" y="6586"/>
                      <a:pt x="182678" y="6371"/>
                      <a:pt x="182559" y="6229"/>
                    </a:cubicBezTo>
                    <a:cubicBezTo>
                      <a:pt x="181631" y="5169"/>
                      <a:pt x="180595" y="4216"/>
                      <a:pt x="179452" y="3395"/>
                    </a:cubicBezTo>
                    <a:cubicBezTo>
                      <a:pt x="179392" y="3353"/>
                      <a:pt x="179323" y="3333"/>
                      <a:pt x="179255" y="3333"/>
                    </a:cubicBezTo>
                    <a:close/>
                    <a:moveTo>
                      <a:pt x="154018" y="8367"/>
                    </a:moveTo>
                    <a:cubicBezTo>
                      <a:pt x="153904" y="8367"/>
                      <a:pt x="153795" y="8420"/>
                      <a:pt x="153734" y="8526"/>
                    </a:cubicBezTo>
                    <a:cubicBezTo>
                      <a:pt x="152984" y="9646"/>
                      <a:pt x="152306" y="10884"/>
                      <a:pt x="151722" y="12194"/>
                    </a:cubicBezTo>
                    <a:cubicBezTo>
                      <a:pt x="151651" y="12360"/>
                      <a:pt x="151722" y="12563"/>
                      <a:pt x="151901" y="12646"/>
                    </a:cubicBezTo>
                    <a:cubicBezTo>
                      <a:pt x="151936" y="12670"/>
                      <a:pt x="151984" y="12682"/>
                      <a:pt x="152032" y="12682"/>
                    </a:cubicBezTo>
                    <a:cubicBezTo>
                      <a:pt x="152163" y="12682"/>
                      <a:pt x="152294" y="12598"/>
                      <a:pt x="152353" y="12467"/>
                    </a:cubicBezTo>
                    <a:cubicBezTo>
                      <a:pt x="152925" y="11193"/>
                      <a:pt x="153580" y="9991"/>
                      <a:pt x="154306" y="8907"/>
                    </a:cubicBezTo>
                    <a:cubicBezTo>
                      <a:pt x="154413" y="8741"/>
                      <a:pt x="154365" y="8526"/>
                      <a:pt x="154211" y="8419"/>
                    </a:cubicBezTo>
                    <a:cubicBezTo>
                      <a:pt x="154150" y="8385"/>
                      <a:pt x="154083" y="8367"/>
                      <a:pt x="154018" y="8367"/>
                    </a:cubicBezTo>
                    <a:close/>
                    <a:moveTo>
                      <a:pt x="184642" y="9505"/>
                    </a:moveTo>
                    <a:cubicBezTo>
                      <a:pt x="184586" y="9505"/>
                      <a:pt x="184530" y="9520"/>
                      <a:pt x="184476" y="9550"/>
                    </a:cubicBezTo>
                    <a:cubicBezTo>
                      <a:pt x="184310" y="9634"/>
                      <a:pt x="184238" y="9848"/>
                      <a:pt x="184333" y="10015"/>
                    </a:cubicBezTo>
                    <a:cubicBezTo>
                      <a:pt x="184964" y="11193"/>
                      <a:pt x="185464" y="12455"/>
                      <a:pt x="185834" y="13765"/>
                    </a:cubicBezTo>
                    <a:cubicBezTo>
                      <a:pt x="185869" y="13920"/>
                      <a:pt x="186012" y="14027"/>
                      <a:pt x="186167" y="14027"/>
                    </a:cubicBezTo>
                    <a:cubicBezTo>
                      <a:pt x="186191" y="14027"/>
                      <a:pt x="186226" y="14015"/>
                      <a:pt x="186262" y="14015"/>
                    </a:cubicBezTo>
                    <a:cubicBezTo>
                      <a:pt x="186441" y="13956"/>
                      <a:pt x="186548" y="13765"/>
                      <a:pt x="186500" y="13587"/>
                    </a:cubicBezTo>
                    <a:cubicBezTo>
                      <a:pt x="186119" y="12217"/>
                      <a:pt x="185595" y="10908"/>
                      <a:pt x="184941" y="9693"/>
                    </a:cubicBezTo>
                    <a:cubicBezTo>
                      <a:pt x="184876" y="9572"/>
                      <a:pt x="184761" y="9505"/>
                      <a:pt x="184642" y="9505"/>
                    </a:cubicBezTo>
                    <a:close/>
                    <a:moveTo>
                      <a:pt x="96644" y="13551"/>
                    </a:moveTo>
                    <a:cubicBezTo>
                      <a:pt x="96465" y="13551"/>
                      <a:pt x="96299" y="13694"/>
                      <a:pt x="96299" y="13884"/>
                    </a:cubicBezTo>
                    <a:cubicBezTo>
                      <a:pt x="96287" y="14075"/>
                      <a:pt x="96441" y="14230"/>
                      <a:pt x="96632" y="14241"/>
                    </a:cubicBezTo>
                    <a:cubicBezTo>
                      <a:pt x="98037" y="14277"/>
                      <a:pt x="99394" y="14432"/>
                      <a:pt x="100668" y="14694"/>
                    </a:cubicBezTo>
                    <a:lnTo>
                      <a:pt x="100728" y="14694"/>
                    </a:lnTo>
                    <a:cubicBezTo>
                      <a:pt x="100894" y="14694"/>
                      <a:pt x="101037" y="14587"/>
                      <a:pt x="101073" y="14420"/>
                    </a:cubicBezTo>
                    <a:cubicBezTo>
                      <a:pt x="101109" y="14241"/>
                      <a:pt x="100990" y="14051"/>
                      <a:pt x="100799" y="14015"/>
                    </a:cubicBezTo>
                    <a:cubicBezTo>
                      <a:pt x="99489" y="13753"/>
                      <a:pt x="98096" y="13598"/>
                      <a:pt x="96644" y="13551"/>
                    </a:cubicBezTo>
                    <a:close/>
                    <a:moveTo>
                      <a:pt x="92524" y="13736"/>
                    </a:moveTo>
                    <a:cubicBezTo>
                      <a:pt x="92504" y="13736"/>
                      <a:pt x="92485" y="13738"/>
                      <a:pt x="92465" y="13741"/>
                    </a:cubicBezTo>
                    <a:cubicBezTo>
                      <a:pt x="91119" y="13932"/>
                      <a:pt x="89750" y="14277"/>
                      <a:pt x="88405" y="14777"/>
                    </a:cubicBezTo>
                    <a:cubicBezTo>
                      <a:pt x="88226" y="14837"/>
                      <a:pt x="88131" y="15039"/>
                      <a:pt x="88190" y="15218"/>
                    </a:cubicBezTo>
                    <a:cubicBezTo>
                      <a:pt x="88250" y="15361"/>
                      <a:pt x="88381" y="15444"/>
                      <a:pt x="88524" y="15444"/>
                    </a:cubicBezTo>
                    <a:cubicBezTo>
                      <a:pt x="88559" y="15444"/>
                      <a:pt x="88595" y="15432"/>
                      <a:pt x="88643" y="15420"/>
                    </a:cubicBezTo>
                    <a:cubicBezTo>
                      <a:pt x="89941" y="14944"/>
                      <a:pt x="91262" y="14611"/>
                      <a:pt x="92560" y="14420"/>
                    </a:cubicBezTo>
                    <a:cubicBezTo>
                      <a:pt x="92750" y="14396"/>
                      <a:pt x="92881" y="14218"/>
                      <a:pt x="92858" y="14027"/>
                    </a:cubicBezTo>
                    <a:cubicBezTo>
                      <a:pt x="92836" y="13867"/>
                      <a:pt x="92691" y="13736"/>
                      <a:pt x="92524" y="13736"/>
                    </a:cubicBezTo>
                    <a:close/>
                    <a:moveTo>
                      <a:pt x="104664" y="15238"/>
                    </a:moveTo>
                    <a:cubicBezTo>
                      <a:pt x="104532" y="15238"/>
                      <a:pt x="104400" y="15311"/>
                      <a:pt x="104347" y="15444"/>
                    </a:cubicBezTo>
                    <a:cubicBezTo>
                      <a:pt x="104276" y="15623"/>
                      <a:pt x="104347" y="15825"/>
                      <a:pt x="104526" y="15896"/>
                    </a:cubicBezTo>
                    <a:cubicBezTo>
                      <a:pt x="105764" y="16432"/>
                      <a:pt x="106943" y="17123"/>
                      <a:pt x="108026" y="17920"/>
                    </a:cubicBezTo>
                    <a:cubicBezTo>
                      <a:pt x="108086" y="17968"/>
                      <a:pt x="108157" y="17992"/>
                      <a:pt x="108229" y="17992"/>
                    </a:cubicBezTo>
                    <a:cubicBezTo>
                      <a:pt x="108336" y="17992"/>
                      <a:pt x="108431" y="17944"/>
                      <a:pt x="108502" y="17849"/>
                    </a:cubicBezTo>
                    <a:cubicBezTo>
                      <a:pt x="108622" y="17694"/>
                      <a:pt x="108586" y="17480"/>
                      <a:pt x="108431" y="17373"/>
                    </a:cubicBezTo>
                    <a:cubicBezTo>
                      <a:pt x="107312" y="16539"/>
                      <a:pt x="106097" y="15825"/>
                      <a:pt x="104800" y="15265"/>
                    </a:cubicBezTo>
                    <a:cubicBezTo>
                      <a:pt x="104757" y="15247"/>
                      <a:pt x="104710" y="15238"/>
                      <a:pt x="104664" y="15238"/>
                    </a:cubicBezTo>
                    <a:close/>
                    <a:moveTo>
                      <a:pt x="84800" y="16538"/>
                    </a:moveTo>
                    <a:cubicBezTo>
                      <a:pt x="84739" y="16538"/>
                      <a:pt x="84676" y="16554"/>
                      <a:pt x="84619" y="16587"/>
                    </a:cubicBezTo>
                    <a:cubicBezTo>
                      <a:pt x="83416" y="17313"/>
                      <a:pt x="82285" y="18147"/>
                      <a:pt x="81249" y="19063"/>
                    </a:cubicBezTo>
                    <a:cubicBezTo>
                      <a:pt x="81106" y="19194"/>
                      <a:pt x="81094" y="19409"/>
                      <a:pt x="81213" y="19552"/>
                    </a:cubicBezTo>
                    <a:cubicBezTo>
                      <a:pt x="81285" y="19635"/>
                      <a:pt x="81380" y="19671"/>
                      <a:pt x="81475" y="19671"/>
                    </a:cubicBezTo>
                    <a:cubicBezTo>
                      <a:pt x="81559" y="19671"/>
                      <a:pt x="81642" y="19635"/>
                      <a:pt x="81701" y="19587"/>
                    </a:cubicBezTo>
                    <a:cubicBezTo>
                      <a:pt x="82702" y="18682"/>
                      <a:pt x="83809" y="17873"/>
                      <a:pt x="84976" y="17182"/>
                    </a:cubicBezTo>
                    <a:cubicBezTo>
                      <a:pt x="85142" y="17075"/>
                      <a:pt x="85190" y="16873"/>
                      <a:pt x="85095" y="16706"/>
                    </a:cubicBezTo>
                    <a:cubicBezTo>
                      <a:pt x="85032" y="16597"/>
                      <a:pt x="84918" y="16538"/>
                      <a:pt x="84800" y="16538"/>
                    </a:cubicBezTo>
                    <a:close/>
                    <a:moveTo>
                      <a:pt x="150624" y="15861"/>
                    </a:moveTo>
                    <a:cubicBezTo>
                      <a:pt x="150474" y="15861"/>
                      <a:pt x="150331" y="15961"/>
                      <a:pt x="150282" y="16111"/>
                    </a:cubicBezTo>
                    <a:cubicBezTo>
                      <a:pt x="150222" y="16349"/>
                      <a:pt x="150151" y="16575"/>
                      <a:pt x="150091" y="16813"/>
                    </a:cubicBezTo>
                    <a:cubicBezTo>
                      <a:pt x="149793" y="17897"/>
                      <a:pt x="149591" y="19004"/>
                      <a:pt x="149460" y="20218"/>
                    </a:cubicBezTo>
                    <a:cubicBezTo>
                      <a:pt x="149436" y="20409"/>
                      <a:pt x="149579" y="20576"/>
                      <a:pt x="149770" y="20587"/>
                    </a:cubicBezTo>
                    <a:cubicBezTo>
                      <a:pt x="149781" y="20599"/>
                      <a:pt x="149793" y="20599"/>
                      <a:pt x="149805" y="20599"/>
                    </a:cubicBezTo>
                    <a:cubicBezTo>
                      <a:pt x="149972" y="20599"/>
                      <a:pt x="150127" y="20468"/>
                      <a:pt x="150151" y="20290"/>
                    </a:cubicBezTo>
                    <a:cubicBezTo>
                      <a:pt x="150270" y="19111"/>
                      <a:pt x="150472" y="18039"/>
                      <a:pt x="150746" y="17004"/>
                    </a:cubicBezTo>
                    <a:cubicBezTo>
                      <a:pt x="150817" y="16766"/>
                      <a:pt x="150877" y="16527"/>
                      <a:pt x="150948" y="16301"/>
                    </a:cubicBezTo>
                    <a:cubicBezTo>
                      <a:pt x="150996" y="16123"/>
                      <a:pt x="150901" y="15932"/>
                      <a:pt x="150710" y="15873"/>
                    </a:cubicBezTo>
                    <a:cubicBezTo>
                      <a:pt x="150681" y="15865"/>
                      <a:pt x="150652" y="15861"/>
                      <a:pt x="150624" y="15861"/>
                    </a:cubicBezTo>
                    <a:close/>
                    <a:moveTo>
                      <a:pt x="186856" y="17396"/>
                    </a:moveTo>
                    <a:cubicBezTo>
                      <a:pt x="186849" y="17396"/>
                      <a:pt x="186841" y="17396"/>
                      <a:pt x="186834" y="17397"/>
                    </a:cubicBezTo>
                    <a:cubicBezTo>
                      <a:pt x="186643" y="17408"/>
                      <a:pt x="186500" y="17575"/>
                      <a:pt x="186512" y="17766"/>
                    </a:cubicBezTo>
                    <a:cubicBezTo>
                      <a:pt x="186560" y="18290"/>
                      <a:pt x="186572" y="18825"/>
                      <a:pt x="186572" y="19361"/>
                    </a:cubicBezTo>
                    <a:cubicBezTo>
                      <a:pt x="186572" y="20171"/>
                      <a:pt x="186536" y="21004"/>
                      <a:pt x="186441" y="21826"/>
                    </a:cubicBezTo>
                    <a:cubicBezTo>
                      <a:pt x="186429" y="22016"/>
                      <a:pt x="186560" y="22183"/>
                      <a:pt x="186750" y="22207"/>
                    </a:cubicBezTo>
                    <a:lnTo>
                      <a:pt x="186786" y="22207"/>
                    </a:lnTo>
                    <a:cubicBezTo>
                      <a:pt x="186965" y="22207"/>
                      <a:pt x="187108" y="22076"/>
                      <a:pt x="187131" y="21897"/>
                    </a:cubicBezTo>
                    <a:cubicBezTo>
                      <a:pt x="187215" y="21052"/>
                      <a:pt x="187262" y="20195"/>
                      <a:pt x="187262" y="19361"/>
                    </a:cubicBezTo>
                    <a:cubicBezTo>
                      <a:pt x="187262" y="18813"/>
                      <a:pt x="187239" y="18254"/>
                      <a:pt x="187203" y="17718"/>
                    </a:cubicBezTo>
                    <a:cubicBezTo>
                      <a:pt x="187191" y="17535"/>
                      <a:pt x="187037" y="17396"/>
                      <a:pt x="186856" y="17396"/>
                    </a:cubicBezTo>
                    <a:close/>
                    <a:moveTo>
                      <a:pt x="111239" y="20113"/>
                    </a:moveTo>
                    <a:cubicBezTo>
                      <a:pt x="111159" y="20113"/>
                      <a:pt x="111080" y="20140"/>
                      <a:pt x="111015" y="20195"/>
                    </a:cubicBezTo>
                    <a:cubicBezTo>
                      <a:pt x="110872" y="20325"/>
                      <a:pt x="110848" y="20540"/>
                      <a:pt x="110979" y="20683"/>
                    </a:cubicBezTo>
                    <a:cubicBezTo>
                      <a:pt x="111824" y="21671"/>
                      <a:pt x="112622" y="22778"/>
                      <a:pt x="113324" y="23993"/>
                    </a:cubicBezTo>
                    <a:cubicBezTo>
                      <a:pt x="113396" y="24112"/>
                      <a:pt x="113503" y="24171"/>
                      <a:pt x="113622" y="24171"/>
                    </a:cubicBezTo>
                    <a:cubicBezTo>
                      <a:pt x="113682" y="24171"/>
                      <a:pt x="113741" y="24147"/>
                      <a:pt x="113801" y="24124"/>
                    </a:cubicBezTo>
                    <a:cubicBezTo>
                      <a:pt x="113956" y="24028"/>
                      <a:pt x="114015" y="23814"/>
                      <a:pt x="113920" y="23647"/>
                    </a:cubicBezTo>
                    <a:cubicBezTo>
                      <a:pt x="113194" y="22397"/>
                      <a:pt x="112372" y="21254"/>
                      <a:pt x="111503" y="20230"/>
                    </a:cubicBezTo>
                    <a:cubicBezTo>
                      <a:pt x="111431" y="20152"/>
                      <a:pt x="111335" y="20113"/>
                      <a:pt x="111239" y="20113"/>
                    </a:cubicBezTo>
                    <a:close/>
                    <a:moveTo>
                      <a:pt x="78671" y="22010"/>
                    </a:moveTo>
                    <a:cubicBezTo>
                      <a:pt x="78568" y="22010"/>
                      <a:pt x="78467" y="22056"/>
                      <a:pt x="78403" y="22147"/>
                    </a:cubicBezTo>
                    <a:cubicBezTo>
                      <a:pt x="77546" y="23278"/>
                      <a:pt x="76820" y="24481"/>
                      <a:pt x="76237" y="25743"/>
                    </a:cubicBezTo>
                    <a:cubicBezTo>
                      <a:pt x="76153" y="25910"/>
                      <a:pt x="76225" y="26112"/>
                      <a:pt x="76403" y="26195"/>
                    </a:cubicBezTo>
                    <a:cubicBezTo>
                      <a:pt x="76451" y="26219"/>
                      <a:pt x="76498" y="26231"/>
                      <a:pt x="76546" y="26231"/>
                    </a:cubicBezTo>
                    <a:cubicBezTo>
                      <a:pt x="76677" y="26231"/>
                      <a:pt x="76796" y="26160"/>
                      <a:pt x="76856" y="26029"/>
                    </a:cubicBezTo>
                    <a:cubicBezTo>
                      <a:pt x="77427" y="24814"/>
                      <a:pt x="78130" y="23647"/>
                      <a:pt x="78951" y="22564"/>
                    </a:cubicBezTo>
                    <a:cubicBezTo>
                      <a:pt x="79070" y="22409"/>
                      <a:pt x="79034" y="22195"/>
                      <a:pt x="78880" y="22076"/>
                    </a:cubicBezTo>
                    <a:cubicBezTo>
                      <a:pt x="78816" y="22032"/>
                      <a:pt x="78743" y="22010"/>
                      <a:pt x="78671" y="22010"/>
                    </a:cubicBezTo>
                    <a:close/>
                    <a:moveTo>
                      <a:pt x="149650" y="24028"/>
                    </a:moveTo>
                    <a:cubicBezTo>
                      <a:pt x="149460" y="24040"/>
                      <a:pt x="149317" y="24195"/>
                      <a:pt x="149317" y="24386"/>
                    </a:cubicBezTo>
                    <a:cubicBezTo>
                      <a:pt x="149353" y="25600"/>
                      <a:pt x="149436" y="26922"/>
                      <a:pt x="149591" y="28529"/>
                    </a:cubicBezTo>
                    <a:cubicBezTo>
                      <a:pt x="149603" y="28707"/>
                      <a:pt x="149758" y="28838"/>
                      <a:pt x="149924" y="28838"/>
                    </a:cubicBezTo>
                    <a:lnTo>
                      <a:pt x="149960" y="28838"/>
                    </a:lnTo>
                    <a:cubicBezTo>
                      <a:pt x="150151" y="28827"/>
                      <a:pt x="150293" y="28660"/>
                      <a:pt x="150270" y="28469"/>
                    </a:cubicBezTo>
                    <a:cubicBezTo>
                      <a:pt x="150127" y="26874"/>
                      <a:pt x="150031" y="25564"/>
                      <a:pt x="150008" y="24362"/>
                    </a:cubicBezTo>
                    <a:cubicBezTo>
                      <a:pt x="149996" y="24183"/>
                      <a:pt x="149841" y="24028"/>
                      <a:pt x="149650" y="24028"/>
                    </a:cubicBezTo>
                    <a:close/>
                    <a:moveTo>
                      <a:pt x="186045" y="25577"/>
                    </a:moveTo>
                    <a:cubicBezTo>
                      <a:pt x="185895" y="25577"/>
                      <a:pt x="185755" y="25678"/>
                      <a:pt x="185715" y="25838"/>
                    </a:cubicBezTo>
                    <a:cubicBezTo>
                      <a:pt x="185369" y="27124"/>
                      <a:pt x="184929" y="28422"/>
                      <a:pt x="184381" y="29684"/>
                    </a:cubicBezTo>
                    <a:cubicBezTo>
                      <a:pt x="184310" y="29850"/>
                      <a:pt x="184381" y="30053"/>
                      <a:pt x="184560" y="30136"/>
                    </a:cubicBezTo>
                    <a:cubicBezTo>
                      <a:pt x="184607" y="30148"/>
                      <a:pt x="184655" y="30160"/>
                      <a:pt x="184702" y="30160"/>
                    </a:cubicBezTo>
                    <a:cubicBezTo>
                      <a:pt x="184833" y="30160"/>
                      <a:pt x="184953" y="30089"/>
                      <a:pt x="185012" y="29958"/>
                    </a:cubicBezTo>
                    <a:cubicBezTo>
                      <a:pt x="185572" y="28660"/>
                      <a:pt x="186036" y="27326"/>
                      <a:pt x="186381" y="26005"/>
                    </a:cubicBezTo>
                    <a:cubicBezTo>
                      <a:pt x="186429" y="25826"/>
                      <a:pt x="186322" y="25636"/>
                      <a:pt x="186131" y="25588"/>
                    </a:cubicBezTo>
                    <a:cubicBezTo>
                      <a:pt x="186103" y="25580"/>
                      <a:pt x="186074" y="25577"/>
                      <a:pt x="186045" y="25577"/>
                    </a:cubicBezTo>
                    <a:close/>
                    <a:moveTo>
                      <a:pt x="115433" y="27194"/>
                    </a:moveTo>
                    <a:cubicBezTo>
                      <a:pt x="115389" y="27194"/>
                      <a:pt x="115344" y="27202"/>
                      <a:pt x="115301" y="27219"/>
                    </a:cubicBezTo>
                    <a:cubicBezTo>
                      <a:pt x="115122" y="27291"/>
                      <a:pt x="115039" y="27493"/>
                      <a:pt x="115110" y="27660"/>
                    </a:cubicBezTo>
                    <a:cubicBezTo>
                      <a:pt x="115599" y="28862"/>
                      <a:pt x="116039" y="30172"/>
                      <a:pt x="116432" y="31541"/>
                    </a:cubicBezTo>
                    <a:cubicBezTo>
                      <a:pt x="116468" y="31696"/>
                      <a:pt x="116611" y="31791"/>
                      <a:pt x="116765" y="31791"/>
                    </a:cubicBezTo>
                    <a:cubicBezTo>
                      <a:pt x="116789" y="31791"/>
                      <a:pt x="116825" y="31791"/>
                      <a:pt x="116861" y="31779"/>
                    </a:cubicBezTo>
                    <a:cubicBezTo>
                      <a:pt x="117039" y="31720"/>
                      <a:pt x="117146" y="31529"/>
                      <a:pt x="117099" y="31351"/>
                    </a:cubicBezTo>
                    <a:cubicBezTo>
                      <a:pt x="116694" y="29958"/>
                      <a:pt x="116253" y="28636"/>
                      <a:pt x="115753" y="27410"/>
                    </a:cubicBezTo>
                    <a:cubicBezTo>
                      <a:pt x="115699" y="27274"/>
                      <a:pt x="115570" y="27194"/>
                      <a:pt x="115433" y="27194"/>
                    </a:cubicBezTo>
                    <a:close/>
                    <a:moveTo>
                      <a:pt x="75192" y="29435"/>
                    </a:moveTo>
                    <a:cubicBezTo>
                      <a:pt x="75040" y="29435"/>
                      <a:pt x="74898" y="29546"/>
                      <a:pt x="74867" y="29708"/>
                    </a:cubicBezTo>
                    <a:cubicBezTo>
                      <a:pt x="74558" y="31041"/>
                      <a:pt x="74379" y="32446"/>
                      <a:pt x="74343" y="33863"/>
                    </a:cubicBezTo>
                    <a:cubicBezTo>
                      <a:pt x="74343" y="34053"/>
                      <a:pt x="74486" y="34208"/>
                      <a:pt x="74677" y="34220"/>
                    </a:cubicBezTo>
                    <a:lnTo>
                      <a:pt x="74689" y="34220"/>
                    </a:lnTo>
                    <a:cubicBezTo>
                      <a:pt x="74879" y="34220"/>
                      <a:pt x="75022" y="34065"/>
                      <a:pt x="75034" y="33875"/>
                    </a:cubicBezTo>
                    <a:cubicBezTo>
                      <a:pt x="75070" y="32506"/>
                      <a:pt x="75236" y="31160"/>
                      <a:pt x="75534" y="29862"/>
                    </a:cubicBezTo>
                    <a:cubicBezTo>
                      <a:pt x="75582" y="29672"/>
                      <a:pt x="75463" y="29493"/>
                      <a:pt x="75272" y="29446"/>
                    </a:cubicBezTo>
                    <a:cubicBezTo>
                      <a:pt x="75245" y="29439"/>
                      <a:pt x="75219" y="29435"/>
                      <a:pt x="75192" y="29435"/>
                    </a:cubicBezTo>
                    <a:close/>
                    <a:moveTo>
                      <a:pt x="150371" y="32265"/>
                    </a:moveTo>
                    <a:cubicBezTo>
                      <a:pt x="150357" y="32265"/>
                      <a:pt x="150343" y="32266"/>
                      <a:pt x="150329" y="32267"/>
                    </a:cubicBezTo>
                    <a:cubicBezTo>
                      <a:pt x="150139" y="32291"/>
                      <a:pt x="150008" y="32458"/>
                      <a:pt x="150020" y="32648"/>
                    </a:cubicBezTo>
                    <a:cubicBezTo>
                      <a:pt x="150162" y="33946"/>
                      <a:pt x="150305" y="35351"/>
                      <a:pt x="150389" y="36744"/>
                    </a:cubicBezTo>
                    <a:cubicBezTo>
                      <a:pt x="150401" y="36923"/>
                      <a:pt x="150555" y="37066"/>
                      <a:pt x="150734" y="37066"/>
                    </a:cubicBezTo>
                    <a:lnTo>
                      <a:pt x="150758" y="37066"/>
                    </a:lnTo>
                    <a:cubicBezTo>
                      <a:pt x="150948" y="37054"/>
                      <a:pt x="151091" y="36887"/>
                      <a:pt x="151079" y="36697"/>
                    </a:cubicBezTo>
                    <a:cubicBezTo>
                      <a:pt x="150996" y="35292"/>
                      <a:pt x="150853" y="33887"/>
                      <a:pt x="150710" y="32565"/>
                    </a:cubicBezTo>
                    <a:cubicBezTo>
                      <a:pt x="150688" y="32400"/>
                      <a:pt x="150543" y="32265"/>
                      <a:pt x="150371" y="32265"/>
                    </a:cubicBezTo>
                    <a:close/>
                    <a:moveTo>
                      <a:pt x="182815" y="33148"/>
                    </a:moveTo>
                    <a:cubicBezTo>
                      <a:pt x="182700" y="33148"/>
                      <a:pt x="182586" y="33206"/>
                      <a:pt x="182524" y="33315"/>
                    </a:cubicBezTo>
                    <a:cubicBezTo>
                      <a:pt x="181857" y="34434"/>
                      <a:pt x="181119" y="35554"/>
                      <a:pt x="180250" y="36732"/>
                    </a:cubicBezTo>
                    <a:cubicBezTo>
                      <a:pt x="180142" y="36875"/>
                      <a:pt x="180166" y="37101"/>
                      <a:pt x="180321" y="37209"/>
                    </a:cubicBezTo>
                    <a:cubicBezTo>
                      <a:pt x="180392" y="37256"/>
                      <a:pt x="180452" y="37280"/>
                      <a:pt x="180523" y="37280"/>
                    </a:cubicBezTo>
                    <a:cubicBezTo>
                      <a:pt x="180631" y="37280"/>
                      <a:pt x="180738" y="37232"/>
                      <a:pt x="180809" y="37137"/>
                    </a:cubicBezTo>
                    <a:cubicBezTo>
                      <a:pt x="181678" y="35935"/>
                      <a:pt x="182440" y="34803"/>
                      <a:pt x="183107" y="33660"/>
                    </a:cubicBezTo>
                    <a:cubicBezTo>
                      <a:pt x="183214" y="33506"/>
                      <a:pt x="183155" y="33291"/>
                      <a:pt x="182988" y="33196"/>
                    </a:cubicBezTo>
                    <a:cubicBezTo>
                      <a:pt x="182935" y="33163"/>
                      <a:pt x="182875" y="33148"/>
                      <a:pt x="182815" y="33148"/>
                    </a:cubicBezTo>
                    <a:close/>
                    <a:moveTo>
                      <a:pt x="117710" y="35119"/>
                    </a:moveTo>
                    <a:cubicBezTo>
                      <a:pt x="117689" y="35119"/>
                      <a:pt x="117668" y="35121"/>
                      <a:pt x="117646" y="35125"/>
                    </a:cubicBezTo>
                    <a:cubicBezTo>
                      <a:pt x="117456" y="35161"/>
                      <a:pt x="117337" y="35351"/>
                      <a:pt x="117373" y="35530"/>
                    </a:cubicBezTo>
                    <a:cubicBezTo>
                      <a:pt x="117396" y="35661"/>
                      <a:pt x="117420" y="35792"/>
                      <a:pt x="117444" y="35923"/>
                    </a:cubicBezTo>
                    <a:cubicBezTo>
                      <a:pt x="117682" y="37173"/>
                      <a:pt x="117980" y="38411"/>
                      <a:pt x="118313" y="39590"/>
                    </a:cubicBezTo>
                    <a:cubicBezTo>
                      <a:pt x="118349" y="39733"/>
                      <a:pt x="118492" y="39840"/>
                      <a:pt x="118635" y="39840"/>
                    </a:cubicBezTo>
                    <a:cubicBezTo>
                      <a:pt x="118670" y="39840"/>
                      <a:pt x="118706" y="39828"/>
                      <a:pt x="118730" y="39828"/>
                    </a:cubicBezTo>
                    <a:cubicBezTo>
                      <a:pt x="118920" y="39768"/>
                      <a:pt x="119028" y="39578"/>
                      <a:pt x="118968" y="39399"/>
                    </a:cubicBezTo>
                    <a:cubicBezTo>
                      <a:pt x="118647" y="38244"/>
                      <a:pt x="118361" y="37030"/>
                      <a:pt x="118123" y="35792"/>
                    </a:cubicBezTo>
                    <a:cubicBezTo>
                      <a:pt x="118099" y="35661"/>
                      <a:pt x="118075" y="35530"/>
                      <a:pt x="118051" y="35399"/>
                    </a:cubicBezTo>
                    <a:cubicBezTo>
                      <a:pt x="118020" y="35240"/>
                      <a:pt x="117875" y="35119"/>
                      <a:pt x="117710" y="35119"/>
                    </a:cubicBezTo>
                    <a:close/>
                    <a:moveTo>
                      <a:pt x="74966" y="37643"/>
                    </a:moveTo>
                    <a:cubicBezTo>
                      <a:pt x="74945" y="37643"/>
                      <a:pt x="74924" y="37645"/>
                      <a:pt x="74903" y="37649"/>
                    </a:cubicBezTo>
                    <a:cubicBezTo>
                      <a:pt x="74713" y="37673"/>
                      <a:pt x="74582" y="37851"/>
                      <a:pt x="74617" y="38042"/>
                    </a:cubicBezTo>
                    <a:cubicBezTo>
                      <a:pt x="74820" y="39411"/>
                      <a:pt x="75153" y="40780"/>
                      <a:pt x="75594" y="42102"/>
                    </a:cubicBezTo>
                    <a:cubicBezTo>
                      <a:pt x="75641" y="42245"/>
                      <a:pt x="75772" y="42340"/>
                      <a:pt x="75915" y="42340"/>
                    </a:cubicBezTo>
                    <a:cubicBezTo>
                      <a:pt x="75951" y="42340"/>
                      <a:pt x="75986" y="42328"/>
                      <a:pt x="76022" y="42316"/>
                    </a:cubicBezTo>
                    <a:cubicBezTo>
                      <a:pt x="76213" y="42257"/>
                      <a:pt x="76308" y="42066"/>
                      <a:pt x="76248" y="41888"/>
                    </a:cubicBezTo>
                    <a:cubicBezTo>
                      <a:pt x="75820" y="40602"/>
                      <a:pt x="75498" y="39268"/>
                      <a:pt x="75296" y="37935"/>
                    </a:cubicBezTo>
                    <a:cubicBezTo>
                      <a:pt x="75275" y="37765"/>
                      <a:pt x="75131" y="37643"/>
                      <a:pt x="74966" y="37643"/>
                    </a:cubicBezTo>
                    <a:close/>
                    <a:moveTo>
                      <a:pt x="177980" y="39835"/>
                    </a:moveTo>
                    <a:cubicBezTo>
                      <a:pt x="177879" y="39835"/>
                      <a:pt x="177781" y="39878"/>
                      <a:pt x="177714" y="39959"/>
                    </a:cubicBezTo>
                    <a:cubicBezTo>
                      <a:pt x="176832" y="41007"/>
                      <a:pt x="175939" y="42042"/>
                      <a:pt x="175023" y="43090"/>
                    </a:cubicBezTo>
                    <a:cubicBezTo>
                      <a:pt x="174904" y="43233"/>
                      <a:pt x="174916" y="43447"/>
                      <a:pt x="175058" y="43578"/>
                    </a:cubicBezTo>
                    <a:cubicBezTo>
                      <a:pt x="175118" y="43638"/>
                      <a:pt x="175201" y="43662"/>
                      <a:pt x="175285" y="43662"/>
                    </a:cubicBezTo>
                    <a:cubicBezTo>
                      <a:pt x="175380" y="43662"/>
                      <a:pt x="175475" y="43626"/>
                      <a:pt x="175547" y="43543"/>
                    </a:cubicBezTo>
                    <a:cubicBezTo>
                      <a:pt x="176463" y="42495"/>
                      <a:pt x="177356" y="41459"/>
                      <a:pt x="178237" y="40399"/>
                    </a:cubicBezTo>
                    <a:cubicBezTo>
                      <a:pt x="178356" y="40257"/>
                      <a:pt x="178345" y="40030"/>
                      <a:pt x="178202" y="39911"/>
                    </a:cubicBezTo>
                    <a:cubicBezTo>
                      <a:pt x="178135" y="39860"/>
                      <a:pt x="178057" y="39835"/>
                      <a:pt x="177980" y="39835"/>
                    </a:cubicBezTo>
                    <a:close/>
                    <a:moveTo>
                      <a:pt x="150771" y="40506"/>
                    </a:moveTo>
                    <a:cubicBezTo>
                      <a:pt x="150590" y="40506"/>
                      <a:pt x="150436" y="40645"/>
                      <a:pt x="150424" y="40828"/>
                    </a:cubicBezTo>
                    <a:cubicBezTo>
                      <a:pt x="150341" y="42304"/>
                      <a:pt x="150139" y="43614"/>
                      <a:pt x="149817" y="44840"/>
                    </a:cubicBezTo>
                    <a:cubicBezTo>
                      <a:pt x="149758" y="45019"/>
                      <a:pt x="149865" y="45210"/>
                      <a:pt x="150055" y="45257"/>
                    </a:cubicBezTo>
                    <a:cubicBezTo>
                      <a:pt x="150079" y="45269"/>
                      <a:pt x="150115" y="45269"/>
                      <a:pt x="150139" y="45269"/>
                    </a:cubicBezTo>
                    <a:cubicBezTo>
                      <a:pt x="150293" y="45269"/>
                      <a:pt x="150436" y="45174"/>
                      <a:pt x="150472" y="45019"/>
                    </a:cubicBezTo>
                    <a:cubicBezTo>
                      <a:pt x="150817" y="43745"/>
                      <a:pt x="151032" y="42388"/>
                      <a:pt x="151115" y="40876"/>
                    </a:cubicBezTo>
                    <a:cubicBezTo>
                      <a:pt x="151127" y="40685"/>
                      <a:pt x="150984" y="40518"/>
                      <a:pt x="150793" y="40507"/>
                    </a:cubicBezTo>
                    <a:cubicBezTo>
                      <a:pt x="150786" y="40506"/>
                      <a:pt x="150779" y="40506"/>
                      <a:pt x="150771" y="40506"/>
                    </a:cubicBezTo>
                    <a:close/>
                    <a:moveTo>
                      <a:pt x="119986" y="43053"/>
                    </a:moveTo>
                    <a:cubicBezTo>
                      <a:pt x="119944" y="43053"/>
                      <a:pt x="119901" y="43061"/>
                      <a:pt x="119861" y="43078"/>
                    </a:cubicBezTo>
                    <a:cubicBezTo>
                      <a:pt x="119682" y="43150"/>
                      <a:pt x="119599" y="43352"/>
                      <a:pt x="119671" y="43531"/>
                    </a:cubicBezTo>
                    <a:cubicBezTo>
                      <a:pt x="120218" y="44852"/>
                      <a:pt x="120837" y="46114"/>
                      <a:pt x="121516" y="47269"/>
                    </a:cubicBezTo>
                    <a:cubicBezTo>
                      <a:pt x="121576" y="47376"/>
                      <a:pt x="121695" y="47448"/>
                      <a:pt x="121814" y="47448"/>
                    </a:cubicBezTo>
                    <a:cubicBezTo>
                      <a:pt x="121873" y="47448"/>
                      <a:pt x="121933" y="47424"/>
                      <a:pt x="121980" y="47400"/>
                    </a:cubicBezTo>
                    <a:cubicBezTo>
                      <a:pt x="122147" y="47305"/>
                      <a:pt x="122207" y="47091"/>
                      <a:pt x="122111" y="46924"/>
                    </a:cubicBezTo>
                    <a:cubicBezTo>
                      <a:pt x="121445" y="45793"/>
                      <a:pt x="120837" y="44555"/>
                      <a:pt x="120302" y="43269"/>
                    </a:cubicBezTo>
                    <a:cubicBezTo>
                      <a:pt x="120247" y="43133"/>
                      <a:pt x="120118" y="43053"/>
                      <a:pt x="119986" y="43053"/>
                    </a:cubicBezTo>
                    <a:close/>
                    <a:moveTo>
                      <a:pt x="283973" y="47089"/>
                    </a:moveTo>
                    <a:cubicBezTo>
                      <a:pt x="283898" y="47089"/>
                      <a:pt x="283824" y="47089"/>
                      <a:pt x="283751" y="47091"/>
                    </a:cubicBezTo>
                    <a:cubicBezTo>
                      <a:pt x="283560" y="47091"/>
                      <a:pt x="283405" y="47245"/>
                      <a:pt x="283417" y="47436"/>
                    </a:cubicBezTo>
                    <a:cubicBezTo>
                      <a:pt x="283417" y="47626"/>
                      <a:pt x="283572" y="47769"/>
                      <a:pt x="283751" y="47769"/>
                    </a:cubicBezTo>
                    <a:lnTo>
                      <a:pt x="283762" y="47769"/>
                    </a:lnTo>
                    <a:cubicBezTo>
                      <a:pt x="284453" y="47769"/>
                      <a:pt x="285239" y="47805"/>
                      <a:pt x="286084" y="47900"/>
                    </a:cubicBezTo>
                    <a:cubicBezTo>
                      <a:pt x="286096" y="47912"/>
                      <a:pt x="286108" y="47912"/>
                      <a:pt x="286120" y="47912"/>
                    </a:cubicBezTo>
                    <a:cubicBezTo>
                      <a:pt x="286299" y="47912"/>
                      <a:pt x="286441" y="47781"/>
                      <a:pt x="286465" y="47603"/>
                    </a:cubicBezTo>
                    <a:cubicBezTo>
                      <a:pt x="286489" y="47412"/>
                      <a:pt x="286346" y="47245"/>
                      <a:pt x="286156" y="47222"/>
                    </a:cubicBezTo>
                    <a:cubicBezTo>
                      <a:pt x="285374" y="47136"/>
                      <a:pt x="284641" y="47089"/>
                      <a:pt x="283973" y="47089"/>
                    </a:cubicBezTo>
                    <a:close/>
                    <a:moveTo>
                      <a:pt x="222541" y="47567"/>
                    </a:moveTo>
                    <a:cubicBezTo>
                      <a:pt x="221112" y="47579"/>
                      <a:pt x="219719" y="47817"/>
                      <a:pt x="218385" y="48293"/>
                    </a:cubicBezTo>
                    <a:cubicBezTo>
                      <a:pt x="218207" y="48365"/>
                      <a:pt x="218111" y="48555"/>
                      <a:pt x="218171" y="48734"/>
                    </a:cubicBezTo>
                    <a:cubicBezTo>
                      <a:pt x="218230" y="48877"/>
                      <a:pt x="218361" y="48972"/>
                      <a:pt x="218504" y="48972"/>
                    </a:cubicBezTo>
                    <a:cubicBezTo>
                      <a:pt x="218540" y="48972"/>
                      <a:pt x="218576" y="48960"/>
                      <a:pt x="218611" y="48948"/>
                    </a:cubicBezTo>
                    <a:cubicBezTo>
                      <a:pt x="219874" y="48496"/>
                      <a:pt x="221195" y="48269"/>
                      <a:pt x="222552" y="48257"/>
                    </a:cubicBezTo>
                    <a:cubicBezTo>
                      <a:pt x="222743" y="48257"/>
                      <a:pt x="222898" y="48103"/>
                      <a:pt x="222898" y="47912"/>
                    </a:cubicBezTo>
                    <a:cubicBezTo>
                      <a:pt x="222886" y="47722"/>
                      <a:pt x="222731" y="47567"/>
                      <a:pt x="222552" y="47567"/>
                    </a:cubicBezTo>
                    <a:close/>
                    <a:moveTo>
                      <a:pt x="77538" y="45441"/>
                    </a:moveTo>
                    <a:cubicBezTo>
                      <a:pt x="77485" y="45441"/>
                      <a:pt x="77430" y="45454"/>
                      <a:pt x="77380" y="45483"/>
                    </a:cubicBezTo>
                    <a:cubicBezTo>
                      <a:pt x="77201" y="45567"/>
                      <a:pt x="77141" y="45781"/>
                      <a:pt x="77225" y="45948"/>
                    </a:cubicBezTo>
                    <a:cubicBezTo>
                      <a:pt x="77832" y="47114"/>
                      <a:pt x="78534" y="48281"/>
                      <a:pt x="79380" y="49508"/>
                    </a:cubicBezTo>
                    <a:cubicBezTo>
                      <a:pt x="79451" y="49615"/>
                      <a:pt x="79558" y="49662"/>
                      <a:pt x="79666" y="49662"/>
                    </a:cubicBezTo>
                    <a:cubicBezTo>
                      <a:pt x="79737" y="49662"/>
                      <a:pt x="79808" y="49639"/>
                      <a:pt x="79868" y="49603"/>
                    </a:cubicBezTo>
                    <a:cubicBezTo>
                      <a:pt x="80023" y="49496"/>
                      <a:pt x="80058" y="49281"/>
                      <a:pt x="79951" y="49127"/>
                    </a:cubicBezTo>
                    <a:cubicBezTo>
                      <a:pt x="79130" y="47912"/>
                      <a:pt x="78427" y="46769"/>
                      <a:pt x="77844" y="45626"/>
                    </a:cubicBezTo>
                    <a:cubicBezTo>
                      <a:pt x="77778" y="45510"/>
                      <a:pt x="77660" y="45441"/>
                      <a:pt x="77538" y="45441"/>
                    </a:cubicBezTo>
                    <a:close/>
                    <a:moveTo>
                      <a:pt x="172580" y="46105"/>
                    </a:moveTo>
                    <a:cubicBezTo>
                      <a:pt x="172482" y="46105"/>
                      <a:pt x="172385" y="46144"/>
                      <a:pt x="172320" y="46222"/>
                    </a:cubicBezTo>
                    <a:cubicBezTo>
                      <a:pt x="171284" y="47472"/>
                      <a:pt x="170463" y="48508"/>
                      <a:pt x="169760" y="49496"/>
                    </a:cubicBezTo>
                    <a:cubicBezTo>
                      <a:pt x="169653" y="49651"/>
                      <a:pt x="169677" y="49865"/>
                      <a:pt x="169832" y="49984"/>
                    </a:cubicBezTo>
                    <a:cubicBezTo>
                      <a:pt x="169903" y="50020"/>
                      <a:pt x="169963" y="50043"/>
                      <a:pt x="170034" y="50043"/>
                    </a:cubicBezTo>
                    <a:cubicBezTo>
                      <a:pt x="170141" y="50043"/>
                      <a:pt x="170248" y="49996"/>
                      <a:pt x="170320" y="49901"/>
                    </a:cubicBezTo>
                    <a:cubicBezTo>
                      <a:pt x="171010" y="48924"/>
                      <a:pt x="171820" y="47900"/>
                      <a:pt x="172856" y="46662"/>
                    </a:cubicBezTo>
                    <a:cubicBezTo>
                      <a:pt x="172975" y="46519"/>
                      <a:pt x="172951" y="46305"/>
                      <a:pt x="172808" y="46186"/>
                    </a:cubicBezTo>
                    <a:cubicBezTo>
                      <a:pt x="172743" y="46132"/>
                      <a:pt x="172661" y="46105"/>
                      <a:pt x="172580" y="46105"/>
                    </a:cubicBezTo>
                    <a:close/>
                    <a:moveTo>
                      <a:pt x="226613" y="48205"/>
                    </a:moveTo>
                    <a:cubicBezTo>
                      <a:pt x="226462" y="48205"/>
                      <a:pt x="226327" y="48303"/>
                      <a:pt x="226279" y="48448"/>
                    </a:cubicBezTo>
                    <a:cubicBezTo>
                      <a:pt x="226220" y="48627"/>
                      <a:pt x="226327" y="48829"/>
                      <a:pt x="226505" y="48877"/>
                    </a:cubicBezTo>
                    <a:cubicBezTo>
                      <a:pt x="227755" y="49281"/>
                      <a:pt x="228970" y="49877"/>
                      <a:pt x="230113" y="50651"/>
                    </a:cubicBezTo>
                    <a:cubicBezTo>
                      <a:pt x="230172" y="50686"/>
                      <a:pt x="230244" y="50710"/>
                      <a:pt x="230303" y="50710"/>
                    </a:cubicBezTo>
                    <a:cubicBezTo>
                      <a:pt x="230422" y="50710"/>
                      <a:pt x="230530" y="50651"/>
                      <a:pt x="230589" y="50555"/>
                    </a:cubicBezTo>
                    <a:cubicBezTo>
                      <a:pt x="230696" y="50389"/>
                      <a:pt x="230661" y="50174"/>
                      <a:pt x="230494" y="50079"/>
                    </a:cubicBezTo>
                    <a:cubicBezTo>
                      <a:pt x="229303" y="49270"/>
                      <a:pt x="228029" y="48650"/>
                      <a:pt x="226720" y="48222"/>
                    </a:cubicBezTo>
                    <a:cubicBezTo>
                      <a:pt x="226684" y="48211"/>
                      <a:pt x="226648" y="48205"/>
                      <a:pt x="226613" y="48205"/>
                    </a:cubicBezTo>
                    <a:close/>
                    <a:moveTo>
                      <a:pt x="42060" y="49740"/>
                    </a:moveTo>
                    <a:cubicBezTo>
                      <a:pt x="40905" y="49740"/>
                      <a:pt x="39735" y="49887"/>
                      <a:pt x="38565" y="50174"/>
                    </a:cubicBezTo>
                    <a:cubicBezTo>
                      <a:pt x="38375" y="50210"/>
                      <a:pt x="38267" y="50401"/>
                      <a:pt x="38303" y="50591"/>
                    </a:cubicBezTo>
                    <a:cubicBezTo>
                      <a:pt x="38351" y="50746"/>
                      <a:pt x="38482" y="50853"/>
                      <a:pt x="38648" y="50853"/>
                    </a:cubicBezTo>
                    <a:cubicBezTo>
                      <a:pt x="38672" y="50853"/>
                      <a:pt x="38696" y="50841"/>
                      <a:pt x="38720" y="50841"/>
                    </a:cubicBezTo>
                    <a:cubicBezTo>
                      <a:pt x="39856" y="50560"/>
                      <a:pt x="40992" y="50422"/>
                      <a:pt x="42107" y="50422"/>
                    </a:cubicBezTo>
                    <a:cubicBezTo>
                      <a:pt x="42312" y="50422"/>
                      <a:pt x="42517" y="50427"/>
                      <a:pt x="42720" y="50436"/>
                    </a:cubicBezTo>
                    <a:cubicBezTo>
                      <a:pt x="42728" y="50437"/>
                      <a:pt x="42735" y="50437"/>
                      <a:pt x="42743" y="50437"/>
                    </a:cubicBezTo>
                    <a:cubicBezTo>
                      <a:pt x="42924" y="50437"/>
                      <a:pt x="43078" y="50298"/>
                      <a:pt x="43078" y="50115"/>
                    </a:cubicBezTo>
                    <a:cubicBezTo>
                      <a:pt x="43090" y="49924"/>
                      <a:pt x="42947" y="49758"/>
                      <a:pt x="42756" y="49758"/>
                    </a:cubicBezTo>
                    <a:cubicBezTo>
                      <a:pt x="42525" y="49746"/>
                      <a:pt x="42293" y="49740"/>
                      <a:pt x="42060" y="49740"/>
                    </a:cubicBezTo>
                    <a:close/>
                    <a:moveTo>
                      <a:pt x="279768" y="47965"/>
                    </a:moveTo>
                    <a:cubicBezTo>
                      <a:pt x="279714" y="47965"/>
                      <a:pt x="279658" y="47978"/>
                      <a:pt x="279607" y="48007"/>
                    </a:cubicBezTo>
                    <a:cubicBezTo>
                      <a:pt x="278428" y="48650"/>
                      <a:pt x="277512" y="49651"/>
                      <a:pt x="276726" y="51151"/>
                    </a:cubicBezTo>
                    <a:cubicBezTo>
                      <a:pt x="276643" y="51317"/>
                      <a:pt x="276702" y="51520"/>
                      <a:pt x="276881" y="51615"/>
                    </a:cubicBezTo>
                    <a:cubicBezTo>
                      <a:pt x="276928" y="51639"/>
                      <a:pt x="276976" y="51651"/>
                      <a:pt x="277035" y="51651"/>
                    </a:cubicBezTo>
                    <a:cubicBezTo>
                      <a:pt x="277155" y="51651"/>
                      <a:pt x="277285" y="51579"/>
                      <a:pt x="277345" y="51472"/>
                    </a:cubicBezTo>
                    <a:cubicBezTo>
                      <a:pt x="278059" y="50103"/>
                      <a:pt x="278881" y="49186"/>
                      <a:pt x="279941" y="48615"/>
                    </a:cubicBezTo>
                    <a:cubicBezTo>
                      <a:pt x="280107" y="48519"/>
                      <a:pt x="280167" y="48317"/>
                      <a:pt x="280072" y="48150"/>
                    </a:cubicBezTo>
                    <a:cubicBezTo>
                      <a:pt x="280014" y="48035"/>
                      <a:pt x="279893" y="47965"/>
                      <a:pt x="279768" y="47965"/>
                    </a:cubicBezTo>
                    <a:close/>
                    <a:moveTo>
                      <a:pt x="148531" y="48364"/>
                    </a:moveTo>
                    <a:cubicBezTo>
                      <a:pt x="148415" y="48364"/>
                      <a:pt x="148304" y="48422"/>
                      <a:pt x="148234" y="48531"/>
                    </a:cubicBezTo>
                    <a:cubicBezTo>
                      <a:pt x="147555" y="49651"/>
                      <a:pt x="146686" y="50686"/>
                      <a:pt x="145662" y="51627"/>
                    </a:cubicBezTo>
                    <a:cubicBezTo>
                      <a:pt x="145531" y="51746"/>
                      <a:pt x="145519" y="51972"/>
                      <a:pt x="145650" y="52103"/>
                    </a:cubicBezTo>
                    <a:cubicBezTo>
                      <a:pt x="145710" y="52187"/>
                      <a:pt x="145805" y="52222"/>
                      <a:pt x="145900" y="52222"/>
                    </a:cubicBezTo>
                    <a:cubicBezTo>
                      <a:pt x="145983" y="52222"/>
                      <a:pt x="146067" y="52187"/>
                      <a:pt x="146138" y="52127"/>
                    </a:cubicBezTo>
                    <a:cubicBezTo>
                      <a:pt x="147210" y="51151"/>
                      <a:pt x="148115" y="50055"/>
                      <a:pt x="148829" y="48889"/>
                    </a:cubicBezTo>
                    <a:cubicBezTo>
                      <a:pt x="148924" y="48734"/>
                      <a:pt x="148877" y="48519"/>
                      <a:pt x="148710" y="48412"/>
                    </a:cubicBezTo>
                    <a:cubicBezTo>
                      <a:pt x="148653" y="48380"/>
                      <a:pt x="148591" y="48364"/>
                      <a:pt x="148531" y="48364"/>
                    </a:cubicBezTo>
                    <a:close/>
                    <a:moveTo>
                      <a:pt x="46764" y="50591"/>
                    </a:moveTo>
                    <a:cubicBezTo>
                      <a:pt x="46624" y="50591"/>
                      <a:pt x="46493" y="50679"/>
                      <a:pt x="46447" y="50817"/>
                    </a:cubicBezTo>
                    <a:cubicBezTo>
                      <a:pt x="46376" y="50996"/>
                      <a:pt x="46471" y="51186"/>
                      <a:pt x="46649" y="51258"/>
                    </a:cubicBezTo>
                    <a:cubicBezTo>
                      <a:pt x="47876" y="51722"/>
                      <a:pt x="49055" y="52377"/>
                      <a:pt x="50150" y="53210"/>
                    </a:cubicBezTo>
                    <a:cubicBezTo>
                      <a:pt x="50209" y="53258"/>
                      <a:pt x="50281" y="53282"/>
                      <a:pt x="50364" y="53282"/>
                    </a:cubicBezTo>
                    <a:cubicBezTo>
                      <a:pt x="50459" y="53282"/>
                      <a:pt x="50567" y="53234"/>
                      <a:pt x="50638" y="53151"/>
                    </a:cubicBezTo>
                    <a:cubicBezTo>
                      <a:pt x="50745" y="52996"/>
                      <a:pt x="50721" y="52782"/>
                      <a:pt x="50567" y="52663"/>
                    </a:cubicBezTo>
                    <a:cubicBezTo>
                      <a:pt x="49424" y="51794"/>
                      <a:pt x="48185" y="51103"/>
                      <a:pt x="46888" y="50615"/>
                    </a:cubicBezTo>
                    <a:cubicBezTo>
                      <a:pt x="46847" y="50599"/>
                      <a:pt x="46805" y="50591"/>
                      <a:pt x="46764" y="50591"/>
                    </a:cubicBezTo>
                    <a:close/>
                    <a:moveTo>
                      <a:pt x="124174" y="50136"/>
                    </a:moveTo>
                    <a:cubicBezTo>
                      <a:pt x="124095" y="50136"/>
                      <a:pt x="124014" y="50164"/>
                      <a:pt x="123945" y="50222"/>
                    </a:cubicBezTo>
                    <a:cubicBezTo>
                      <a:pt x="123802" y="50341"/>
                      <a:pt x="123778" y="50555"/>
                      <a:pt x="123909" y="50698"/>
                    </a:cubicBezTo>
                    <a:cubicBezTo>
                      <a:pt x="124838" y="51817"/>
                      <a:pt x="125850" y="52806"/>
                      <a:pt x="126910" y="53627"/>
                    </a:cubicBezTo>
                    <a:cubicBezTo>
                      <a:pt x="126981" y="53675"/>
                      <a:pt x="127052" y="53699"/>
                      <a:pt x="127124" y="53699"/>
                    </a:cubicBezTo>
                    <a:cubicBezTo>
                      <a:pt x="127231" y="53699"/>
                      <a:pt x="127326" y="53651"/>
                      <a:pt x="127398" y="53568"/>
                    </a:cubicBezTo>
                    <a:cubicBezTo>
                      <a:pt x="127517" y="53413"/>
                      <a:pt x="127481" y="53199"/>
                      <a:pt x="127338" y="53080"/>
                    </a:cubicBezTo>
                    <a:cubicBezTo>
                      <a:pt x="126314" y="52294"/>
                      <a:pt x="125338" y="51341"/>
                      <a:pt x="124433" y="50258"/>
                    </a:cubicBezTo>
                    <a:cubicBezTo>
                      <a:pt x="124367" y="50179"/>
                      <a:pt x="124272" y="50136"/>
                      <a:pt x="124174" y="50136"/>
                    </a:cubicBezTo>
                    <a:close/>
                    <a:moveTo>
                      <a:pt x="214916" y="50289"/>
                    </a:moveTo>
                    <a:cubicBezTo>
                      <a:pt x="214839" y="50289"/>
                      <a:pt x="214761" y="50313"/>
                      <a:pt x="214694" y="50365"/>
                    </a:cubicBezTo>
                    <a:cubicBezTo>
                      <a:pt x="213623" y="51222"/>
                      <a:pt x="212658" y="52258"/>
                      <a:pt x="211825" y="53449"/>
                    </a:cubicBezTo>
                    <a:cubicBezTo>
                      <a:pt x="211718" y="53603"/>
                      <a:pt x="211753" y="53818"/>
                      <a:pt x="211908" y="53925"/>
                    </a:cubicBezTo>
                    <a:cubicBezTo>
                      <a:pt x="211968" y="53972"/>
                      <a:pt x="212039" y="53996"/>
                      <a:pt x="212111" y="53996"/>
                    </a:cubicBezTo>
                    <a:cubicBezTo>
                      <a:pt x="212218" y="53996"/>
                      <a:pt x="212325" y="53937"/>
                      <a:pt x="212396" y="53842"/>
                    </a:cubicBezTo>
                    <a:cubicBezTo>
                      <a:pt x="213182" y="52710"/>
                      <a:pt x="214099" y="51710"/>
                      <a:pt x="215123" y="50901"/>
                    </a:cubicBezTo>
                    <a:cubicBezTo>
                      <a:pt x="215278" y="50782"/>
                      <a:pt x="215302" y="50567"/>
                      <a:pt x="215182" y="50413"/>
                    </a:cubicBezTo>
                    <a:cubicBezTo>
                      <a:pt x="215115" y="50331"/>
                      <a:pt x="215017" y="50289"/>
                      <a:pt x="214916" y="50289"/>
                    </a:cubicBezTo>
                    <a:close/>
                    <a:moveTo>
                      <a:pt x="34791" y="51620"/>
                    </a:moveTo>
                    <a:cubicBezTo>
                      <a:pt x="34736" y="51620"/>
                      <a:pt x="34679" y="51634"/>
                      <a:pt x="34624" y="51663"/>
                    </a:cubicBezTo>
                    <a:cubicBezTo>
                      <a:pt x="33374" y="52318"/>
                      <a:pt x="32219" y="53139"/>
                      <a:pt x="31207" y="54103"/>
                    </a:cubicBezTo>
                    <a:cubicBezTo>
                      <a:pt x="31064" y="54234"/>
                      <a:pt x="31064" y="54461"/>
                      <a:pt x="31195" y="54592"/>
                    </a:cubicBezTo>
                    <a:cubicBezTo>
                      <a:pt x="31267" y="54663"/>
                      <a:pt x="31350" y="54699"/>
                      <a:pt x="31445" y="54699"/>
                    </a:cubicBezTo>
                    <a:cubicBezTo>
                      <a:pt x="31529" y="54699"/>
                      <a:pt x="31612" y="54675"/>
                      <a:pt x="31683" y="54604"/>
                    </a:cubicBezTo>
                    <a:cubicBezTo>
                      <a:pt x="32648" y="53687"/>
                      <a:pt x="33743" y="52901"/>
                      <a:pt x="34946" y="52270"/>
                    </a:cubicBezTo>
                    <a:cubicBezTo>
                      <a:pt x="35112" y="52187"/>
                      <a:pt x="35184" y="51972"/>
                      <a:pt x="35089" y="51806"/>
                    </a:cubicBezTo>
                    <a:cubicBezTo>
                      <a:pt x="35031" y="51690"/>
                      <a:pt x="34915" y="51620"/>
                      <a:pt x="34791" y="51620"/>
                    </a:cubicBezTo>
                    <a:close/>
                    <a:moveTo>
                      <a:pt x="82133" y="52290"/>
                    </a:moveTo>
                    <a:cubicBezTo>
                      <a:pt x="82058" y="52290"/>
                      <a:pt x="81981" y="52315"/>
                      <a:pt x="81916" y="52365"/>
                    </a:cubicBezTo>
                    <a:cubicBezTo>
                      <a:pt x="81773" y="52484"/>
                      <a:pt x="81737" y="52699"/>
                      <a:pt x="81856" y="52853"/>
                    </a:cubicBezTo>
                    <a:cubicBezTo>
                      <a:pt x="82309" y="53425"/>
                      <a:pt x="82773" y="53984"/>
                      <a:pt x="83214" y="54544"/>
                    </a:cubicBezTo>
                    <a:cubicBezTo>
                      <a:pt x="83630" y="55056"/>
                      <a:pt x="84035" y="55568"/>
                      <a:pt x="84440" y="56080"/>
                    </a:cubicBezTo>
                    <a:cubicBezTo>
                      <a:pt x="84511" y="56163"/>
                      <a:pt x="84607" y="56211"/>
                      <a:pt x="84714" y="56211"/>
                    </a:cubicBezTo>
                    <a:cubicBezTo>
                      <a:pt x="84785" y="56211"/>
                      <a:pt x="84857" y="56187"/>
                      <a:pt x="84928" y="56139"/>
                    </a:cubicBezTo>
                    <a:cubicBezTo>
                      <a:pt x="85071" y="56020"/>
                      <a:pt x="85095" y="55806"/>
                      <a:pt x="84976" y="55651"/>
                    </a:cubicBezTo>
                    <a:cubicBezTo>
                      <a:pt x="84571" y="55139"/>
                      <a:pt x="84166" y="54627"/>
                      <a:pt x="83749" y="54103"/>
                    </a:cubicBezTo>
                    <a:cubicBezTo>
                      <a:pt x="83309" y="53556"/>
                      <a:pt x="82844" y="52996"/>
                      <a:pt x="82404" y="52425"/>
                    </a:cubicBezTo>
                    <a:cubicBezTo>
                      <a:pt x="82335" y="52336"/>
                      <a:pt x="82235" y="52290"/>
                      <a:pt x="82133" y="52290"/>
                    </a:cubicBezTo>
                    <a:close/>
                    <a:moveTo>
                      <a:pt x="142573" y="53960"/>
                    </a:moveTo>
                    <a:cubicBezTo>
                      <a:pt x="142513" y="53960"/>
                      <a:pt x="142453" y="53976"/>
                      <a:pt x="142400" y="54008"/>
                    </a:cubicBezTo>
                    <a:cubicBezTo>
                      <a:pt x="142340" y="54032"/>
                      <a:pt x="142292" y="54068"/>
                      <a:pt x="142245" y="54092"/>
                    </a:cubicBezTo>
                    <a:cubicBezTo>
                      <a:pt x="141078" y="54758"/>
                      <a:pt x="139887" y="55258"/>
                      <a:pt x="138685" y="55580"/>
                    </a:cubicBezTo>
                    <a:cubicBezTo>
                      <a:pt x="138506" y="55639"/>
                      <a:pt x="138399" y="55818"/>
                      <a:pt x="138447" y="56008"/>
                    </a:cubicBezTo>
                    <a:cubicBezTo>
                      <a:pt x="138494" y="56163"/>
                      <a:pt x="138625" y="56258"/>
                      <a:pt x="138780" y="56258"/>
                    </a:cubicBezTo>
                    <a:cubicBezTo>
                      <a:pt x="138804" y="56258"/>
                      <a:pt x="138840" y="56258"/>
                      <a:pt x="138863" y="56247"/>
                    </a:cubicBezTo>
                    <a:cubicBezTo>
                      <a:pt x="140114" y="55913"/>
                      <a:pt x="141364" y="55389"/>
                      <a:pt x="142578" y="54699"/>
                    </a:cubicBezTo>
                    <a:cubicBezTo>
                      <a:pt x="142638" y="54663"/>
                      <a:pt x="142685" y="54627"/>
                      <a:pt x="142745" y="54604"/>
                    </a:cubicBezTo>
                    <a:cubicBezTo>
                      <a:pt x="142912" y="54508"/>
                      <a:pt x="142959" y="54294"/>
                      <a:pt x="142864" y="54127"/>
                    </a:cubicBezTo>
                    <a:cubicBezTo>
                      <a:pt x="142801" y="54018"/>
                      <a:pt x="142687" y="53960"/>
                      <a:pt x="142573" y="53960"/>
                    </a:cubicBezTo>
                    <a:close/>
                    <a:moveTo>
                      <a:pt x="233428" y="52703"/>
                    </a:moveTo>
                    <a:cubicBezTo>
                      <a:pt x="233346" y="52703"/>
                      <a:pt x="233263" y="52733"/>
                      <a:pt x="233197" y="52794"/>
                    </a:cubicBezTo>
                    <a:cubicBezTo>
                      <a:pt x="233066" y="52925"/>
                      <a:pt x="233054" y="53139"/>
                      <a:pt x="233185" y="53282"/>
                    </a:cubicBezTo>
                    <a:cubicBezTo>
                      <a:pt x="234066" y="54234"/>
                      <a:pt x="234887" y="55330"/>
                      <a:pt x="235626" y="56520"/>
                    </a:cubicBezTo>
                    <a:cubicBezTo>
                      <a:pt x="235697" y="56628"/>
                      <a:pt x="235804" y="56675"/>
                      <a:pt x="235923" y="56675"/>
                    </a:cubicBezTo>
                    <a:cubicBezTo>
                      <a:pt x="235983" y="56675"/>
                      <a:pt x="236042" y="56663"/>
                      <a:pt x="236102" y="56628"/>
                    </a:cubicBezTo>
                    <a:cubicBezTo>
                      <a:pt x="236268" y="56532"/>
                      <a:pt x="236316" y="56318"/>
                      <a:pt x="236209" y="56151"/>
                    </a:cubicBezTo>
                    <a:cubicBezTo>
                      <a:pt x="235459" y="54925"/>
                      <a:pt x="234602" y="53806"/>
                      <a:pt x="233685" y="52818"/>
                    </a:cubicBezTo>
                    <a:cubicBezTo>
                      <a:pt x="233615" y="52741"/>
                      <a:pt x="233522" y="52703"/>
                      <a:pt x="233428" y="52703"/>
                    </a:cubicBezTo>
                    <a:close/>
                    <a:moveTo>
                      <a:pt x="130683" y="55078"/>
                    </a:moveTo>
                    <a:cubicBezTo>
                      <a:pt x="130546" y="55078"/>
                      <a:pt x="130416" y="55159"/>
                      <a:pt x="130362" y="55294"/>
                    </a:cubicBezTo>
                    <a:cubicBezTo>
                      <a:pt x="130291" y="55473"/>
                      <a:pt x="130374" y="55675"/>
                      <a:pt x="130553" y="55747"/>
                    </a:cubicBezTo>
                    <a:cubicBezTo>
                      <a:pt x="131886" y="56282"/>
                      <a:pt x="133279" y="56604"/>
                      <a:pt x="134672" y="56687"/>
                    </a:cubicBezTo>
                    <a:lnTo>
                      <a:pt x="134684" y="56687"/>
                    </a:lnTo>
                    <a:cubicBezTo>
                      <a:pt x="134875" y="56687"/>
                      <a:pt x="135018" y="56544"/>
                      <a:pt x="135030" y="56366"/>
                    </a:cubicBezTo>
                    <a:cubicBezTo>
                      <a:pt x="135041" y="56175"/>
                      <a:pt x="134899" y="56008"/>
                      <a:pt x="134708" y="55997"/>
                    </a:cubicBezTo>
                    <a:cubicBezTo>
                      <a:pt x="133387" y="55925"/>
                      <a:pt x="132077" y="55616"/>
                      <a:pt x="130815" y="55104"/>
                    </a:cubicBezTo>
                    <a:cubicBezTo>
                      <a:pt x="130772" y="55086"/>
                      <a:pt x="130727" y="55078"/>
                      <a:pt x="130683" y="55078"/>
                    </a:cubicBezTo>
                    <a:close/>
                    <a:moveTo>
                      <a:pt x="167879" y="52866"/>
                    </a:moveTo>
                    <a:cubicBezTo>
                      <a:pt x="167749" y="52866"/>
                      <a:pt x="167629" y="52936"/>
                      <a:pt x="167569" y="53056"/>
                    </a:cubicBezTo>
                    <a:cubicBezTo>
                      <a:pt x="166891" y="54401"/>
                      <a:pt x="166414" y="55687"/>
                      <a:pt x="166117" y="56985"/>
                    </a:cubicBezTo>
                    <a:cubicBezTo>
                      <a:pt x="166069" y="57175"/>
                      <a:pt x="166188" y="57366"/>
                      <a:pt x="166367" y="57401"/>
                    </a:cubicBezTo>
                    <a:cubicBezTo>
                      <a:pt x="166403" y="57413"/>
                      <a:pt x="166426" y="57413"/>
                      <a:pt x="166450" y="57413"/>
                    </a:cubicBezTo>
                    <a:cubicBezTo>
                      <a:pt x="166605" y="57413"/>
                      <a:pt x="166748" y="57306"/>
                      <a:pt x="166784" y="57140"/>
                    </a:cubicBezTo>
                    <a:cubicBezTo>
                      <a:pt x="167069" y="55889"/>
                      <a:pt x="167522" y="54651"/>
                      <a:pt x="168177" y="53365"/>
                    </a:cubicBezTo>
                    <a:cubicBezTo>
                      <a:pt x="168272" y="53199"/>
                      <a:pt x="168200" y="52984"/>
                      <a:pt x="168034" y="52901"/>
                    </a:cubicBezTo>
                    <a:cubicBezTo>
                      <a:pt x="167983" y="52877"/>
                      <a:pt x="167930" y="52866"/>
                      <a:pt x="167879" y="52866"/>
                    </a:cubicBezTo>
                    <a:close/>
                    <a:moveTo>
                      <a:pt x="275549" y="54806"/>
                    </a:moveTo>
                    <a:cubicBezTo>
                      <a:pt x="275398" y="54806"/>
                      <a:pt x="275253" y="54896"/>
                      <a:pt x="275214" y="55044"/>
                    </a:cubicBezTo>
                    <a:cubicBezTo>
                      <a:pt x="274976" y="55782"/>
                      <a:pt x="274738" y="56568"/>
                      <a:pt x="274488" y="57390"/>
                    </a:cubicBezTo>
                    <a:cubicBezTo>
                      <a:pt x="274333" y="57913"/>
                      <a:pt x="274178" y="58449"/>
                      <a:pt x="274011" y="58997"/>
                    </a:cubicBezTo>
                    <a:cubicBezTo>
                      <a:pt x="273952" y="59187"/>
                      <a:pt x="274059" y="59378"/>
                      <a:pt x="274237" y="59437"/>
                    </a:cubicBezTo>
                    <a:cubicBezTo>
                      <a:pt x="274273" y="59437"/>
                      <a:pt x="274297" y="59449"/>
                      <a:pt x="274333" y="59449"/>
                    </a:cubicBezTo>
                    <a:cubicBezTo>
                      <a:pt x="274488" y="59449"/>
                      <a:pt x="274618" y="59354"/>
                      <a:pt x="274666" y="59199"/>
                    </a:cubicBezTo>
                    <a:cubicBezTo>
                      <a:pt x="274833" y="58652"/>
                      <a:pt x="274999" y="58116"/>
                      <a:pt x="275154" y="57592"/>
                    </a:cubicBezTo>
                    <a:cubicBezTo>
                      <a:pt x="275404" y="56770"/>
                      <a:pt x="275631" y="55985"/>
                      <a:pt x="275869" y="55258"/>
                    </a:cubicBezTo>
                    <a:cubicBezTo>
                      <a:pt x="275928" y="55068"/>
                      <a:pt x="275821" y="54877"/>
                      <a:pt x="275642" y="54818"/>
                    </a:cubicBezTo>
                    <a:cubicBezTo>
                      <a:pt x="275612" y="54810"/>
                      <a:pt x="275580" y="54806"/>
                      <a:pt x="275549" y="54806"/>
                    </a:cubicBezTo>
                    <a:close/>
                    <a:moveTo>
                      <a:pt x="53280" y="55501"/>
                    </a:moveTo>
                    <a:cubicBezTo>
                      <a:pt x="53206" y="55501"/>
                      <a:pt x="53131" y="55523"/>
                      <a:pt x="53067" y="55568"/>
                    </a:cubicBezTo>
                    <a:cubicBezTo>
                      <a:pt x="52924" y="55687"/>
                      <a:pt x="52888" y="55901"/>
                      <a:pt x="53007" y="56056"/>
                    </a:cubicBezTo>
                    <a:cubicBezTo>
                      <a:pt x="53829" y="57104"/>
                      <a:pt x="54543" y="58271"/>
                      <a:pt x="55115" y="59509"/>
                    </a:cubicBezTo>
                    <a:cubicBezTo>
                      <a:pt x="55174" y="59628"/>
                      <a:pt x="55305" y="59711"/>
                      <a:pt x="55436" y="59711"/>
                    </a:cubicBezTo>
                    <a:cubicBezTo>
                      <a:pt x="55484" y="59711"/>
                      <a:pt x="55532" y="59699"/>
                      <a:pt x="55579" y="59676"/>
                    </a:cubicBezTo>
                    <a:cubicBezTo>
                      <a:pt x="55746" y="59592"/>
                      <a:pt x="55817" y="59390"/>
                      <a:pt x="55746" y="59223"/>
                    </a:cubicBezTo>
                    <a:cubicBezTo>
                      <a:pt x="55139" y="57925"/>
                      <a:pt x="54412" y="56723"/>
                      <a:pt x="53555" y="55627"/>
                    </a:cubicBezTo>
                    <a:cubicBezTo>
                      <a:pt x="53486" y="55544"/>
                      <a:pt x="53384" y="55501"/>
                      <a:pt x="53280" y="55501"/>
                    </a:cubicBezTo>
                    <a:close/>
                    <a:moveTo>
                      <a:pt x="210181" y="56947"/>
                    </a:moveTo>
                    <a:cubicBezTo>
                      <a:pt x="210044" y="56947"/>
                      <a:pt x="209915" y="57028"/>
                      <a:pt x="209860" y="57163"/>
                    </a:cubicBezTo>
                    <a:cubicBezTo>
                      <a:pt x="209694" y="57604"/>
                      <a:pt x="209527" y="58068"/>
                      <a:pt x="209384" y="58533"/>
                    </a:cubicBezTo>
                    <a:cubicBezTo>
                      <a:pt x="209110" y="59390"/>
                      <a:pt x="208813" y="60247"/>
                      <a:pt x="208479" y="61057"/>
                    </a:cubicBezTo>
                    <a:cubicBezTo>
                      <a:pt x="208408" y="61223"/>
                      <a:pt x="208503" y="61426"/>
                      <a:pt x="208670" y="61497"/>
                    </a:cubicBezTo>
                    <a:cubicBezTo>
                      <a:pt x="208717" y="61521"/>
                      <a:pt x="208765" y="61521"/>
                      <a:pt x="208801" y="61521"/>
                    </a:cubicBezTo>
                    <a:cubicBezTo>
                      <a:pt x="208944" y="61521"/>
                      <a:pt x="209075" y="61450"/>
                      <a:pt x="209122" y="61307"/>
                    </a:cubicBezTo>
                    <a:cubicBezTo>
                      <a:pt x="209456" y="60485"/>
                      <a:pt x="209765" y="59616"/>
                      <a:pt x="210039" y="58735"/>
                    </a:cubicBezTo>
                    <a:cubicBezTo>
                      <a:pt x="210182" y="58283"/>
                      <a:pt x="210337" y="57842"/>
                      <a:pt x="210503" y="57413"/>
                    </a:cubicBezTo>
                    <a:cubicBezTo>
                      <a:pt x="210575" y="57235"/>
                      <a:pt x="210491" y="57044"/>
                      <a:pt x="210313" y="56973"/>
                    </a:cubicBezTo>
                    <a:cubicBezTo>
                      <a:pt x="210270" y="56956"/>
                      <a:pt x="210225" y="56947"/>
                      <a:pt x="210181" y="56947"/>
                    </a:cubicBezTo>
                    <a:close/>
                    <a:moveTo>
                      <a:pt x="28861" y="57225"/>
                    </a:moveTo>
                    <a:cubicBezTo>
                      <a:pt x="28746" y="57225"/>
                      <a:pt x="28637" y="57283"/>
                      <a:pt x="28576" y="57390"/>
                    </a:cubicBezTo>
                    <a:cubicBezTo>
                      <a:pt x="27897" y="58497"/>
                      <a:pt x="27290" y="59723"/>
                      <a:pt x="26718" y="61140"/>
                    </a:cubicBezTo>
                    <a:cubicBezTo>
                      <a:pt x="26647" y="61319"/>
                      <a:pt x="26730" y="61521"/>
                      <a:pt x="26909" y="61581"/>
                    </a:cubicBezTo>
                    <a:cubicBezTo>
                      <a:pt x="26945" y="61604"/>
                      <a:pt x="26992" y="61616"/>
                      <a:pt x="27040" y="61616"/>
                    </a:cubicBezTo>
                    <a:cubicBezTo>
                      <a:pt x="27171" y="61616"/>
                      <a:pt x="27302" y="61533"/>
                      <a:pt x="27349" y="61390"/>
                    </a:cubicBezTo>
                    <a:cubicBezTo>
                      <a:pt x="27909" y="60009"/>
                      <a:pt x="28504" y="58818"/>
                      <a:pt x="29159" y="57747"/>
                    </a:cubicBezTo>
                    <a:cubicBezTo>
                      <a:pt x="29266" y="57592"/>
                      <a:pt x="29207" y="57378"/>
                      <a:pt x="29052" y="57282"/>
                    </a:cubicBezTo>
                    <a:cubicBezTo>
                      <a:pt x="28992" y="57244"/>
                      <a:pt x="28925" y="57225"/>
                      <a:pt x="28861" y="57225"/>
                    </a:cubicBezTo>
                    <a:close/>
                    <a:moveTo>
                      <a:pt x="87150" y="58856"/>
                    </a:moveTo>
                    <a:cubicBezTo>
                      <a:pt x="87086" y="58856"/>
                      <a:pt x="87021" y="58874"/>
                      <a:pt x="86964" y="58914"/>
                    </a:cubicBezTo>
                    <a:cubicBezTo>
                      <a:pt x="86797" y="59009"/>
                      <a:pt x="86762" y="59223"/>
                      <a:pt x="86857" y="59390"/>
                    </a:cubicBezTo>
                    <a:cubicBezTo>
                      <a:pt x="87690" y="60664"/>
                      <a:pt x="88309" y="61831"/>
                      <a:pt x="88726" y="62974"/>
                    </a:cubicBezTo>
                    <a:cubicBezTo>
                      <a:pt x="88786" y="63105"/>
                      <a:pt x="88917" y="63200"/>
                      <a:pt x="89048" y="63200"/>
                    </a:cubicBezTo>
                    <a:cubicBezTo>
                      <a:pt x="89095" y="63200"/>
                      <a:pt x="89131" y="63188"/>
                      <a:pt x="89179" y="63176"/>
                    </a:cubicBezTo>
                    <a:cubicBezTo>
                      <a:pt x="89345" y="63105"/>
                      <a:pt x="89441" y="62914"/>
                      <a:pt x="89369" y="62735"/>
                    </a:cubicBezTo>
                    <a:cubicBezTo>
                      <a:pt x="88929" y="61545"/>
                      <a:pt x="88298" y="60330"/>
                      <a:pt x="87440" y="59009"/>
                    </a:cubicBezTo>
                    <a:cubicBezTo>
                      <a:pt x="87372" y="58911"/>
                      <a:pt x="87262" y="58856"/>
                      <a:pt x="87150" y="58856"/>
                    </a:cubicBezTo>
                    <a:close/>
                    <a:moveTo>
                      <a:pt x="237804" y="59667"/>
                    </a:moveTo>
                    <a:cubicBezTo>
                      <a:pt x="237757" y="59667"/>
                      <a:pt x="237709" y="59677"/>
                      <a:pt x="237661" y="59699"/>
                    </a:cubicBezTo>
                    <a:cubicBezTo>
                      <a:pt x="237483" y="59771"/>
                      <a:pt x="237400" y="59973"/>
                      <a:pt x="237471" y="60140"/>
                    </a:cubicBezTo>
                    <a:cubicBezTo>
                      <a:pt x="237971" y="61354"/>
                      <a:pt x="238412" y="62664"/>
                      <a:pt x="238781" y="64009"/>
                    </a:cubicBezTo>
                    <a:cubicBezTo>
                      <a:pt x="238816" y="64164"/>
                      <a:pt x="238959" y="64271"/>
                      <a:pt x="239114" y="64271"/>
                    </a:cubicBezTo>
                    <a:cubicBezTo>
                      <a:pt x="239138" y="64271"/>
                      <a:pt x="239174" y="64259"/>
                      <a:pt x="239197" y="64259"/>
                    </a:cubicBezTo>
                    <a:cubicBezTo>
                      <a:pt x="239376" y="64212"/>
                      <a:pt x="239495" y="64021"/>
                      <a:pt x="239447" y="63831"/>
                    </a:cubicBezTo>
                    <a:cubicBezTo>
                      <a:pt x="239078" y="62450"/>
                      <a:pt x="238626" y="61128"/>
                      <a:pt x="238114" y="59878"/>
                    </a:cubicBezTo>
                    <a:cubicBezTo>
                      <a:pt x="238053" y="59747"/>
                      <a:pt x="237934" y="59667"/>
                      <a:pt x="237804" y="59667"/>
                    </a:cubicBezTo>
                    <a:close/>
                    <a:moveTo>
                      <a:pt x="166127" y="60818"/>
                    </a:moveTo>
                    <a:cubicBezTo>
                      <a:pt x="166120" y="60818"/>
                      <a:pt x="166112" y="60818"/>
                      <a:pt x="166105" y="60819"/>
                    </a:cubicBezTo>
                    <a:cubicBezTo>
                      <a:pt x="165914" y="60830"/>
                      <a:pt x="165772" y="60997"/>
                      <a:pt x="165783" y="61188"/>
                    </a:cubicBezTo>
                    <a:cubicBezTo>
                      <a:pt x="165867" y="62521"/>
                      <a:pt x="166153" y="63914"/>
                      <a:pt x="166617" y="65307"/>
                    </a:cubicBezTo>
                    <a:cubicBezTo>
                      <a:pt x="166665" y="65450"/>
                      <a:pt x="166795" y="65545"/>
                      <a:pt x="166938" y="65545"/>
                    </a:cubicBezTo>
                    <a:cubicBezTo>
                      <a:pt x="166974" y="65545"/>
                      <a:pt x="167010" y="65545"/>
                      <a:pt x="167046" y="65533"/>
                    </a:cubicBezTo>
                    <a:cubicBezTo>
                      <a:pt x="167224" y="65474"/>
                      <a:pt x="167331" y="65271"/>
                      <a:pt x="167272" y="65093"/>
                    </a:cubicBezTo>
                    <a:cubicBezTo>
                      <a:pt x="166819" y="63747"/>
                      <a:pt x="166557" y="62414"/>
                      <a:pt x="166462" y="61140"/>
                    </a:cubicBezTo>
                    <a:cubicBezTo>
                      <a:pt x="166451" y="60957"/>
                      <a:pt x="166307" y="60818"/>
                      <a:pt x="166127" y="60818"/>
                    </a:cubicBezTo>
                    <a:close/>
                    <a:moveTo>
                      <a:pt x="273057" y="62682"/>
                    </a:moveTo>
                    <a:cubicBezTo>
                      <a:pt x="272915" y="62682"/>
                      <a:pt x="272782" y="62771"/>
                      <a:pt x="272725" y="62914"/>
                    </a:cubicBezTo>
                    <a:cubicBezTo>
                      <a:pt x="272344" y="64033"/>
                      <a:pt x="271987" y="65236"/>
                      <a:pt x="271618" y="66510"/>
                    </a:cubicBezTo>
                    <a:lnTo>
                      <a:pt x="271511" y="66879"/>
                    </a:lnTo>
                    <a:cubicBezTo>
                      <a:pt x="271463" y="67069"/>
                      <a:pt x="271559" y="67260"/>
                      <a:pt x="271749" y="67307"/>
                    </a:cubicBezTo>
                    <a:cubicBezTo>
                      <a:pt x="271785" y="67319"/>
                      <a:pt x="271809" y="67319"/>
                      <a:pt x="271844" y="67319"/>
                    </a:cubicBezTo>
                    <a:cubicBezTo>
                      <a:pt x="271987" y="67319"/>
                      <a:pt x="272130" y="67224"/>
                      <a:pt x="272178" y="67081"/>
                    </a:cubicBezTo>
                    <a:lnTo>
                      <a:pt x="272285" y="66712"/>
                    </a:lnTo>
                    <a:cubicBezTo>
                      <a:pt x="272654" y="65438"/>
                      <a:pt x="272999" y="64248"/>
                      <a:pt x="273380" y="63140"/>
                    </a:cubicBezTo>
                    <a:cubicBezTo>
                      <a:pt x="273440" y="62962"/>
                      <a:pt x="273345" y="62771"/>
                      <a:pt x="273166" y="62700"/>
                    </a:cubicBezTo>
                    <a:cubicBezTo>
                      <a:pt x="273130" y="62688"/>
                      <a:pt x="273093" y="62682"/>
                      <a:pt x="273057" y="62682"/>
                    </a:cubicBezTo>
                    <a:close/>
                    <a:moveTo>
                      <a:pt x="56755" y="62927"/>
                    </a:moveTo>
                    <a:cubicBezTo>
                      <a:pt x="56728" y="62927"/>
                      <a:pt x="56701" y="62931"/>
                      <a:pt x="56675" y="62938"/>
                    </a:cubicBezTo>
                    <a:cubicBezTo>
                      <a:pt x="56484" y="62974"/>
                      <a:pt x="56365" y="63164"/>
                      <a:pt x="56413" y="63343"/>
                    </a:cubicBezTo>
                    <a:cubicBezTo>
                      <a:pt x="56496" y="63771"/>
                      <a:pt x="56579" y="64200"/>
                      <a:pt x="56639" y="64617"/>
                    </a:cubicBezTo>
                    <a:cubicBezTo>
                      <a:pt x="56770" y="65581"/>
                      <a:pt x="56936" y="66522"/>
                      <a:pt x="57127" y="67415"/>
                    </a:cubicBezTo>
                    <a:cubicBezTo>
                      <a:pt x="57163" y="67569"/>
                      <a:pt x="57306" y="67677"/>
                      <a:pt x="57472" y="67677"/>
                    </a:cubicBezTo>
                    <a:lnTo>
                      <a:pt x="57544" y="67677"/>
                    </a:lnTo>
                    <a:cubicBezTo>
                      <a:pt x="57722" y="67629"/>
                      <a:pt x="57841" y="67450"/>
                      <a:pt x="57806" y="67260"/>
                    </a:cubicBezTo>
                    <a:cubicBezTo>
                      <a:pt x="57615" y="66391"/>
                      <a:pt x="57448" y="65462"/>
                      <a:pt x="57317" y="64521"/>
                    </a:cubicBezTo>
                    <a:cubicBezTo>
                      <a:pt x="57258" y="64081"/>
                      <a:pt x="57175" y="63640"/>
                      <a:pt x="57079" y="63200"/>
                    </a:cubicBezTo>
                    <a:cubicBezTo>
                      <a:pt x="57049" y="63038"/>
                      <a:pt x="56907" y="62927"/>
                      <a:pt x="56755" y="62927"/>
                    </a:cubicBezTo>
                    <a:close/>
                    <a:moveTo>
                      <a:pt x="207010" y="64547"/>
                    </a:moveTo>
                    <a:cubicBezTo>
                      <a:pt x="206888" y="64547"/>
                      <a:pt x="206770" y="64611"/>
                      <a:pt x="206705" y="64724"/>
                    </a:cubicBezTo>
                    <a:cubicBezTo>
                      <a:pt x="206027" y="65926"/>
                      <a:pt x="205253" y="67057"/>
                      <a:pt x="204419" y="68093"/>
                    </a:cubicBezTo>
                    <a:cubicBezTo>
                      <a:pt x="204300" y="68248"/>
                      <a:pt x="204324" y="68462"/>
                      <a:pt x="204479" y="68581"/>
                    </a:cubicBezTo>
                    <a:cubicBezTo>
                      <a:pt x="204538" y="68629"/>
                      <a:pt x="204622" y="68653"/>
                      <a:pt x="204693" y="68653"/>
                    </a:cubicBezTo>
                    <a:cubicBezTo>
                      <a:pt x="204788" y="68653"/>
                      <a:pt x="204895" y="68605"/>
                      <a:pt x="204955" y="68522"/>
                    </a:cubicBezTo>
                    <a:cubicBezTo>
                      <a:pt x="205812" y="67462"/>
                      <a:pt x="206610" y="66295"/>
                      <a:pt x="207312" y="65069"/>
                    </a:cubicBezTo>
                    <a:cubicBezTo>
                      <a:pt x="207408" y="64902"/>
                      <a:pt x="207348" y="64688"/>
                      <a:pt x="207181" y="64593"/>
                    </a:cubicBezTo>
                    <a:cubicBezTo>
                      <a:pt x="207127" y="64562"/>
                      <a:pt x="207069" y="64547"/>
                      <a:pt x="207010" y="64547"/>
                    </a:cubicBezTo>
                    <a:close/>
                    <a:moveTo>
                      <a:pt x="25697" y="64831"/>
                    </a:moveTo>
                    <a:cubicBezTo>
                      <a:pt x="25549" y="64831"/>
                      <a:pt x="25410" y="64921"/>
                      <a:pt x="25361" y="65069"/>
                    </a:cubicBezTo>
                    <a:cubicBezTo>
                      <a:pt x="25171" y="65724"/>
                      <a:pt x="24980" y="66355"/>
                      <a:pt x="24802" y="66986"/>
                    </a:cubicBezTo>
                    <a:cubicBezTo>
                      <a:pt x="24599" y="67700"/>
                      <a:pt x="24397" y="68379"/>
                      <a:pt x="24194" y="69034"/>
                    </a:cubicBezTo>
                    <a:cubicBezTo>
                      <a:pt x="24135" y="69224"/>
                      <a:pt x="24242" y="69415"/>
                      <a:pt x="24421" y="69462"/>
                    </a:cubicBezTo>
                    <a:cubicBezTo>
                      <a:pt x="24456" y="69474"/>
                      <a:pt x="24492" y="69486"/>
                      <a:pt x="24528" y="69486"/>
                    </a:cubicBezTo>
                    <a:cubicBezTo>
                      <a:pt x="24671" y="69486"/>
                      <a:pt x="24802" y="69391"/>
                      <a:pt x="24849" y="69236"/>
                    </a:cubicBezTo>
                    <a:cubicBezTo>
                      <a:pt x="25052" y="68570"/>
                      <a:pt x="25254" y="67891"/>
                      <a:pt x="25468" y="67176"/>
                    </a:cubicBezTo>
                    <a:cubicBezTo>
                      <a:pt x="25647" y="66557"/>
                      <a:pt x="25825" y="65914"/>
                      <a:pt x="26028" y="65271"/>
                    </a:cubicBezTo>
                    <a:cubicBezTo>
                      <a:pt x="26075" y="65093"/>
                      <a:pt x="25980" y="64902"/>
                      <a:pt x="25790" y="64843"/>
                    </a:cubicBezTo>
                    <a:cubicBezTo>
                      <a:pt x="25759" y="64835"/>
                      <a:pt x="25728" y="64831"/>
                      <a:pt x="25697" y="64831"/>
                    </a:cubicBezTo>
                    <a:close/>
                    <a:moveTo>
                      <a:pt x="89853" y="66533"/>
                    </a:moveTo>
                    <a:cubicBezTo>
                      <a:pt x="89846" y="66533"/>
                      <a:pt x="89840" y="66533"/>
                      <a:pt x="89833" y="66534"/>
                    </a:cubicBezTo>
                    <a:cubicBezTo>
                      <a:pt x="89643" y="66534"/>
                      <a:pt x="89488" y="66688"/>
                      <a:pt x="89488" y="66879"/>
                    </a:cubicBezTo>
                    <a:cubicBezTo>
                      <a:pt x="89488" y="66938"/>
                      <a:pt x="89488" y="66998"/>
                      <a:pt x="89488" y="67057"/>
                    </a:cubicBezTo>
                    <a:cubicBezTo>
                      <a:pt x="89488" y="68296"/>
                      <a:pt x="89298" y="69534"/>
                      <a:pt x="88881" y="70844"/>
                    </a:cubicBezTo>
                    <a:cubicBezTo>
                      <a:pt x="88833" y="71022"/>
                      <a:pt x="88929" y="71213"/>
                      <a:pt x="89119" y="71272"/>
                    </a:cubicBezTo>
                    <a:cubicBezTo>
                      <a:pt x="89143" y="71284"/>
                      <a:pt x="89179" y="71284"/>
                      <a:pt x="89214" y="71284"/>
                    </a:cubicBezTo>
                    <a:cubicBezTo>
                      <a:pt x="89357" y="71284"/>
                      <a:pt x="89500" y="71189"/>
                      <a:pt x="89548" y="71046"/>
                    </a:cubicBezTo>
                    <a:cubicBezTo>
                      <a:pt x="89964" y="69689"/>
                      <a:pt x="90179" y="68343"/>
                      <a:pt x="90179" y="67057"/>
                    </a:cubicBezTo>
                    <a:cubicBezTo>
                      <a:pt x="90179" y="66998"/>
                      <a:pt x="90179" y="66938"/>
                      <a:pt x="90179" y="66867"/>
                    </a:cubicBezTo>
                    <a:cubicBezTo>
                      <a:pt x="90179" y="66683"/>
                      <a:pt x="90024" y="66533"/>
                      <a:pt x="89853" y="66533"/>
                    </a:cubicBezTo>
                    <a:close/>
                    <a:moveTo>
                      <a:pt x="168754" y="68553"/>
                    </a:moveTo>
                    <a:cubicBezTo>
                      <a:pt x="168687" y="68553"/>
                      <a:pt x="168619" y="68570"/>
                      <a:pt x="168558" y="68605"/>
                    </a:cubicBezTo>
                    <a:cubicBezTo>
                      <a:pt x="168403" y="68712"/>
                      <a:pt x="168367" y="68927"/>
                      <a:pt x="168474" y="69093"/>
                    </a:cubicBezTo>
                    <a:cubicBezTo>
                      <a:pt x="169236" y="70224"/>
                      <a:pt x="170177" y="71284"/>
                      <a:pt x="171260" y="72237"/>
                    </a:cubicBezTo>
                    <a:cubicBezTo>
                      <a:pt x="171320" y="72296"/>
                      <a:pt x="171403" y="72320"/>
                      <a:pt x="171487" y="72320"/>
                    </a:cubicBezTo>
                    <a:cubicBezTo>
                      <a:pt x="171582" y="72320"/>
                      <a:pt x="171677" y="72284"/>
                      <a:pt x="171748" y="72201"/>
                    </a:cubicBezTo>
                    <a:cubicBezTo>
                      <a:pt x="171868" y="72070"/>
                      <a:pt x="171856" y="71844"/>
                      <a:pt x="171713" y="71725"/>
                    </a:cubicBezTo>
                    <a:cubicBezTo>
                      <a:pt x="170677" y="70808"/>
                      <a:pt x="169784" y="69796"/>
                      <a:pt x="169046" y="68700"/>
                    </a:cubicBezTo>
                    <a:cubicBezTo>
                      <a:pt x="168978" y="68603"/>
                      <a:pt x="168868" y="68553"/>
                      <a:pt x="168754" y="68553"/>
                    </a:cubicBezTo>
                    <a:close/>
                    <a:moveTo>
                      <a:pt x="239959" y="67623"/>
                    </a:moveTo>
                    <a:cubicBezTo>
                      <a:pt x="239940" y="67623"/>
                      <a:pt x="239920" y="67625"/>
                      <a:pt x="239900" y="67629"/>
                    </a:cubicBezTo>
                    <a:cubicBezTo>
                      <a:pt x="239709" y="67653"/>
                      <a:pt x="239578" y="67831"/>
                      <a:pt x="239602" y="68022"/>
                    </a:cubicBezTo>
                    <a:cubicBezTo>
                      <a:pt x="239662" y="68391"/>
                      <a:pt x="239709" y="68772"/>
                      <a:pt x="239757" y="69153"/>
                    </a:cubicBezTo>
                    <a:cubicBezTo>
                      <a:pt x="239888" y="70153"/>
                      <a:pt x="240090" y="71141"/>
                      <a:pt x="240388" y="72118"/>
                    </a:cubicBezTo>
                    <a:cubicBezTo>
                      <a:pt x="240436" y="72272"/>
                      <a:pt x="240567" y="72368"/>
                      <a:pt x="240721" y="72368"/>
                    </a:cubicBezTo>
                    <a:cubicBezTo>
                      <a:pt x="240745" y="72368"/>
                      <a:pt x="240781" y="72356"/>
                      <a:pt x="240817" y="72344"/>
                    </a:cubicBezTo>
                    <a:cubicBezTo>
                      <a:pt x="240995" y="72296"/>
                      <a:pt x="241102" y="72106"/>
                      <a:pt x="241043" y="71915"/>
                    </a:cubicBezTo>
                    <a:cubicBezTo>
                      <a:pt x="240769" y="70986"/>
                      <a:pt x="240567" y="70022"/>
                      <a:pt x="240448" y="69070"/>
                    </a:cubicBezTo>
                    <a:cubicBezTo>
                      <a:pt x="240400" y="68677"/>
                      <a:pt x="240340" y="68296"/>
                      <a:pt x="240281" y="67915"/>
                    </a:cubicBezTo>
                    <a:cubicBezTo>
                      <a:pt x="240260" y="67745"/>
                      <a:pt x="240116" y="67623"/>
                      <a:pt x="239959" y="67623"/>
                    </a:cubicBezTo>
                    <a:close/>
                    <a:moveTo>
                      <a:pt x="201853" y="70955"/>
                    </a:moveTo>
                    <a:cubicBezTo>
                      <a:pt x="201770" y="70955"/>
                      <a:pt x="201688" y="70985"/>
                      <a:pt x="201621" y="71046"/>
                    </a:cubicBezTo>
                    <a:cubicBezTo>
                      <a:pt x="200609" y="71951"/>
                      <a:pt x="199514" y="72761"/>
                      <a:pt x="198359" y="73463"/>
                    </a:cubicBezTo>
                    <a:cubicBezTo>
                      <a:pt x="198192" y="73558"/>
                      <a:pt x="198145" y="73773"/>
                      <a:pt x="198240" y="73939"/>
                    </a:cubicBezTo>
                    <a:cubicBezTo>
                      <a:pt x="198311" y="74046"/>
                      <a:pt x="198418" y="74094"/>
                      <a:pt x="198538" y="74094"/>
                    </a:cubicBezTo>
                    <a:cubicBezTo>
                      <a:pt x="198597" y="74094"/>
                      <a:pt x="198657" y="74082"/>
                      <a:pt x="198716" y="74046"/>
                    </a:cubicBezTo>
                    <a:cubicBezTo>
                      <a:pt x="199907" y="73320"/>
                      <a:pt x="201038" y="72487"/>
                      <a:pt x="202086" y="71558"/>
                    </a:cubicBezTo>
                    <a:cubicBezTo>
                      <a:pt x="202228" y="71427"/>
                      <a:pt x="202240" y="71213"/>
                      <a:pt x="202109" y="71070"/>
                    </a:cubicBezTo>
                    <a:cubicBezTo>
                      <a:pt x="202040" y="70994"/>
                      <a:pt x="201946" y="70955"/>
                      <a:pt x="201853" y="70955"/>
                    </a:cubicBezTo>
                    <a:close/>
                    <a:moveTo>
                      <a:pt x="270602" y="70582"/>
                    </a:moveTo>
                    <a:cubicBezTo>
                      <a:pt x="270462" y="70582"/>
                      <a:pt x="270331" y="70670"/>
                      <a:pt x="270285" y="70808"/>
                    </a:cubicBezTo>
                    <a:cubicBezTo>
                      <a:pt x="269785" y="72249"/>
                      <a:pt x="269261" y="73475"/>
                      <a:pt x="268689" y="74570"/>
                    </a:cubicBezTo>
                    <a:cubicBezTo>
                      <a:pt x="268606" y="74737"/>
                      <a:pt x="268677" y="74951"/>
                      <a:pt x="268844" y="75035"/>
                    </a:cubicBezTo>
                    <a:cubicBezTo>
                      <a:pt x="268892" y="75058"/>
                      <a:pt x="268951" y="75070"/>
                      <a:pt x="268999" y="75070"/>
                    </a:cubicBezTo>
                    <a:cubicBezTo>
                      <a:pt x="269130" y="75070"/>
                      <a:pt x="269249" y="74999"/>
                      <a:pt x="269308" y="74880"/>
                    </a:cubicBezTo>
                    <a:cubicBezTo>
                      <a:pt x="269892" y="73761"/>
                      <a:pt x="270416" y="72499"/>
                      <a:pt x="270939" y="71034"/>
                    </a:cubicBezTo>
                    <a:cubicBezTo>
                      <a:pt x="270999" y="70856"/>
                      <a:pt x="270904" y="70665"/>
                      <a:pt x="270725" y="70605"/>
                    </a:cubicBezTo>
                    <a:cubicBezTo>
                      <a:pt x="270685" y="70589"/>
                      <a:pt x="270643" y="70582"/>
                      <a:pt x="270602" y="70582"/>
                    </a:cubicBezTo>
                    <a:close/>
                    <a:moveTo>
                      <a:pt x="58596" y="70963"/>
                    </a:moveTo>
                    <a:cubicBezTo>
                      <a:pt x="58555" y="70963"/>
                      <a:pt x="58513" y="70970"/>
                      <a:pt x="58472" y="70986"/>
                    </a:cubicBezTo>
                    <a:cubicBezTo>
                      <a:pt x="58294" y="71046"/>
                      <a:pt x="58210" y="71248"/>
                      <a:pt x="58270" y="71427"/>
                    </a:cubicBezTo>
                    <a:cubicBezTo>
                      <a:pt x="58770" y="72796"/>
                      <a:pt x="59353" y="74070"/>
                      <a:pt x="60020" y="75225"/>
                    </a:cubicBezTo>
                    <a:cubicBezTo>
                      <a:pt x="60092" y="75332"/>
                      <a:pt x="60199" y="75392"/>
                      <a:pt x="60318" y="75392"/>
                    </a:cubicBezTo>
                    <a:cubicBezTo>
                      <a:pt x="60377" y="75392"/>
                      <a:pt x="60437" y="75380"/>
                      <a:pt x="60496" y="75344"/>
                    </a:cubicBezTo>
                    <a:cubicBezTo>
                      <a:pt x="60651" y="75249"/>
                      <a:pt x="60711" y="75047"/>
                      <a:pt x="60616" y="74880"/>
                    </a:cubicBezTo>
                    <a:cubicBezTo>
                      <a:pt x="59973" y="73761"/>
                      <a:pt x="59401" y="72522"/>
                      <a:pt x="58913" y="71189"/>
                    </a:cubicBezTo>
                    <a:cubicBezTo>
                      <a:pt x="58867" y="71051"/>
                      <a:pt x="58736" y="70963"/>
                      <a:pt x="58596" y="70963"/>
                    </a:cubicBezTo>
                    <a:close/>
                    <a:moveTo>
                      <a:pt x="174854" y="74001"/>
                    </a:moveTo>
                    <a:cubicBezTo>
                      <a:pt x="174736" y="74001"/>
                      <a:pt x="174623" y="74065"/>
                      <a:pt x="174558" y="74177"/>
                    </a:cubicBezTo>
                    <a:cubicBezTo>
                      <a:pt x="174463" y="74344"/>
                      <a:pt x="174523" y="74558"/>
                      <a:pt x="174689" y="74654"/>
                    </a:cubicBezTo>
                    <a:cubicBezTo>
                      <a:pt x="175892" y="75320"/>
                      <a:pt x="177190" y="75880"/>
                      <a:pt x="178535" y="76320"/>
                    </a:cubicBezTo>
                    <a:cubicBezTo>
                      <a:pt x="178571" y="76332"/>
                      <a:pt x="178606" y="76344"/>
                      <a:pt x="178642" y="76344"/>
                    </a:cubicBezTo>
                    <a:cubicBezTo>
                      <a:pt x="178785" y="76344"/>
                      <a:pt x="178916" y="76249"/>
                      <a:pt x="178964" y="76106"/>
                    </a:cubicBezTo>
                    <a:cubicBezTo>
                      <a:pt x="179023" y="75928"/>
                      <a:pt x="178928" y="75725"/>
                      <a:pt x="178749" y="75666"/>
                    </a:cubicBezTo>
                    <a:cubicBezTo>
                      <a:pt x="177440" y="75237"/>
                      <a:pt x="176190" y="74689"/>
                      <a:pt x="175023" y="74046"/>
                    </a:cubicBezTo>
                    <a:cubicBezTo>
                      <a:pt x="174969" y="74016"/>
                      <a:pt x="174911" y="74001"/>
                      <a:pt x="174854" y="74001"/>
                    </a:cubicBezTo>
                    <a:close/>
                    <a:moveTo>
                      <a:pt x="23122" y="72675"/>
                    </a:moveTo>
                    <a:cubicBezTo>
                      <a:pt x="22985" y="72675"/>
                      <a:pt x="22855" y="72756"/>
                      <a:pt x="22801" y="72891"/>
                    </a:cubicBezTo>
                    <a:cubicBezTo>
                      <a:pt x="22254" y="74189"/>
                      <a:pt x="21634" y="75416"/>
                      <a:pt x="20980" y="76547"/>
                    </a:cubicBezTo>
                    <a:cubicBezTo>
                      <a:pt x="20884" y="76701"/>
                      <a:pt x="20932" y="76916"/>
                      <a:pt x="21099" y="77011"/>
                    </a:cubicBezTo>
                    <a:cubicBezTo>
                      <a:pt x="21158" y="77047"/>
                      <a:pt x="21218" y="77059"/>
                      <a:pt x="21277" y="77059"/>
                    </a:cubicBezTo>
                    <a:cubicBezTo>
                      <a:pt x="21396" y="77059"/>
                      <a:pt x="21503" y="76999"/>
                      <a:pt x="21575" y="76892"/>
                    </a:cubicBezTo>
                    <a:cubicBezTo>
                      <a:pt x="22242" y="75737"/>
                      <a:pt x="22873" y="74487"/>
                      <a:pt x="23432" y="73153"/>
                    </a:cubicBezTo>
                    <a:cubicBezTo>
                      <a:pt x="23504" y="72987"/>
                      <a:pt x="23420" y="72784"/>
                      <a:pt x="23254" y="72701"/>
                    </a:cubicBezTo>
                    <a:cubicBezTo>
                      <a:pt x="23210" y="72684"/>
                      <a:pt x="23166" y="72675"/>
                      <a:pt x="23122" y="72675"/>
                    </a:cubicBezTo>
                    <a:close/>
                    <a:moveTo>
                      <a:pt x="194839" y="75237"/>
                    </a:moveTo>
                    <a:cubicBezTo>
                      <a:pt x="194798" y="75237"/>
                      <a:pt x="194756" y="75245"/>
                      <a:pt x="194716" y="75261"/>
                    </a:cubicBezTo>
                    <a:cubicBezTo>
                      <a:pt x="193454" y="75749"/>
                      <a:pt x="192144" y="76130"/>
                      <a:pt x="190810" y="76392"/>
                    </a:cubicBezTo>
                    <a:cubicBezTo>
                      <a:pt x="190620" y="76428"/>
                      <a:pt x="190501" y="76606"/>
                      <a:pt x="190537" y="76797"/>
                    </a:cubicBezTo>
                    <a:cubicBezTo>
                      <a:pt x="190572" y="76963"/>
                      <a:pt x="190715" y="77071"/>
                      <a:pt x="190870" y="77071"/>
                    </a:cubicBezTo>
                    <a:lnTo>
                      <a:pt x="190941" y="77071"/>
                    </a:lnTo>
                    <a:cubicBezTo>
                      <a:pt x="192322" y="76797"/>
                      <a:pt x="193668" y="76404"/>
                      <a:pt x="194966" y="75904"/>
                    </a:cubicBezTo>
                    <a:cubicBezTo>
                      <a:pt x="195144" y="75832"/>
                      <a:pt x="195228" y="75630"/>
                      <a:pt x="195156" y="75463"/>
                    </a:cubicBezTo>
                    <a:cubicBezTo>
                      <a:pt x="195110" y="75325"/>
                      <a:pt x="194979" y="75237"/>
                      <a:pt x="194839" y="75237"/>
                    </a:cubicBezTo>
                    <a:close/>
                    <a:moveTo>
                      <a:pt x="182660" y="76592"/>
                    </a:moveTo>
                    <a:cubicBezTo>
                      <a:pt x="182496" y="76592"/>
                      <a:pt x="182343" y="76716"/>
                      <a:pt x="182321" y="76892"/>
                    </a:cubicBezTo>
                    <a:cubicBezTo>
                      <a:pt x="182286" y="77082"/>
                      <a:pt x="182416" y="77249"/>
                      <a:pt x="182607" y="77285"/>
                    </a:cubicBezTo>
                    <a:cubicBezTo>
                      <a:pt x="183774" y="77452"/>
                      <a:pt x="184976" y="77535"/>
                      <a:pt x="186155" y="77535"/>
                    </a:cubicBezTo>
                    <a:cubicBezTo>
                      <a:pt x="186369" y="77535"/>
                      <a:pt x="186572" y="77535"/>
                      <a:pt x="186786" y="77523"/>
                    </a:cubicBezTo>
                    <a:cubicBezTo>
                      <a:pt x="186977" y="77523"/>
                      <a:pt x="187119" y="77368"/>
                      <a:pt x="187119" y="77178"/>
                    </a:cubicBezTo>
                    <a:cubicBezTo>
                      <a:pt x="187119" y="76994"/>
                      <a:pt x="186976" y="76844"/>
                      <a:pt x="186784" y="76844"/>
                    </a:cubicBezTo>
                    <a:cubicBezTo>
                      <a:pt x="186777" y="76844"/>
                      <a:pt x="186770" y="76844"/>
                      <a:pt x="186762" y="76844"/>
                    </a:cubicBezTo>
                    <a:cubicBezTo>
                      <a:pt x="186596" y="76847"/>
                      <a:pt x="186431" y="76849"/>
                      <a:pt x="186265" y="76849"/>
                    </a:cubicBezTo>
                    <a:cubicBezTo>
                      <a:pt x="185073" y="76849"/>
                      <a:pt x="183883" y="76772"/>
                      <a:pt x="182702" y="76594"/>
                    </a:cubicBezTo>
                    <a:cubicBezTo>
                      <a:pt x="182688" y="76592"/>
                      <a:pt x="182674" y="76592"/>
                      <a:pt x="182660" y="76592"/>
                    </a:cubicBezTo>
                    <a:close/>
                    <a:moveTo>
                      <a:pt x="87558" y="74370"/>
                    </a:moveTo>
                    <a:cubicBezTo>
                      <a:pt x="87440" y="74370"/>
                      <a:pt x="87326" y="74434"/>
                      <a:pt x="87262" y="74546"/>
                    </a:cubicBezTo>
                    <a:cubicBezTo>
                      <a:pt x="87202" y="74666"/>
                      <a:pt x="87131" y="74773"/>
                      <a:pt x="87071" y="74880"/>
                    </a:cubicBezTo>
                    <a:cubicBezTo>
                      <a:pt x="86488" y="75892"/>
                      <a:pt x="85726" y="76856"/>
                      <a:pt x="84821" y="77737"/>
                    </a:cubicBezTo>
                    <a:cubicBezTo>
                      <a:pt x="84678" y="77880"/>
                      <a:pt x="84678" y="78094"/>
                      <a:pt x="84809" y="78225"/>
                    </a:cubicBezTo>
                    <a:cubicBezTo>
                      <a:pt x="84880" y="78297"/>
                      <a:pt x="84976" y="78333"/>
                      <a:pt x="85059" y="78333"/>
                    </a:cubicBezTo>
                    <a:cubicBezTo>
                      <a:pt x="85142" y="78333"/>
                      <a:pt x="85238" y="78297"/>
                      <a:pt x="85297" y="78237"/>
                    </a:cubicBezTo>
                    <a:cubicBezTo>
                      <a:pt x="86250" y="77309"/>
                      <a:pt x="87047" y="76297"/>
                      <a:pt x="87667" y="75225"/>
                    </a:cubicBezTo>
                    <a:cubicBezTo>
                      <a:pt x="87738" y="75106"/>
                      <a:pt x="87797" y="74999"/>
                      <a:pt x="87857" y="74892"/>
                    </a:cubicBezTo>
                    <a:cubicBezTo>
                      <a:pt x="87952" y="74725"/>
                      <a:pt x="87893" y="74511"/>
                      <a:pt x="87726" y="74415"/>
                    </a:cubicBezTo>
                    <a:cubicBezTo>
                      <a:pt x="87672" y="74385"/>
                      <a:pt x="87614" y="74370"/>
                      <a:pt x="87558" y="74370"/>
                    </a:cubicBezTo>
                    <a:close/>
                    <a:moveTo>
                      <a:pt x="242348" y="75465"/>
                    </a:moveTo>
                    <a:cubicBezTo>
                      <a:pt x="242289" y="75465"/>
                      <a:pt x="242229" y="75480"/>
                      <a:pt x="242174" y="75511"/>
                    </a:cubicBezTo>
                    <a:cubicBezTo>
                      <a:pt x="242007" y="75606"/>
                      <a:pt x="241960" y="75809"/>
                      <a:pt x="242043" y="75975"/>
                    </a:cubicBezTo>
                    <a:cubicBezTo>
                      <a:pt x="242757" y="77213"/>
                      <a:pt x="243603" y="78345"/>
                      <a:pt x="244567" y="79345"/>
                    </a:cubicBezTo>
                    <a:cubicBezTo>
                      <a:pt x="244627" y="79416"/>
                      <a:pt x="244722" y="79452"/>
                      <a:pt x="244817" y="79452"/>
                    </a:cubicBezTo>
                    <a:cubicBezTo>
                      <a:pt x="244900" y="79452"/>
                      <a:pt x="244984" y="79416"/>
                      <a:pt x="245055" y="79357"/>
                    </a:cubicBezTo>
                    <a:cubicBezTo>
                      <a:pt x="245186" y="79226"/>
                      <a:pt x="245198" y="79011"/>
                      <a:pt x="245067" y="78868"/>
                    </a:cubicBezTo>
                    <a:cubicBezTo>
                      <a:pt x="244138" y="77916"/>
                      <a:pt x="243329" y="76821"/>
                      <a:pt x="242650" y="75630"/>
                    </a:cubicBezTo>
                    <a:cubicBezTo>
                      <a:pt x="242586" y="75526"/>
                      <a:pt x="242469" y="75465"/>
                      <a:pt x="242348" y="75465"/>
                    </a:cubicBezTo>
                    <a:close/>
                    <a:moveTo>
                      <a:pt x="62769" y="78014"/>
                    </a:moveTo>
                    <a:cubicBezTo>
                      <a:pt x="62685" y="78014"/>
                      <a:pt x="62601" y="78044"/>
                      <a:pt x="62532" y="78106"/>
                    </a:cubicBezTo>
                    <a:cubicBezTo>
                      <a:pt x="62401" y="78237"/>
                      <a:pt x="62390" y="78464"/>
                      <a:pt x="62521" y="78595"/>
                    </a:cubicBezTo>
                    <a:cubicBezTo>
                      <a:pt x="63521" y="79642"/>
                      <a:pt x="64628" y="80523"/>
                      <a:pt x="65819" y="81214"/>
                    </a:cubicBezTo>
                    <a:cubicBezTo>
                      <a:pt x="65878" y="81250"/>
                      <a:pt x="65938" y="81262"/>
                      <a:pt x="65997" y="81262"/>
                    </a:cubicBezTo>
                    <a:cubicBezTo>
                      <a:pt x="66116" y="81262"/>
                      <a:pt x="66223" y="81202"/>
                      <a:pt x="66295" y="81095"/>
                    </a:cubicBezTo>
                    <a:cubicBezTo>
                      <a:pt x="66390" y="80928"/>
                      <a:pt x="66331" y="80714"/>
                      <a:pt x="66164" y="80619"/>
                    </a:cubicBezTo>
                    <a:cubicBezTo>
                      <a:pt x="65033" y="79964"/>
                      <a:pt x="63973" y="79118"/>
                      <a:pt x="63021" y="78118"/>
                    </a:cubicBezTo>
                    <a:cubicBezTo>
                      <a:pt x="62952" y="78050"/>
                      <a:pt x="62861" y="78014"/>
                      <a:pt x="62769" y="78014"/>
                    </a:cubicBezTo>
                    <a:close/>
                    <a:moveTo>
                      <a:pt x="266726" y="77823"/>
                    </a:moveTo>
                    <a:cubicBezTo>
                      <a:pt x="266630" y="77823"/>
                      <a:pt x="266534" y="77862"/>
                      <a:pt x="266463" y="77940"/>
                    </a:cubicBezTo>
                    <a:cubicBezTo>
                      <a:pt x="265582" y="78987"/>
                      <a:pt x="264582" y="79892"/>
                      <a:pt x="263474" y="80631"/>
                    </a:cubicBezTo>
                    <a:cubicBezTo>
                      <a:pt x="263319" y="80726"/>
                      <a:pt x="263272" y="80940"/>
                      <a:pt x="263379" y="81107"/>
                    </a:cubicBezTo>
                    <a:cubicBezTo>
                      <a:pt x="263450" y="81202"/>
                      <a:pt x="263558" y="81262"/>
                      <a:pt x="263665" y="81262"/>
                    </a:cubicBezTo>
                    <a:cubicBezTo>
                      <a:pt x="263736" y="81262"/>
                      <a:pt x="263796" y="81238"/>
                      <a:pt x="263855" y="81202"/>
                    </a:cubicBezTo>
                    <a:cubicBezTo>
                      <a:pt x="265010" y="80428"/>
                      <a:pt x="266070" y="79476"/>
                      <a:pt x="266998" y="78392"/>
                    </a:cubicBezTo>
                    <a:cubicBezTo>
                      <a:pt x="267118" y="78249"/>
                      <a:pt x="267094" y="78023"/>
                      <a:pt x="266951" y="77904"/>
                    </a:cubicBezTo>
                    <a:cubicBezTo>
                      <a:pt x="266886" y="77850"/>
                      <a:pt x="266806" y="77823"/>
                      <a:pt x="266726" y="77823"/>
                    </a:cubicBezTo>
                    <a:close/>
                    <a:moveTo>
                      <a:pt x="81763" y="80121"/>
                    </a:moveTo>
                    <a:cubicBezTo>
                      <a:pt x="81706" y="80121"/>
                      <a:pt x="81648" y="80135"/>
                      <a:pt x="81594" y="80166"/>
                    </a:cubicBezTo>
                    <a:cubicBezTo>
                      <a:pt x="80428" y="80845"/>
                      <a:pt x="79177" y="81381"/>
                      <a:pt x="77880" y="81774"/>
                    </a:cubicBezTo>
                    <a:cubicBezTo>
                      <a:pt x="77701" y="81821"/>
                      <a:pt x="77594" y="82012"/>
                      <a:pt x="77653" y="82202"/>
                    </a:cubicBezTo>
                    <a:cubicBezTo>
                      <a:pt x="77701" y="82345"/>
                      <a:pt x="77832" y="82440"/>
                      <a:pt x="77975" y="82440"/>
                    </a:cubicBezTo>
                    <a:cubicBezTo>
                      <a:pt x="78011" y="82440"/>
                      <a:pt x="78046" y="82440"/>
                      <a:pt x="78082" y="82428"/>
                    </a:cubicBezTo>
                    <a:cubicBezTo>
                      <a:pt x="79427" y="82024"/>
                      <a:pt x="80725" y="81464"/>
                      <a:pt x="81940" y="80761"/>
                    </a:cubicBezTo>
                    <a:cubicBezTo>
                      <a:pt x="82106" y="80666"/>
                      <a:pt x="82154" y="80464"/>
                      <a:pt x="82059" y="80297"/>
                    </a:cubicBezTo>
                    <a:cubicBezTo>
                      <a:pt x="81994" y="80184"/>
                      <a:pt x="81881" y="80121"/>
                      <a:pt x="81763" y="80121"/>
                    </a:cubicBezTo>
                    <a:close/>
                    <a:moveTo>
                      <a:pt x="69810" y="82096"/>
                    </a:moveTo>
                    <a:cubicBezTo>
                      <a:pt x="69658" y="82096"/>
                      <a:pt x="69516" y="82205"/>
                      <a:pt x="69486" y="82357"/>
                    </a:cubicBezTo>
                    <a:cubicBezTo>
                      <a:pt x="69438" y="82547"/>
                      <a:pt x="69557" y="82726"/>
                      <a:pt x="69736" y="82774"/>
                    </a:cubicBezTo>
                    <a:cubicBezTo>
                      <a:pt x="70855" y="83036"/>
                      <a:pt x="72010" y="83167"/>
                      <a:pt x="73189" y="83167"/>
                    </a:cubicBezTo>
                    <a:cubicBezTo>
                      <a:pt x="73439" y="83167"/>
                      <a:pt x="73689" y="83155"/>
                      <a:pt x="73939" y="83143"/>
                    </a:cubicBezTo>
                    <a:cubicBezTo>
                      <a:pt x="74129" y="83143"/>
                      <a:pt x="74272" y="82976"/>
                      <a:pt x="74260" y="82786"/>
                    </a:cubicBezTo>
                    <a:cubicBezTo>
                      <a:pt x="74249" y="82602"/>
                      <a:pt x="74105" y="82463"/>
                      <a:pt x="73925" y="82463"/>
                    </a:cubicBezTo>
                    <a:cubicBezTo>
                      <a:pt x="73918" y="82463"/>
                      <a:pt x="73910" y="82464"/>
                      <a:pt x="73903" y="82464"/>
                    </a:cubicBezTo>
                    <a:cubicBezTo>
                      <a:pt x="73675" y="82474"/>
                      <a:pt x="73447" y="82479"/>
                      <a:pt x="73220" y="82479"/>
                    </a:cubicBezTo>
                    <a:cubicBezTo>
                      <a:pt x="72083" y="82479"/>
                      <a:pt x="70962" y="82355"/>
                      <a:pt x="69890" y="82107"/>
                    </a:cubicBezTo>
                    <a:cubicBezTo>
                      <a:pt x="69864" y="82100"/>
                      <a:pt x="69837" y="82096"/>
                      <a:pt x="69810" y="82096"/>
                    </a:cubicBezTo>
                    <a:close/>
                    <a:moveTo>
                      <a:pt x="18918" y="79757"/>
                    </a:moveTo>
                    <a:cubicBezTo>
                      <a:pt x="18816" y="79757"/>
                      <a:pt x="18714" y="79799"/>
                      <a:pt x="18646" y="79880"/>
                    </a:cubicBezTo>
                    <a:cubicBezTo>
                      <a:pt x="17753" y="80952"/>
                      <a:pt x="16789" y="81904"/>
                      <a:pt x="15765" y="82726"/>
                    </a:cubicBezTo>
                    <a:cubicBezTo>
                      <a:pt x="15610" y="82845"/>
                      <a:pt x="15586" y="83059"/>
                      <a:pt x="15705" y="83214"/>
                    </a:cubicBezTo>
                    <a:cubicBezTo>
                      <a:pt x="15777" y="83298"/>
                      <a:pt x="15872" y="83345"/>
                      <a:pt x="15979" y="83345"/>
                    </a:cubicBezTo>
                    <a:cubicBezTo>
                      <a:pt x="16050" y="83345"/>
                      <a:pt x="16134" y="83309"/>
                      <a:pt x="16193" y="83262"/>
                    </a:cubicBezTo>
                    <a:cubicBezTo>
                      <a:pt x="17253" y="82416"/>
                      <a:pt x="18253" y="81428"/>
                      <a:pt x="19182" y="80321"/>
                    </a:cubicBezTo>
                    <a:cubicBezTo>
                      <a:pt x="19301" y="80178"/>
                      <a:pt x="19277" y="79952"/>
                      <a:pt x="19134" y="79833"/>
                    </a:cubicBezTo>
                    <a:cubicBezTo>
                      <a:pt x="19072" y="79781"/>
                      <a:pt x="18995" y="79757"/>
                      <a:pt x="18918" y="79757"/>
                    </a:cubicBezTo>
                    <a:close/>
                    <a:moveTo>
                      <a:pt x="248037" y="81335"/>
                    </a:moveTo>
                    <a:cubicBezTo>
                      <a:pt x="247916" y="81335"/>
                      <a:pt x="247798" y="81396"/>
                      <a:pt x="247734" y="81500"/>
                    </a:cubicBezTo>
                    <a:cubicBezTo>
                      <a:pt x="247639" y="81666"/>
                      <a:pt x="247687" y="81881"/>
                      <a:pt x="247853" y="81976"/>
                    </a:cubicBezTo>
                    <a:cubicBezTo>
                      <a:pt x="249080" y="82714"/>
                      <a:pt x="250401" y="83250"/>
                      <a:pt x="251758" y="83571"/>
                    </a:cubicBezTo>
                    <a:cubicBezTo>
                      <a:pt x="251782" y="83583"/>
                      <a:pt x="251806" y="83583"/>
                      <a:pt x="251842" y="83583"/>
                    </a:cubicBezTo>
                    <a:cubicBezTo>
                      <a:pt x="251997" y="83583"/>
                      <a:pt x="252139" y="83476"/>
                      <a:pt x="252175" y="83321"/>
                    </a:cubicBezTo>
                    <a:cubicBezTo>
                      <a:pt x="252223" y="83131"/>
                      <a:pt x="252104" y="82952"/>
                      <a:pt x="251913" y="82905"/>
                    </a:cubicBezTo>
                    <a:cubicBezTo>
                      <a:pt x="250627" y="82595"/>
                      <a:pt x="249377" y="82083"/>
                      <a:pt x="248210" y="81381"/>
                    </a:cubicBezTo>
                    <a:cubicBezTo>
                      <a:pt x="248156" y="81349"/>
                      <a:pt x="248096" y="81335"/>
                      <a:pt x="248037" y="81335"/>
                    </a:cubicBezTo>
                    <a:close/>
                    <a:moveTo>
                      <a:pt x="259978" y="82381"/>
                    </a:moveTo>
                    <a:cubicBezTo>
                      <a:pt x="259937" y="82381"/>
                      <a:pt x="259895" y="82388"/>
                      <a:pt x="259855" y="82405"/>
                    </a:cubicBezTo>
                    <a:cubicBezTo>
                      <a:pt x="258533" y="82857"/>
                      <a:pt x="257212" y="83143"/>
                      <a:pt x="255914" y="83226"/>
                    </a:cubicBezTo>
                    <a:cubicBezTo>
                      <a:pt x="255723" y="83238"/>
                      <a:pt x="255580" y="83405"/>
                      <a:pt x="255592" y="83595"/>
                    </a:cubicBezTo>
                    <a:cubicBezTo>
                      <a:pt x="255604" y="83774"/>
                      <a:pt x="255759" y="83917"/>
                      <a:pt x="255938" y="83917"/>
                    </a:cubicBezTo>
                    <a:lnTo>
                      <a:pt x="255961" y="83917"/>
                    </a:lnTo>
                    <a:cubicBezTo>
                      <a:pt x="257319" y="83821"/>
                      <a:pt x="258712" y="83536"/>
                      <a:pt x="260081" y="83047"/>
                    </a:cubicBezTo>
                    <a:cubicBezTo>
                      <a:pt x="260260" y="82988"/>
                      <a:pt x="260355" y="82797"/>
                      <a:pt x="260295" y="82607"/>
                    </a:cubicBezTo>
                    <a:cubicBezTo>
                      <a:pt x="260249" y="82469"/>
                      <a:pt x="260118" y="82381"/>
                      <a:pt x="259978" y="82381"/>
                    </a:cubicBezTo>
                    <a:close/>
                    <a:moveTo>
                      <a:pt x="12489" y="84834"/>
                    </a:moveTo>
                    <a:cubicBezTo>
                      <a:pt x="12438" y="84834"/>
                      <a:pt x="12386" y="84846"/>
                      <a:pt x="12336" y="84869"/>
                    </a:cubicBezTo>
                    <a:cubicBezTo>
                      <a:pt x="11133" y="85441"/>
                      <a:pt x="9847" y="85869"/>
                      <a:pt x="8514" y="86167"/>
                    </a:cubicBezTo>
                    <a:cubicBezTo>
                      <a:pt x="8323" y="86203"/>
                      <a:pt x="8204" y="86381"/>
                      <a:pt x="8252" y="86572"/>
                    </a:cubicBezTo>
                    <a:cubicBezTo>
                      <a:pt x="8288" y="86727"/>
                      <a:pt x="8430" y="86846"/>
                      <a:pt x="8585" y="86846"/>
                    </a:cubicBezTo>
                    <a:cubicBezTo>
                      <a:pt x="8609" y="86846"/>
                      <a:pt x="8633" y="86846"/>
                      <a:pt x="8657" y="86834"/>
                    </a:cubicBezTo>
                    <a:cubicBezTo>
                      <a:pt x="10050" y="86536"/>
                      <a:pt x="11383" y="86084"/>
                      <a:pt x="12633" y="85488"/>
                    </a:cubicBezTo>
                    <a:cubicBezTo>
                      <a:pt x="12812" y="85417"/>
                      <a:pt x="12883" y="85203"/>
                      <a:pt x="12800" y="85036"/>
                    </a:cubicBezTo>
                    <a:cubicBezTo>
                      <a:pt x="12740" y="84907"/>
                      <a:pt x="12619" y="84834"/>
                      <a:pt x="12489" y="84834"/>
                    </a:cubicBezTo>
                    <a:close/>
                    <a:moveTo>
                      <a:pt x="375" y="86295"/>
                    </a:moveTo>
                    <a:cubicBezTo>
                      <a:pt x="212" y="86295"/>
                      <a:pt x="58" y="86419"/>
                      <a:pt x="25" y="86584"/>
                    </a:cubicBezTo>
                    <a:cubicBezTo>
                      <a:pt x="1" y="86774"/>
                      <a:pt x="132" y="86953"/>
                      <a:pt x="322" y="86977"/>
                    </a:cubicBezTo>
                    <a:cubicBezTo>
                      <a:pt x="1668" y="87179"/>
                      <a:pt x="2989" y="87286"/>
                      <a:pt x="4239" y="87286"/>
                    </a:cubicBezTo>
                    <a:lnTo>
                      <a:pt x="4489" y="87286"/>
                    </a:lnTo>
                    <a:cubicBezTo>
                      <a:pt x="4680" y="87286"/>
                      <a:pt x="4835" y="87131"/>
                      <a:pt x="4835" y="86941"/>
                    </a:cubicBezTo>
                    <a:cubicBezTo>
                      <a:pt x="4823" y="86750"/>
                      <a:pt x="4680" y="86596"/>
                      <a:pt x="4478" y="86596"/>
                    </a:cubicBezTo>
                    <a:cubicBezTo>
                      <a:pt x="4406" y="86596"/>
                      <a:pt x="4335" y="86597"/>
                      <a:pt x="4263" y="86597"/>
                    </a:cubicBezTo>
                    <a:cubicBezTo>
                      <a:pt x="3040" y="86597"/>
                      <a:pt x="1745" y="86500"/>
                      <a:pt x="418" y="86298"/>
                    </a:cubicBezTo>
                    <a:cubicBezTo>
                      <a:pt x="403" y="86296"/>
                      <a:pt x="389" y="86295"/>
                      <a:pt x="375" y="862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2" name="Google Shape;1427;p37">
            <a:extLst>
              <a:ext uri="{FF2B5EF4-FFF2-40B4-BE49-F238E27FC236}">
                <a16:creationId xmlns:a16="http://schemas.microsoft.com/office/drawing/2014/main" id="{60CB0715-FA7A-021E-0940-8057CB7C8538}"/>
              </a:ext>
            </a:extLst>
          </p:cNvPr>
          <p:cNvSpPr/>
          <p:nvPr/>
        </p:nvSpPr>
        <p:spPr>
          <a:xfrm>
            <a:off x="9778574" y="4641432"/>
            <a:ext cx="299257" cy="412612"/>
          </a:xfrm>
          <a:custGeom>
            <a:avLst/>
            <a:gdLst/>
            <a:ahLst/>
            <a:cxnLst/>
            <a:rect l="l" t="t" r="r" b="b"/>
            <a:pathLst>
              <a:path w="9335" h="12871" extrusionOk="0">
                <a:moveTo>
                  <a:pt x="4679" y="2512"/>
                </a:moveTo>
                <a:cubicBezTo>
                  <a:pt x="5941" y="2512"/>
                  <a:pt x="6965" y="3524"/>
                  <a:pt x="6965" y="4798"/>
                </a:cubicBezTo>
                <a:cubicBezTo>
                  <a:pt x="6965" y="6060"/>
                  <a:pt x="5941" y="7108"/>
                  <a:pt x="4679" y="7108"/>
                </a:cubicBezTo>
                <a:cubicBezTo>
                  <a:pt x="3405" y="7108"/>
                  <a:pt x="2358" y="6060"/>
                  <a:pt x="2358" y="4798"/>
                </a:cubicBezTo>
                <a:cubicBezTo>
                  <a:pt x="2358" y="3536"/>
                  <a:pt x="3405" y="2512"/>
                  <a:pt x="4679" y="2512"/>
                </a:cubicBezTo>
                <a:close/>
                <a:moveTo>
                  <a:pt x="4679" y="0"/>
                </a:moveTo>
                <a:cubicBezTo>
                  <a:pt x="2084" y="0"/>
                  <a:pt x="0" y="2096"/>
                  <a:pt x="0" y="4691"/>
                </a:cubicBezTo>
                <a:cubicBezTo>
                  <a:pt x="0" y="8620"/>
                  <a:pt x="4679" y="12871"/>
                  <a:pt x="4679" y="12871"/>
                </a:cubicBezTo>
                <a:cubicBezTo>
                  <a:pt x="4679" y="12871"/>
                  <a:pt x="9335" y="8620"/>
                  <a:pt x="9335" y="4691"/>
                </a:cubicBezTo>
                <a:cubicBezTo>
                  <a:pt x="9335" y="2096"/>
                  <a:pt x="7239" y="0"/>
                  <a:pt x="46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84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17;p42">
            <a:extLst>
              <a:ext uri="{FF2B5EF4-FFF2-40B4-BE49-F238E27FC236}">
                <a16:creationId xmlns:a16="http://schemas.microsoft.com/office/drawing/2014/main" id="{94FF97A7-59D1-69AF-4B6E-501908724ADB}"/>
              </a:ext>
            </a:extLst>
          </p:cNvPr>
          <p:cNvSpPr/>
          <p:nvPr/>
        </p:nvSpPr>
        <p:spPr>
          <a:xfrm>
            <a:off x="759877" y="0"/>
            <a:ext cx="5336124" cy="6856589"/>
          </a:xfrm>
          <a:custGeom>
            <a:avLst/>
            <a:gdLst/>
            <a:ahLst/>
            <a:cxnLst/>
            <a:rect l="l" t="t" r="r" b="b"/>
            <a:pathLst>
              <a:path w="8562" h="11008" extrusionOk="0">
                <a:moveTo>
                  <a:pt x="1631" y="0"/>
                </a:moveTo>
                <a:lnTo>
                  <a:pt x="0" y="0"/>
                </a:lnTo>
                <a:lnTo>
                  <a:pt x="0" y="5504"/>
                </a:lnTo>
                <a:lnTo>
                  <a:pt x="0" y="5504"/>
                </a:lnTo>
                <a:cubicBezTo>
                  <a:pt x="0" y="5838"/>
                  <a:pt x="66" y="6169"/>
                  <a:pt x="194" y="6478"/>
                </a:cubicBezTo>
                <a:lnTo>
                  <a:pt x="194" y="6478"/>
                </a:lnTo>
                <a:cubicBezTo>
                  <a:pt x="323" y="6787"/>
                  <a:pt x="510" y="7068"/>
                  <a:pt x="747" y="7305"/>
                </a:cubicBezTo>
                <a:lnTo>
                  <a:pt x="747" y="7305"/>
                </a:lnTo>
                <a:cubicBezTo>
                  <a:pt x="984" y="7541"/>
                  <a:pt x="1264" y="7729"/>
                  <a:pt x="1573" y="7857"/>
                </a:cubicBezTo>
                <a:lnTo>
                  <a:pt x="1573" y="7857"/>
                </a:lnTo>
                <a:cubicBezTo>
                  <a:pt x="1883" y="7985"/>
                  <a:pt x="2214" y="8051"/>
                  <a:pt x="2549" y="8051"/>
                </a:cubicBezTo>
                <a:lnTo>
                  <a:pt x="2549" y="8051"/>
                </a:lnTo>
                <a:cubicBezTo>
                  <a:pt x="2883" y="8051"/>
                  <a:pt x="3215" y="7985"/>
                  <a:pt x="3524" y="7857"/>
                </a:cubicBezTo>
                <a:lnTo>
                  <a:pt x="3524" y="7857"/>
                </a:lnTo>
                <a:cubicBezTo>
                  <a:pt x="3833" y="7729"/>
                  <a:pt x="4114" y="7541"/>
                  <a:pt x="4350" y="7305"/>
                </a:cubicBezTo>
                <a:lnTo>
                  <a:pt x="4350" y="7305"/>
                </a:lnTo>
                <a:cubicBezTo>
                  <a:pt x="4586" y="7068"/>
                  <a:pt x="4774" y="6787"/>
                  <a:pt x="4902" y="6478"/>
                </a:cubicBezTo>
                <a:lnTo>
                  <a:pt x="4902" y="6478"/>
                </a:lnTo>
                <a:cubicBezTo>
                  <a:pt x="5030" y="6169"/>
                  <a:pt x="5096" y="5838"/>
                  <a:pt x="5096" y="5504"/>
                </a:cubicBezTo>
                <a:lnTo>
                  <a:pt x="5096" y="5504"/>
                </a:lnTo>
                <a:cubicBezTo>
                  <a:pt x="5096" y="5261"/>
                  <a:pt x="5193" y="5028"/>
                  <a:pt x="5365" y="4855"/>
                </a:cubicBezTo>
                <a:lnTo>
                  <a:pt x="5365" y="4855"/>
                </a:lnTo>
                <a:cubicBezTo>
                  <a:pt x="5536" y="4683"/>
                  <a:pt x="5770" y="4587"/>
                  <a:pt x="6013" y="4587"/>
                </a:cubicBezTo>
                <a:lnTo>
                  <a:pt x="6013" y="4587"/>
                </a:lnTo>
                <a:cubicBezTo>
                  <a:pt x="6256" y="4587"/>
                  <a:pt x="6490" y="4683"/>
                  <a:pt x="6662" y="4855"/>
                </a:cubicBezTo>
                <a:lnTo>
                  <a:pt x="6662" y="4855"/>
                </a:lnTo>
                <a:cubicBezTo>
                  <a:pt x="6834" y="5028"/>
                  <a:pt x="6931" y="5261"/>
                  <a:pt x="6931" y="5504"/>
                </a:cubicBezTo>
                <a:lnTo>
                  <a:pt x="6931" y="11007"/>
                </a:lnTo>
                <a:lnTo>
                  <a:pt x="8561" y="11007"/>
                </a:lnTo>
                <a:lnTo>
                  <a:pt x="8561" y="5504"/>
                </a:lnTo>
                <a:lnTo>
                  <a:pt x="8561" y="5504"/>
                </a:lnTo>
                <a:cubicBezTo>
                  <a:pt x="8561" y="4828"/>
                  <a:pt x="8293" y="4180"/>
                  <a:pt x="7815" y="3702"/>
                </a:cubicBezTo>
                <a:lnTo>
                  <a:pt x="7815" y="3702"/>
                </a:lnTo>
                <a:cubicBezTo>
                  <a:pt x="7337" y="3224"/>
                  <a:pt x="6689" y="2956"/>
                  <a:pt x="6013" y="2956"/>
                </a:cubicBezTo>
                <a:lnTo>
                  <a:pt x="6013" y="2956"/>
                </a:lnTo>
                <a:cubicBezTo>
                  <a:pt x="5338" y="2956"/>
                  <a:pt x="4689" y="3224"/>
                  <a:pt x="4212" y="3702"/>
                </a:cubicBezTo>
                <a:lnTo>
                  <a:pt x="4212" y="3702"/>
                </a:lnTo>
                <a:cubicBezTo>
                  <a:pt x="3735" y="4180"/>
                  <a:pt x="3466" y="4828"/>
                  <a:pt x="3466" y="5504"/>
                </a:cubicBezTo>
                <a:lnTo>
                  <a:pt x="3466" y="5504"/>
                </a:lnTo>
                <a:cubicBezTo>
                  <a:pt x="3466" y="5623"/>
                  <a:pt x="3442" y="5743"/>
                  <a:pt x="3396" y="5854"/>
                </a:cubicBezTo>
                <a:lnTo>
                  <a:pt x="3396" y="5854"/>
                </a:lnTo>
                <a:cubicBezTo>
                  <a:pt x="3350" y="5965"/>
                  <a:pt x="3282" y="6066"/>
                  <a:pt x="3197" y="6152"/>
                </a:cubicBezTo>
                <a:lnTo>
                  <a:pt x="3197" y="6152"/>
                </a:lnTo>
                <a:cubicBezTo>
                  <a:pt x="3112" y="6237"/>
                  <a:pt x="3011" y="6304"/>
                  <a:pt x="2900" y="6351"/>
                </a:cubicBezTo>
                <a:lnTo>
                  <a:pt x="2900" y="6351"/>
                </a:lnTo>
                <a:cubicBezTo>
                  <a:pt x="2788" y="6397"/>
                  <a:pt x="2669" y="6420"/>
                  <a:pt x="2549" y="6420"/>
                </a:cubicBezTo>
                <a:lnTo>
                  <a:pt x="2549" y="6420"/>
                </a:lnTo>
                <a:cubicBezTo>
                  <a:pt x="2428" y="6420"/>
                  <a:pt x="2309" y="6397"/>
                  <a:pt x="2197" y="6351"/>
                </a:cubicBezTo>
                <a:lnTo>
                  <a:pt x="2197" y="6351"/>
                </a:lnTo>
                <a:cubicBezTo>
                  <a:pt x="2086" y="6304"/>
                  <a:pt x="1985" y="6237"/>
                  <a:pt x="1900" y="6152"/>
                </a:cubicBezTo>
                <a:lnTo>
                  <a:pt x="1900" y="6152"/>
                </a:lnTo>
                <a:cubicBezTo>
                  <a:pt x="1815" y="6066"/>
                  <a:pt x="1748" y="5965"/>
                  <a:pt x="1701" y="5854"/>
                </a:cubicBezTo>
                <a:lnTo>
                  <a:pt x="1701" y="5854"/>
                </a:lnTo>
                <a:cubicBezTo>
                  <a:pt x="1655" y="5743"/>
                  <a:pt x="1631" y="5623"/>
                  <a:pt x="1631" y="5504"/>
                </a:cubicBezTo>
                <a:lnTo>
                  <a:pt x="1631" y="0"/>
                </a:lnTo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endParaRPr lang="en-US" sz="3200" dirty="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" name="Google Shape;1018;p42">
            <a:extLst>
              <a:ext uri="{FF2B5EF4-FFF2-40B4-BE49-F238E27FC236}">
                <a16:creationId xmlns:a16="http://schemas.microsoft.com/office/drawing/2014/main" id="{E7152FE9-6F9C-A77B-2763-9731ED0B9EB7}"/>
              </a:ext>
            </a:extLst>
          </p:cNvPr>
          <p:cNvSpPr/>
          <p:nvPr/>
        </p:nvSpPr>
        <p:spPr>
          <a:xfrm>
            <a:off x="1317829" y="1"/>
            <a:ext cx="4331471" cy="6833937"/>
          </a:xfrm>
          <a:custGeom>
            <a:avLst/>
            <a:gdLst/>
            <a:ahLst/>
            <a:cxnLst/>
            <a:rect l="l" t="t" r="r" b="b"/>
            <a:pathLst>
              <a:path w="8662942" h="13667874" extrusionOk="0">
                <a:moveTo>
                  <a:pt x="0" y="0"/>
                </a:moveTo>
                <a:cubicBezTo>
                  <a:pt x="10027" y="36094"/>
                  <a:pt x="48082" y="7162800"/>
                  <a:pt x="48127" y="7194884"/>
                </a:cubicBezTo>
                <a:cubicBezTo>
                  <a:pt x="48172" y="7226968"/>
                  <a:pt x="159761" y="9035583"/>
                  <a:pt x="2093495" y="9047747"/>
                </a:cubicBezTo>
                <a:cubicBezTo>
                  <a:pt x="4027229" y="9059911"/>
                  <a:pt x="4342915" y="6920625"/>
                  <a:pt x="4355432" y="6906126"/>
                </a:cubicBezTo>
                <a:cubicBezTo>
                  <a:pt x="4367949" y="6891627"/>
                  <a:pt x="4408302" y="4798314"/>
                  <a:pt x="6328611" y="4740442"/>
                </a:cubicBezTo>
                <a:cubicBezTo>
                  <a:pt x="8248920" y="4682570"/>
                  <a:pt x="8623944" y="6165285"/>
                  <a:pt x="8621079" y="6145937"/>
                </a:cubicBezTo>
                <a:cubicBezTo>
                  <a:pt x="8618214" y="6126589"/>
                  <a:pt x="8666460" y="13650400"/>
                  <a:pt x="8662737" y="13667874"/>
                </a:cubicBezTo>
              </a:path>
            </a:pathLst>
          </a:custGeom>
          <a:noFill/>
          <a:ln w="88900" cap="flat" cmpd="sng">
            <a:solidFill>
              <a:srgbClr val="FFFFFF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0" name="Picture 49" descr="The Insider Story of Waze">
            <a:extLst>
              <a:ext uri="{FF2B5EF4-FFF2-40B4-BE49-F238E27FC236}">
                <a16:creationId xmlns:a16="http://schemas.microsoft.com/office/drawing/2014/main" id="{CD3C5083-D331-B9DA-C355-C5E140F7F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9"/>
          <a:stretch/>
        </p:blipFill>
        <p:spPr bwMode="auto">
          <a:xfrm>
            <a:off x="6207252" y="2298855"/>
            <a:ext cx="5943600" cy="29819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2C9FA1-DBB2-E75E-5DE9-67D83372D224}"/>
              </a:ext>
            </a:extLst>
          </p:cNvPr>
          <p:cNvSpPr txBox="1"/>
          <p:nvPr/>
        </p:nvSpPr>
        <p:spPr>
          <a:xfrm>
            <a:off x="759877" y="550768"/>
            <a:ext cx="5943601" cy="6753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Address service gaps</a:t>
            </a:r>
          </a:p>
        </p:txBody>
      </p:sp>
      <p:sp>
        <p:nvSpPr>
          <p:cNvPr id="75" name="Google Shape;333;p22">
            <a:extLst>
              <a:ext uri="{FF2B5EF4-FFF2-40B4-BE49-F238E27FC236}">
                <a16:creationId xmlns:a16="http://schemas.microsoft.com/office/drawing/2014/main" id="{32315F93-2A44-DA73-06C4-F87CC19BE3FA}"/>
              </a:ext>
            </a:extLst>
          </p:cNvPr>
          <p:cNvSpPr/>
          <p:nvPr/>
        </p:nvSpPr>
        <p:spPr>
          <a:xfrm>
            <a:off x="899164" y="1774983"/>
            <a:ext cx="815400" cy="81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/>
          </a:p>
        </p:txBody>
      </p:sp>
      <p:grpSp>
        <p:nvGrpSpPr>
          <p:cNvPr id="76" name="Google Shape;355;p22">
            <a:extLst>
              <a:ext uri="{FF2B5EF4-FFF2-40B4-BE49-F238E27FC236}">
                <a16:creationId xmlns:a16="http://schemas.microsoft.com/office/drawing/2014/main" id="{9783C0FB-DFD9-C21B-0079-DB33B862D9B7}"/>
              </a:ext>
            </a:extLst>
          </p:cNvPr>
          <p:cNvGrpSpPr/>
          <p:nvPr/>
        </p:nvGrpSpPr>
        <p:grpSpPr>
          <a:xfrm>
            <a:off x="1140565" y="2014696"/>
            <a:ext cx="354527" cy="353587"/>
            <a:chOff x="-35495600" y="2631825"/>
            <a:chExt cx="292225" cy="291450"/>
          </a:xfrm>
        </p:grpSpPr>
        <p:sp>
          <p:nvSpPr>
            <p:cNvPr id="77" name="Google Shape;356;p22">
              <a:extLst>
                <a:ext uri="{FF2B5EF4-FFF2-40B4-BE49-F238E27FC236}">
                  <a16:creationId xmlns:a16="http://schemas.microsoft.com/office/drawing/2014/main" id="{0F2717FB-EE7C-250D-04A7-AA257B9DB486}"/>
                </a:ext>
              </a:extLst>
            </p:cNvPr>
            <p:cNvSpPr/>
            <p:nvPr/>
          </p:nvSpPr>
          <p:spPr>
            <a:xfrm>
              <a:off x="-35495600" y="2735025"/>
              <a:ext cx="137075" cy="188250"/>
            </a:xfrm>
            <a:custGeom>
              <a:avLst/>
              <a:gdLst/>
              <a:ahLst/>
              <a:cxnLst/>
              <a:rect l="l" t="t" r="r" b="b"/>
              <a:pathLst>
                <a:path w="5483" h="7530" extrusionOk="0">
                  <a:moveTo>
                    <a:pt x="4443" y="662"/>
                  </a:moveTo>
                  <a:cubicBezTo>
                    <a:pt x="4663" y="662"/>
                    <a:pt x="4821" y="819"/>
                    <a:pt x="4821" y="1040"/>
                  </a:cubicBezTo>
                  <a:lnTo>
                    <a:pt x="4821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725" y="819"/>
                    <a:pt x="820" y="662"/>
                    <a:pt x="1040" y="662"/>
                  </a:cubicBezTo>
                  <a:close/>
                  <a:moveTo>
                    <a:pt x="4821" y="2048"/>
                  </a:moveTo>
                  <a:lnTo>
                    <a:pt x="4821" y="5482"/>
                  </a:lnTo>
                  <a:lnTo>
                    <a:pt x="662" y="5482"/>
                  </a:lnTo>
                  <a:lnTo>
                    <a:pt x="662" y="2048"/>
                  </a:lnTo>
                  <a:close/>
                  <a:moveTo>
                    <a:pt x="4852" y="6143"/>
                  </a:moveTo>
                  <a:lnTo>
                    <a:pt x="4852" y="6490"/>
                  </a:lnTo>
                  <a:cubicBezTo>
                    <a:pt x="4821" y="6711"/>
                    <a:pt x="4663" y="6868"/>
                    <a:pt x="4506" y="6868"/>
                  </a:cubicBezTo>
                  <a:lnTo>
                    <a:pt x="1072" y="6868"/>
                  </a:lnTo>
                  <a:cubicBezTo>
                    <a:pt x="883" y="6868"/>
                    <a:pt x="725" y="6711"/>
                    <a:pt x="725" y="6490"/>
                  </a:cubicBezTo>
                  <a:lnTo>
                    <a:pt x="725" y="6143"/>
                  </a:ln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6490"/>
                  </a:lnTo>
                  <a:cubicBezTo>
                    <a:pt x="0" y="7057"/>
                    <a:pt x="473" y="7530"/>
                    <a:pt x="1040" y="7530"/>
                  </a:cubicBezTo>
                  <a:lnTo>
                    <a:pt x="4443" y="7530"/>
                  </a:lnTo>
                  <a:cubicBezTo>
                    <a:pt x="5010" y="7530"/>
                    <a:pt x="5482" y="7057"/>
                    <a:pt x="5482" y="6490"/>
                  </a:cubicBezTo>
                  <a:lnTo>
                    <a:pt x="5482" y="1040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7;p22">
              <a:extLst>
                <a:ext uri="{FF2B5EF4-FFF2-40B4-BE49-F238E27FC236}">
                  <a16:creationId xmlns:a16="http://schemas.microsoft.com/office/drawing/2014/main" id="{666C02D9-7AC6-7413-1048-105DDD91166C}"/>
                </a:ext>
              </a:extLst>
            </p:cNvPr>
            <p:cNvSpPr/>
            <p:nvPr/>
          </p:nvSpPr>
          <p:spPr>
            <a:xfrm>
              <a:off x="-35339650" y="2631825"/>
              <a:ext cx="136275" cy="188275"/>
            </a:xfrm>
            <a:custGeom>
              <a:avLst/>
              <a:gdLst/>
              <a:ahLst/>
              <a:cxnLst/>
              <a:rect l="l" t="t" r="r" b="b"/>
              <a:pathLst>
                <a:path w="5451" h="7531" extrusionOk="0">
                  <a:moveTo>
                    <a:pt x="4411" y="662"/>
                  </a:moveTo>
                  <a:cubicBezTo>
                    <a:pt x="4600" y="662"/>
                    <a:pt x="4758" y="820"/>
                    <a:pt x="4758" y="1009"/>
                  </a:cubicBezTo>
                  <a:lnTo>
                    <a:pt x="4758" y="1387"/>
                  </a:lnTo>
                  <a:lnTo>
                    <a:pt x="631" y="1387"/>
                  </a:lnTo>
                  <a:lnTo>
                    <a:pt x="631" y="1009"/>
                  </a:lnTo>
                  <a:cubicBezTo>
                    <a:pt x="631" y="820"/>
                    <a:pt x="788" y="662"/>
                    <a:pt x="977" y="662"/>
                  </a:cubicBezTo>
                  <a:close/>
                  <a:moveTo>
                    <a:pt x="4758" y="2049"/>
                  </a:moveTo>
                  <a:lnTo>
                    <a:pt x="4758" y="5483"/>
                  </a:lnTo>
                  <a:lnTo>
                    <a:pt x="631" y="5483"/>
                  </a:lnTo>
                  <a:lnTo>
                    <a:pt x="631" y="2049"/>
                  </a:lnTo>
                  <a:close/>
                  <a:moveTo>
                    <a:pt x="4789" y="6144"/>
                  </a:moveTo>
                  <a:lnTo>
                    <a:pt x="4789" y="6491"/>
                  </a:lnTo>
                  <a:cubicBezTo>
                    <a:pt x="4758" y="6680"/>
                    <a:pt x="4600" y="6837"/>
                    <a:pt x="4443" y="6837"/>
                  </a:cubicBezTo>
                  <a:lnTo>
                    <a:pt x="1009" y="6837"/>
                  </a:lnTo>
                  <a:cubicBezTo>
                    <a:pt x="820" y="6837"/>
                    <a:pt x="662" y="6680"/>
                    <a:pt x="662" y="6491"/>
                  </a:cubicBezTo>
                  <a:lnTo>
                    <a:pt x="662" y="6144"/>
                  </a:ln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6491"/>
                  </a:lnTo>
                  <a:cubicBezTo>
                    <a:pt x="0" y="7058"/>
                    <a:pt x="473" y="7531"/>
                    <a:pt x="1009" y="7531"/>
                  </a:cubicBezTo>
                  <a:lnTo>
                    <a:pt x="4443" y="7531"/>
                  </a:lnTo>
                  <a:cubicBezTo>
                    <a:pt x="4978" y="7531"/>
                    <a:pt x="5451" y="7058"/>
                    <a:pt x="5451" y="6491"/>
                  </a:cubicBezTo>
                  <a:lnTo>
                    <a:pt x="5451" y="1009"/>
                  </a:lnTo>
                  <a:cubicBezTo>
                    <a:pt x="5451" y="442"/>
                    <a:pt x="4978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8;p22">
              <a:extLst>
                <a:ext uri="{FF2B5EF4-FFF2-40B4-BE49-F238E27FC236}">
                  <a16:creationId xmlns:a16="http://schemas.microsoft.com/office/drawing/2014/main" id="{31A0309D-BACA-5CA1-3AFF-12C718DB43CC}"/>
                </a:ext>
              </a:extLst>
            </p:cNvPr>
            <p:cNvSpPr/>
            <p:nvPr/>
          </p:nvSpPr>
          <p:spPr>
            <a:xfrm>
              <a:off x="-35341225" y="2836625"/>
              <a:ext cx="85075" cy="84500"/>
            </a:xfrm>
            <a:custGeom>
              <a:avLst/>
              <a:gdLst/>
              <a:ahLst/>
              <a:cxnLst/>
              <a:rect l="l" t="t" r="r" b="b"/>
              <a:pathLst>
                <a:path w="3403" h="3380" extrusionOk="0">
                  <a:moveTo>
                    <a:pt x="3056" y="0"/>
                  </a:moveTo>
                  <a:cubicBezTo>
                    <a:pt x="2836" y="0"/>
                    <a:pt x="2678" y="158"/>
                    <a:pt x="2678" y="347"/>
                  </a:cubicBezTo>
                  <a:lnTo>
                    <a:pt x="2678" y="1008"/>
                  </a:lnTo>
                  <a:cubicBezTo>
                    <a:pt x="2678" y="1575"/>
                    <a:pt x="2206" y="2048"/>
                    <a:pt x="1670" y="2048"/>
                  </a:cubicBezTo>
                  <a:lnTo>
                    <a:pt x="1103" y="2048"/>
                  </a:lnTo>
                  <a:lnTo>
                    <a:pt x="1229" y="1922"/>
                  </a:lnTo>
                  <a:cubicBezTo>
                    <a:pt x="1418" y="1859"/>
                    <a:pt x="1418" y="1638"/>
                    <a:pt x="1261" y="1481"/>
                  </a:cubicBezTo>
                  <a:cubicBezTo>
                    <a:pt x="1213" y="1418"/>
                    <a:pt x="1127" y="1386"/>
                    <a:pt x="1036" y="1386"/>
                  </a:cubicBezTo>
                  <a:cubicBezTo>
                    <a:pt x="946" y="1386"/>
                    <a:pt x="851" y="1418"/>
                    <a:pt x="788" y="1481"/>
                  </a:cubicBezTo>
                  <a:lnTo>
                    <a:pt x="126" y="2142"/>
                  </a:lnTo>
                  <a:cubicBezTo>
                    <a:pt x="0" y="2268"/>
                    <a:pt x="0" y="2521"/>
                    <a:pt x="126" y="2615"/>
                  </a:cubicBezTo>
                  <a:lnTo>
                    <a:pt x="788" y="3308"/>
                  </a:lnTo>
                  <a:cubicBezTo>
                    <a:pt x="851" y="3355"/>
                    <a:pt x="946" y="3379"/>
                    <a:pt x="1036" y="3379"/>
                  </a:cubicBezTo>
                  <a:cubicBezTo>
                    <a:pt x="1127" y="3379"/>
                    <a:pt x="1213" y="3355"/>
                    <a:pt x="1261" y="3308"/>
                  </a:cubicBezTo>
                  <a:cubicBezTo>
                    <a:pt x="1387" y="3182"/>
                    <a:pt x="1387" y="2930"/>
                    <a:pt x="1261" y="2836"/>
                  </a:cubicBezTo>
                  <a:lnTo>
                    <a:pt x="1166" y="2710"/>
                  </a:lnTo>
                  <a:lnTo>
                    <a:pt x="1702" y="2710"/>
                  </a:lnTo>
                  <a:cubicBezTo>
                    <a:pt x="2647" y="2710"/>
                    <a:pt x="3403" y="1953"/>
                    <a:pt x="3403" y="1008"/>
                  </a:cubicBezTo>
                  <a:lnTo>
                    <a:pt x="3403" y="347"/>
                  </a:lnTo>
                  <a:cubicBezTo>
                    <a:pt x="3403" y="158"/>
                    <a:pt x="3245" y="0"/>
                    <a:pt x="3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59;p22">
              <a:extLst>
                <a:ext uri="{FF2B5EF4-FFF2-40B4-BE49-F238E27FC236}">
                  <a16:creationId xmlns:a16="http://schemas.microsoft.com/office/drawing/2014/main" id="{8E9E6F63-1969-B752-AE9E-1EC57D5B74A9}"/>
                </a:ext>
              </a:extLst>
            </p:cNvPr>
            <p:cNvSpPr/>
            <p:nvPr/>
          </p:nvSpPr>
          <p:spPr>
            <a:xfrm>
              <a:off x="-35442050" y="263262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48" y="0"/>
                  </a:moveTo>
                  <a:cubicBezTo>
                    <a:pt x="2261" y="0"/>
                    <a:pt x="2175" y="32"/>
                    <a:pt x="2112" y="95"/>
                  </a:cubicBezTo>
                  <a:cubicBezTo>
                    <a:pt x="1986" y="189"/>
                    <a:pt x="1986" y="441"/>
                    <a:pt x="2112" y="567"/>
                  </a:cubicBezTo>
                  <a:lnTo>
                    <a:pt x="2238" y="662"/>
                  </a:lnTo>
                  <a:lnTo>
                    <a:pt x="1671" y="662"/>
                  </a:lnTo>
                  <a:cubicBezTo>
                    <a:pt x="725" y="662"/>
                    <a:pt x="1" y="1418"/>
                    <a:pt x="1" y="2363"/>
                  </a:cubicBezTo>
                  <a:lnTo>
                    <a:pt x="1" y="3025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25"/>
                  </a:cubicBezTo>
                  <a:lnTo>
                    <a:pt x="694" y="2363"/>
                  </a:lnTo>
                  <a:cubicBezTo>
                    <a:pt x="694" y="1828"/>
                    <a:pt x="1166" y="1355"/>
                    <a:pt x="1734" y="1355"/>
                  </a:cubicBezTo>
                  <a:lnTo>
                    <a:pt x="2269" y="1355"/>
                  </a:lnTo>
                  <a:lnTo>
                    <a:pt x="2143" y="1450"/>
                  </a:lnTo>
                  <a:cubicBezTo>
                    <a:pt x="1954" y="1544"/>
                    <a:pt x="1954" y="1765"/>
                    <a:pt x="2112" y="1891"/>
                  </a:cubicBezTo>
                  <a:cubicBezTo>
                    <a:pt x="2175" y="1954"/>
                    <a:pt x="2261" y="1985"/>
                    <a:pt x="2348" y="1985"/>
                  </a:cubicBezTo>
                  <a:cubicBezTo>
                    <a:pt x="2435" y="1985"/>
                    <a:pt x="2521" y="1954"/>
                    <a:pt x="2584" y="1891"/>
                  </a:cubicBezTo>
                  <a:lnTo>
                    <a:pt x="3246" y="1229"/>
                  </a:lnTo>
                  <a:cubicBezTo>
                    <a:pt x="3372" y="1103"/>
                    <a:pt x="3372" y="883"/>
                    <a:pt x="3246" y="756"/>
                  </a:cubicBezTo>
                  <a:lnTo>
                    <a:pt x="2584" y="95"/>
                  </a:lnTo>
                  <a:cubicBezTo>
                    <a:pt x="2521" y="32"/>
                    <a:pt x="2435" y="0"/>
                    <a:pt x="2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342;p22">
            <a:extLst>
              <a:ext uri="{FF2B5EF4-FFF2-40B4-BE49-F238E27FC236}">
                <a16:creationId xmlns:a16="http://schemas.microsoft.com/office/drawing/2014/main" id="{484245FB-5186-DDBD-A21F-D872135CA020}"/>
              </a:ext>
            </a:extLst>
          </p:cNvPr>
          <p:cNvSpPr/>
          <p:nvPr/>
        </p:nvSpPr>
        <p:spPr>
          <a:xfrm>
            <a:off x="920153" y="3620433"/>
            <a:ext cx="815400" cy="81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/>
          </a:p>
        </p:txBody>
      </p:sp>
      <p:sp>
        <p:nvSpPr>
          <p:cNvPr id="82" name="Google Shape;353;p22">
            <a:extLst>
              <a:ext uri="{FF2B5EF4-FFF2-40B4-BE49-F238E27FC236}">
                <a16:creationId xmlns:a16="http://schemas.microsoft.com/office/drawing/2014/main" id="{32DAD025-9AF8-AF67-8A5D-093C2C33D479}"/>
              </a:ext>
            </a:extLst>
          </p:cNvPr>
          <p:cNvSpPr/>
          <p:nvPr/>
        </p:nvSpPr>
        <p:spPr>
          <a:xfrm>
            <a:off x="1151089" y="3851339"/>
            <a:ext cx="311550" cy="353587"/>
          </a:xfrm>
          <a:custGeom>
            <a:avLst/>
            <a:gdLst/>
            <a:ahLst/>
            <a:cxnLst/>
            <a:rect l="l" t="t" r="r" b="b"/>
            <a:pathLst>
              <a:path w="10272" h="11658" extrusionOk="0">
                <a:moveTo>
                  <a:pt x="7877" y="693"/>
                </a:moveTo>
                <a:cubicBezTo>
                  <a:pt x="8066" y="693"/>
                  <a:pt x="8224" y="851"/>
                  <a:pt x="8224" y="1040"/>
                </a:cubicBezTo>
                <a:lnTo>
                  <a:pt x="8224" y="1387"/>
                </a:lnTo>
                <a:lnTo>
                  <a:pt x="2080" y="1387"/>
                </a:lnTo>
                <a:lnTo>
                  <a:pt x="2080" y="1040"/>
                </a:lnTo>
                <a:cubicBezTo>
                  <a:pt x="2049" y="851"/>
                  <a:pt x="2206" y="693"/>
                  <a:pt x="2395" y="693"/>
                </a:cubicBezTo>
                <a:close/>
                <a:moveTo>
                  <a:pt x="9200" y="2710"/>
                </a:moveTo>
                <a:cubicBezTo>
                  <a:pt x="9421" y="2710"/>
                  <a:pt x="9578" y="2899"/>
                  <a:pt x="9578" y="3088"/>
                </a:cubicBezTo>
                <a:cubicBezTo>
                  <a:pt x="9578" y="3277"/>
                  <a:pt x="9421" y="3434"/>
                  <a:pt x="9200" y="3434"/>
                </a:cubicBezTo>
                <a:lnTo>
                  <a:pt x="8854" y="3434"/>
                </a:lnTo>
                <a:lnTo>
                  <a:pt x="8854" y="2773"/>
                </a:lnTo>
                <a:lnTo>
                  <a:pt x="9200" y="2773"/>
                </a:lnTo>
                <a:lnTo>
                  <a:pt x="9200" y="2710"/>
                </a:lnTo>
                <a:close/>
                <a:moveTo>
                  <a:pt x="6176" y="3907"/>
                </a:moveTo>
                <a:cubicBezTo>
                  <a:pt x="6207" y="4033"/>
                  <a:pt x="6333" y="4127"/>
                  <a:pt x="6491" y="4127"/>
                </a:cubicBezTo>
                <a:lnTo>
                  <a:pt x="9200" y="4127"/>
                </a:lnTo>
                <a:cubicBezTo>
                  <a:pt x="9326" y="4127"/>
                  <a:pt x="9421" y="4127"/>
                  <a:pt x="9515" y="4096"/>
                </a:cubicBezTo>
                <a:lnTo>
                  <a:pt x="9515" y="4096"/>
                </a:lnTo>
                <a:cubicBezTo>
                  <a:pt x="9421" y="4474"/>
                  <a:pt x="9011" y="4789"/>
                  <a:pt x="8539" y="4789"/>
                </a:cubicBezTo>
                <a:lnTo>
                  <a:pt x="6491" y="4789"/>
                </a:lnTo>
                <a:cubicBezTo>
                  <a:pt x="6333" y="4789"/>
                  <a:pt x="6239" y="4852"/>
                  <a:pt x="6176" y="5010"/>
                </a:cubicBezTo>
                <a:lnTo>
                  <a:pt x="5640" y="4474"/>
                </a:lnTo>
                <a:lnTo>
                  <a:pt x="6176" y="3907"/>
                </a:lnTo>
                <a:close/>
                <a:moveTo>
                  <a:pt x="1387" y="4789"/>
                </a:moveTo>
                <a:lnTo>
                  <a:pt x="1387" y="5451"/>
                </a:lnTo>
                <a:lnTo>
                  <a:pt x="1009" y="5451"/>
                </a:lnTo>
                <a:cubicBezTo>
                  <a:pt x="820" y="5451"/>
                  <a:pt x="662" y="5293"/>
                  <a:pt x="662" y="5073"/>
                </a:cubicBezTo>
                <a:cubicBezTo>
                  <a:pt x="662" y="4884"/>
                  <a:pt x="820" y="4789"/>
                  <a:pt x="1009" y="4789"/>
                </a:cubicBezTo>
                <a:close/>
                <a:moveTo>
                  <a:pt x="4065" y="5923"/>
                </a:moveTo>
                <a:lnTo>
                  <a:pt x="4601" y="6459"/>
                </a:lnTo>
                <a:lnTo>
                  <a:pt x="4065" y="7026"/>
                </a:lnTo>
                <a:cubicBezTo>
                  <a:pt x="4033" y="6900"/>
                  <a:pt x="3907" y="6774"/>
                  <a:pt x="3750" y="6774"/>
                </a:cubicBezTo>
                <a:lnTo>
                  <a:pt x="1702" y="6774"/>
                </a:lnTo>
                <a:cubicBezTo>
                  <a:pt x="1664" y="6779"/>
                  <a:pt x="1626" y="6782"/>
                  <a:pt x="1589" y="6782"/>
                </a:cubicBezTo>
                <a:cubicBezTo>
                  <a:pt x="1192" y="6782"/>
                  <a:pt x="838" y="6487"/>
                  <a:pt x="694" y="6112"/>
                </a:cubicBezTo>
                <a:lnTo>
                  <a:pt x="694" y="6112"/>
                </a:lnTo>
                <a:cubicBezTo>
                  <a:pt x="788" y="6144"/>
                  <a:pt x="914" y="6144"/>
                  <a:pt x="1009" y="6144"/>
                </a:cubicBezTo>
                <a:lnTo>
                  <a:pt x="3750" y="6144"/>
                </a:lnTo>
                <a:cubicBezTo>
                  <a:pt x="3907" y="6144"/>
                  <a:pt x="4002" y="6081"/>
                  <a:pt x="4065" y="5923"/>
                </a:cubicBezTo>
                <a:close/>
                <a:moveTo>
                  <a:pt x="8192" y="2048"/>
                </a:moveTo>
                <a:lnTo>
                  <a:pt x="8192" y="3434"/>
                </a:lnTo>
                <a:lnTo>
                  <a:pt x="6806" y="3434"/>
                </a:lnTo>
                <a:lnTo>
                  <a:pt x="6806" y="3088"/>
                </a:lnTo>
                <a:cubicBezTo>
                  <a:pt x="6806" y="2930"/>
                  <a:pt x="6743" y="2804"/>
                  <a:pt x="6617" y="2773"/>
                </a:cubicBezTo>
                <a:cubicBezTo>
                  <a:pt x="6571" y="2761"/>
                  <a:pt x="6520" y="2754"/>
                  <a:pt x="6472" y="2754"/>
                </a:cubicBezTo>
                <a:cubicBezTo>
                  <a:pt x="6388" y="2754"/>
                  <a:pt x="6310" y="2776"/>
                  <a:pt x="6270" y="2836"/>
                </a:cubicBezTo>
                <a:lnTo>
                  <a:pt x="4884" y="4222"/>
                </a:lnTo>
                <a:cubicBezTo>
                  <a:pt x="4758" y="4348"/>
                  <a:pt x="4758" y="4569"/>
                  <a:pt x="4884" y="4695"/>
                </a:cubicBezTo>
                <a:lnTo>
                  <a:pt x="6270" y="6081"/>
                </a:lnTo>
                <a:cubicBezTo>
                  <a:pt x="6315" y="6125"/>
                  <a:pt x="6407" y="6170"/>
                  <a:pt x="6501" y="6170"/>
                </a:cubicBezTo>
                <a:cubicBezTo>
                  <a:pt x="6540" y="6170"/>
                  <a:pt x="6580" y="6162"/>
                  <a:pt x="6617" y="6144"/>
                </a:cubicBezTo>
                <a:cubicBezTo>
                  <a:pt x="6743" y="6112"/>
                  <a:pt x="6806" y="5955"/>
                  <a:pt x="6806" y="5829"/>
                </a:cubicBezTo>
                <a:lnTo>
                  <a:pt x="6806" y="5482"/>
                </a:lnTo>
                <a:lnTo>
                  <a:pt x="8192" y="5482"/>
                </a:lnTo>
                <a:lnTo>
                  <a:pt x="8192" y="8948"/>
                </a:lnTo>
                <a:lnTo>
                  <a:pt x="2049" y="8948"/>
                </a:lnTo>
                <a:lnTo>
                  <a:pt x="2049" y="7530"/>
                </a:lnTo>
                <a:lnTo>
                  <a:pt x="3435" y="7530"/>
                </a:lnTo>
                <a:lnTo>
                  <a:pt x="3435" y="7877"/>
                </a:lnTo>
                <a:cubicBezTo>
                  <a:pt x="3435" y="8034"/>
                  <a:pt x="3498" y="8160"/>
                  <a:pt x="3624" y="8192"/>
                </a:cubicBezTo>
                <a:cubicBezTo>
                  <a:pt x="3676" y="8218"/>
                  <a:pt x="3734" y="8233"/>
                  <a:pt x="3788" y="8233"/>
                </a:cubicBezTo>
                <a:cubicBezTo>
                  <a:pt x="3864" y="8233"/>
                  <a:pt x="3934" y="8202"/>
                  <a:pt x="3970" y="8129"/>
                </a:cubicBezTo>
                <a:lnTo>
                  <a:pt x="5357" y="6742"/>
                </a:lnTo>
                <a:cubicBezTo>
                  <a:pt x="5483" y="6616"/>
                  <a:pt x="5483" y="6396"/>
                  <a:pt x="5357" y="6270"/>
                </a:cubicBezTo>
                <a:lnTo>
                  <a:pt x="3970" y="4884"/>
                </a:lnTo>
                <a:cubicBezTo>
                  <a:pt x="3924" y="4837"/>
                  <a:pt x="3828" y="4808"/>
                  <a:pt x="3730" y="4808"/>
                </a:cubicBezTo>
                <a:cubicBezTo>
                  <a:pt x="3694" y="4808"/>
                  <a:pt x="3658" y="4812"/>
                  <a:pt x="3624" y="4821"/>
                </a:cubicBezTo>
                <a:cubicBezTo>
                  <a:pt x="3498" y="4852"/>
                  <a:pt x="3435" y="5010"/>
                  <a:pt x="3435" y="5136"/>
                </a:cubicBezTo>
                <a:lnTo>
                  <a:pt x="3435" y="5482"/>
                </a:lnTo>
                <a:lnTo>
                  <a:pt x="2049" y="5482"/>
                </a:lnTo>
                <a:lnTo>
                  <a:pt x="2049" y="2048"/>
                </a:lnTo>
                <a:close/>
                <a:moveTo>
                  <a:pt x="8192" y="9609"/>
                </a:moveTo>
                <a:lnTo>
                  <a:pt x="8192" y="10649"/>
                </a:lnTo>
                <a:cubicBezTo>
                  <a:pt x="8192" y="10838"/>
                  <a:pt x="8035" y="10996"/>
                  <a:pt x="7877" y="10996"/>
                </a:cubicBezTo>
                <a:lnTo>
                  <a:pt x="2395" y="10996"/>
                </a:lnTo>
                <a:cubicBezTo>
                  <a:pt x="2206" y="10996"/>
                  <a:pt x="2049" y="10838"/>
                  <a:pt x="2049" y="10649"/>
                </a:cubicBezTo>
                <a:lnTo>
                  <a:pt x="2049" y="9609"/>
                </a:lnTo>
                <a:close/>
                <a:moveTo>
                  <a:pt x="2395" y="0"/>
                </a:moveTo>
                <a:cubicBezTo>
                  <a:pt x="1860" y="0"/>
                  <a:pt x="1387" y="473"/>
                  <a:pt x="1387" y="1040"/>
                </a:cubicBezTo>
                <a:lnTo>
                  <a:pt x="1387" y="4096"/>
                </a:lnTo>
                <a:lnTo>
                  <a:pt x="1009" y="4096"/>
                </a:lnTo>
                <a:cubicBezTo>
                  <a:pt x="473" y="4096"/>
                  <a:pt x="1" y="4569"/>
                  <a:pt x="1" y="5136"/>
                </a:cubicBezTo>
                <a:lnTo>
                  <a:pt x="1" y="5797"/>
                </a:lnTo>
                <a:cubicBezTo>
                  <a:pt x="1" y="6616"/>
                  <a:pt x="599" y="7341"/>
                  <a:pt x="1387" y="7498"/>
                </a:cubicBezTo>
                <a:lnTo>
                  <a:pt x="1387" y="10649"/>
                </a:lnTo>
                <a:cubicBezTo>
                  <a:pt x="1387" y="11185"/>
                  <a:pt x="1860" y="11657"/>
                  <a:pt x="2395" y="11657"/>
                </a:cubicBezTo>
                <a:lnTo>
                  <a:pt x="7877" y="11657"/>
                </a:lnTo>
                <a:cubicBezTo>
                  <a:pt x="8413" y="11657"/>
                  <a:pt x="8885" y="11185"/>
                  <a:pt x="8885" y="10649"/>
                </a:cubicBezTo>
                <a:lnTo>
                  <a:pt x="8885" y="5451"/>
                </a:lnTo>
                <a:cubicBezTo>
                  <a:pt x="9673" y="5293"/>
                  <a:pt x="10271" y="4569"/>
                  <a:pt x="10271" y="3749"/>
                </a:cubicBezTo>
                <a:lnTo>
                  <a:pt x="10271" y="3088"/>
                </a:lnTo>
                <a:cubicBezTo>
                  <a:pt x="10271" y="2521"/>
                  <a:pt x="9799" y="2048"/>
                  <a:pt x="9263" y="2048"/>
                </a:cubicBezTo>
                <a:lnTo>
                  <a:pt x="8885" y="2048"/>
                </a:lnTo>
                <a:lnTo>
                  <a:pt x="8885" y="1040"/>
                </a:lnTo>
                <a:cubicBezTo>
                  <a:pt x="8885" y="473"/>
                  <a:pt x="8413" y="0"/>
                  <a:pt x="78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84E8D2-061D-8C1F-39D0-C93D0B2AA263}"/>
              </a:ext>
            </a:extLst>
          </p:cNvPr>
          <p:cNvSpPr txBox="1"/>
          <p:nvPr/>
        </p:nvSpPr>
        <p:spPr>
          <a:xfrm>
            <a:off x="1735553" y="2121215"/>
            <a:ext cx="4232575" cy="1040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Personalize search and route options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2CBAF14-F345-D060-17D4-EA4669E455D7}"/>
              </a:ext>
            </a:extLst>
          </p:cNvPr>
          <p:cNvSpPr txBox="1"/>
          <p:nvPr/>
        </p:nvSpPr>
        <p:spPr>
          <a:xfrm>
            <a:off x="1693575" y="3540967"/>
            <a:ext cx="4232575" cy="1040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 for reliable </a:t>
            </a:r>
            <a:r>
              <a:rPr lang="en-US" sz="2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ariability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742BDA-4104-FE9B-BFC2-C8010D5C8DE1}"/>
              </a:ext>
            </a:extLst>
          </p:cNvPr>
          <p:cNvSpPr txBox="1"/>
          <p:nvPr/>
        </p:nvSpPr>
        <p:spPr>
          <a:xfrm>
            <a:off x="2643733" y="5865678"/>
            <a:ext cx="4232575" cy="1040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C79AB68-90A7-EB30-352E-4274EF09CD40}"/>
              </a:ext>
            </a:extLst>
          </p:cNvPr>
          <p:cNvSpPr txBox="1"/>
          <p:nvPr/>
        </p:nvSpPr>
        <p:spPr>
          <a:xfrm>
            <a:off x="2470903" y="5957086"/>
            <a:ext cx="4232575" cy="1040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22300C-BCDE-07F6-889E-56A0DFB404E1}"/>
              </a:ext>
            </a:extLst>
          </p:cNvPr>
          <p:cNvSpPr txBox="1"/>
          <p:nvPr/>
        </p:nvSpPr>
        <p:spPr>
          <a:xfrm>
            <a:off x="1714564" y="2787785"/>
            <a:ext cx="4232575" cy="6753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Streamlining, connected vehicle technology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Google Shape;505;p26">
            <a:extLst>
              <a:ext uri="{FF2B5EF4-FFF2-40B4-BE49-F238E27FC236}">
                <a16:creationId xmlns:a16="http://schemas.microsoft.com/office/drawing/2014/main" id="{534EA612-E7A5-50D6-2FFC-AB5419E9631B}"/>
              </a:ext>
            </a:extLst>
          </p:cNvPr>
          <p:cNvSpPr/>
          <p:nvPr/>
        </p:nvSpPr>
        <p:spPr>
          <a:xfrm>
            <a:off x="1204187" y="2915559"/>
            <a:ext cx="306943" cy="246487"/>
          </a:xfrm>
          <a:custGeom>
            <a:avLst/>
            <a:gdLst/>
            <a:ahLst/>
            <a:cxnLst/>
            <a:rect l="l" t="t" r="r" b="b"/>
            <a:pathLst>
              <a:path w="2057" h="1477" extrusionOk="0">
                <a:moveTo>
                  <a:pt x="1315" y="1476"/>
                </a:moveTo>
                <a:lnTo>
                  <a:pt x="2056" y="738"/>
                </a:lnTo>
                <a:lnTo>
                  <a:pt x="1315" y="0"/>
                </a:lnTo>
                <a:lnTo>
                  <a:pt x="1315" y="254"/>
                </a:lnTo>
                <a:lnTo>
                  <a:pt x="0" y="254"/>
                </a:lnTo>
                <a:lnTo>
                  <a:pt x="0" y="1222"/>
                </a:lnTo>
                <a:lnTo>
                  <a:pt x="1315" y="1222"/>
                </a:lnTo>
                <a:lnTo>
                  <a:pt x="1315" y="1476"/>
                </a:lnTo>
              </a:path>
            </a:pathLst>
          </a:custGeom>
          <a:solidFill>
            <a:srgbClr val="70A3EA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9" name="Google Shape;505;p26">
            <a:extLst>
              <a:ext uri="{FF2B5EF4-FFF2-40B4-BE49-F238E27FC236}">
                <a16:creationId xmlns:a16="http://schemas.microsoft.com/office/drawing/2014/main" id="{B1FD43F9-4077-CE0E-3ADB-8CD1E38C79D2}"/>
              </a:ext>
            </a:extLst>
          </p:cNvPr>
          <p:cNvSpPr/>
          <p:nvPr/>
        </p:nvSpPr>
        <p:spPr>
          <a:xfrm>
            <a:off x="1225987" y="4999396"/>
            <a:ext cx="306943" cy="246487"/>
          </a:xfrm>
          <a:custGeom>
            <a:avLst/>
            <a:gdLst/>
            <a:ahLst/>
            <a:cxnLst/>
            <a:rect l="l" t="t" r="r" b="b"/>
            <a:pathLst>
              <a:path w="2057" h="1477" extrusionOk="0">
                <a:moveTo>
                  <a:pt x="1315" y="1476"/>
                </a:moveTo>
                <a:lnTo>
                  <a:pt x="2056" y="738"/>
                </a:lnTo>
                <a:lnTo>
                  <a:pt x="1315" y="0"/>
                </a:lnTo>
                <a:lnTo>
                  <a:pt x="1315" y="254"/>
                </a:lnTo>
                <a:lnTo>
                  <a:pt x="0" y="254"/>
                </a:lnTo>
                <a:lnTo>
                  <a:pt x="0" y="1222"/>
                </a:lnTo>
                <a:lnTo>
                  <a:pt x="1315" y="1222"/>
                </a:lnTo>
                <a:lnTo>
                  <a:pt x="1315" y="1476"/>
                </a:lnTo>
              </a:path>
            </a:pathLst>
          </a:custGeom>
          <a:solidFill>
            <a:srgbClr val="70A3EA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C21DCE-76E8-2BA4-4E7D-5695B86AB314}"/>
              </a:ext>
            </a:extLst>
          </p:cNvPr>
          <p:cNvSpPr txBox="1"/>
          <p:nvPr/>
        </p:nvSpPr>
        <p:spPr>
          <a:xfrm>
            <a:off x="1693574" y="4806999"/>
            <a:ext cx="4232575" cy="6753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AI-powered, enhanced machine learning algorithms </a:t>
            </a:r>
            <a:endParaRPr kumimoji="0" lang="en-US" i="1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0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veloping a GPS Navigation App like Waze: A Guide to Technology,  Development, and Enhanced User Experience | by Kevin Finnerty | Medium">
            <a:extLst>
              <a:ext uri="{FF2B5EF4-FFF2-40B4-BE49-F238E27FC236}">
                <a16:creationId xmlns:a16="http://schemas.microsoft.com/office/drawing/2014/main" id="{BA2F741E-1879-0F85-DB7D-85DE65117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r="10930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0" name="Rectangle 208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2932EE-DADF-B9D2-9F83-11C4DA3F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096" y="1032151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Tailor service to segment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B2342-1527-9DA5-64DB-2EB615579B50}"/>
              </a:ext>
            </a:extLst>
          </p:cNvPr>
          <p:cNvSpPr txBox="1"/>
          <p:nvPr/>
        </p:nvSpPr>
        <p:spPr>
          <a:xfrm>
            <a:off x="8369811" y="2960586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Employ customized strategies-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BFA925"/>
                </a:highligh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   User engagement</a:t>
            </a:r>
            <a:endParaRPr lang="en-US" sz="2000" dirty="0">
              <a:solidFill>
                <a:schemeClr val="bg1"/>
              </a:solidFill>
              <a:highlight>
                <a:srgbClr val="BFA925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bg1"/>
                </a:solidFill>
                <a:highlight>
                  <a:srgbClr val="0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             S</a:t>
            </a:r>
            <a:r>
              <a:rPr kumimoji="0" lang="en-US" sz="2000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8080"/>
                </a:highligh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egmentation</a:t>
            </a:r>
            <a:endParaRPr kumimoji="0" lang="en-US" sz="200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008080"/>
              </a:highligh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800080"/>
              </a:highligh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i="0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                         Tiering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i="0" dirty="0">
              <a:solidFill>
                <a:schemeClr val="bg1"/>
              </a:solidFill>
              <a:effectLst/>
              <a:highlight>
                <a:srgbClr val="BFA925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BFA925"/>
                </a:highligh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          Enhancement</a:t>
            </a:r>
          </a:p>
        </p:txBody>
      </p:sp>
    </p:spTree>
    <p:extLst>
      <p:ext uri="{BB962C8B-B14F-4D97-AF65-F5344CB8AC3E}">
        <p14:creationId xmlns:p14="http://schemas.microsoft.com/office/powerpoint/2010/main" val="398576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B808F1-54B1-46BB-955F-BD9301B60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Freeform 6">
            <a:extLst>
              <a:ext uri="{FF2B5EF4-FFF2-40B4-BE49-F238E27FC236}">
                <a16:creationId xmlns:a16="http://schemas.microsoft.com/office/drawing/2014/main" id="{A15A702A-76C0-4362-525A-3F35F9DCC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111" name="Freeform 7">
            <a:extLst>
              <a:ext uri="{FF2B5EF4-FFF2-40B4-BE49-F238E27FC236}">
                <a16:creationId xmlns:a16="http://schemas.microsoft.com/office/drawing/2014/main" id="{09F74C2F-3160-B92A-CAE0-5608CBF34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A73E604A-5EB9-7078-A657-0927ECA26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098" name="Picture 2" descr="Which is better: Apple Maps, Waze, or Google Maps? | by Unlimited Exposure  Online | Medium">
            <a:extLst>
              <a:ext uri="{FF2B5EF4-FFF2-40B4-BE49-F238E27FC236}">
                <a16:creationId xmlns:a16="http://schemas.microsoft.com/office/drawing/2014/main" id="{E70625CC-89C4-E16F-FB3D-F36F2BD7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110" y="1450831"/>
            <a:ext cx="5480607" cy="36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24EB32E4-9157-53C7-593D-A1EA450F7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oogle Shape;630;p30">
            <a:extLst>
              <a:ext uri="{FF2B5EF4-FFF2-40B4-BE49-F238E27FC236}">
                <a16:creationId xmlns:a16="http://schemas.microsoft.com/office/drawing/2014/main" id="{1D4C4485-F5B1-2E7C-C93D-64B9B3415EB3}"/>
              </a:ext>
            </a:extLst>
          </p:cNvPr>
          <p:cNvGrpSpPr/>
          <p:nvPr/>
        </p:nvGrpSpPr>
        <p:grpSpPr>
          <a:xfrm>
            <a:off x="5393779" y="3196473"/>
            <a:ext cx="6178111" cy="2823751"/>
            <a:chOff x="1650925" y="2306623"/>
            <a:chExt cx="5842149" cy="2836797"/>
          </a:xfrm>
        </p:grpSpPr>
        <p:sp>
          <p:nvSpPr>
            <p:cNvPr id="5" name="Google Shape;631;p30">
              <a:extLst>
                <a:ext uri="{FF2B5EF4-FFF2-40B4-BE49-F238E27FC236}">
                  <a16:creationId xmlns:a16="http://schemas.microsoft.com/office/drawing/2014/main" id="{216D8C95-3545-A0BA-CAA0-5D540F851406}"/>
                </a:ext>
              </a:extLst>
            </p:cNvPr>
            <p:cNvSpPr/>
            <p:nvPr/>
          </p:nvSpPr>
          <p:spPr>
            <a:xfrm>
              <a:off x="1650925" y="2306624"/>
              <a:ext cx="5842149" cy="2836796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Google Shape;632;p30">
              <a:extLst>
                <a:ext uri="{FF2B5EF4-FFF2-40B4-BE49-F238E27FC236}">
                  <a16:creationId xmlns:a16="http://schemas.microsoft.com/office/drawing/2014/main" id="{ED833863-B34D-4ECB-3BF6-EFC5CD52A768}"/>
                </a:ext>
              </a:extLst>
            </p:cNvPr>
            <p:cNvSpPr/>
            <p:nvPr/>
          </p:nvSpPr>
          <p:spPr>
            <a:xfrm>
              <a:off x="4843300" y="2306623"/>
              <a:ext cx="1973631" cy="2836796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1" y="1"/>
                  </a:moveTo>
                  <a:lnTo>
                    <a:pt x="64759" y="90524"/>
                  </a:lnTo>
                  <a:lnTo>
                    <a:pt x="70962" y="9052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Google Shape;633;p30">
              <a:extLst>
                <a:ext uri="{FF2B5EF4-FFF2-40B4-BE49-F238E27FC236}">
                  <a16:creationId xmlns:a16="http://schemas.microsoft.com/office/drawing/2014/main" id="{EA445199-E45A-0B28-A3C6-4E2BEEAE7B33}"/>
                </a:ext>
              </a:extLst>
            </p:cNvPr>
            <p:cNvSpPr/>
            <p:nvPr/>
          </p:nvSpPr>
          <p:spPr>
            <a:xfrm>
              <a:off x="2327125" y="2306623"/>
              <a:ext cx="1973631" cy="2836796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70628" y="1"/>
                  </a:moveTo>
                  <a:lnTo>
                    <a:pt x="0" y="90524"/>
                  </a:lnTo>
                  <a:lnTo>
                    <a:pt x="6204" y="90524"/>
                  </a:lnTo>
                  <a:lnTo>
                    <a:pt x="70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8" name="Google Shape;634;p30">
              <a:extLst>
                <a:ext uri="{FF2B5EF4-FFF2-40B4-BE49-F238E27FC236}">
                  <a16:creationId xmlns:a16="http://schemas.microsoft.com/office/drawing/2014/main" id="{221E6E75-EABD-B701-C8EF-02A72459A690}"/>
                </a:ext>
              </a:extLst>
            </p:cNvPr>
            <p:cNvGrpSpPr/>
            <p:nvPr/>
          </p:nvGrpSpPr>
          <p:grpSpPr>
            <a:xfrm>
              <a:off x="4430982" y="2556994"/>
              <a:ext cx="282125" cy="2583952"/>
              <a:chOff x="4430982" y="2804419"/>
              <a:chExt cx="282125" cy="2336724"/>
            </a:xfrm>
          </p:grpSpPr>
          <p:sp>
            <p:nvSpPr>
              <p:cNvPr id="9" name="Google Shape;635;p30">
                <a:extLst>
                  <a:ext uri="{FF2B5EF4-FFF2-40B4-BE49-F238E27FC236}">
                    <a16:creationId xmlns:a16="http://schemas.microsoft.com/office/drawing/2014/main" id="{C02908E1-A049-D7C5-2704-BA361D0BD98F}"/>
                  </a:ext>
                </a:extLst>
              </p:cNvPr>
              <p:cNvSpPr/>
              <p:nvPr/>
            </p:nvSpPr>
            <p:spPr>
              <a:xfrm>
                <a:off x="4520736" y="3227912"/>
                <a:ext cx="128267" cy="354987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" name="Google Shape;636;p30">
                <a:extLst>
                  <a:ext uri="{FF2B5EF4-FFF2-40B4-BE49-F238E27FC236}">
                    <a16:creationId xmlns:a16="http://schemas.microsoft.com/office/drawing/2014/main" id="{D10ADCA3-4239-B528-C7CA-A14E07556062}"/>
                  </a:ext>
                </a:extLst>
              </p:cNvPr>
              <p:cNvSpPr/>
              <p:nvPr/>
            </p:nvSpPr>
            <p:spPr>
              <a:xfrm>
                <a:off x="4430982" y="4517550"/>
                <a:ext cx="282125" cy="623593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" name="Google Shape;637;p30">
                <a:extLst>
                  <a:ext uri="{FF2B5EF4-FFF2-40B4-BE49-F238E27FC236}">
                    <a16:creationId xmlns:a16="http://schemas.microsoft.com/office/drawing/2014/main" id="{B2B98893-888C-B7E4-AA3A-A3FA5321C6CB}"/>
                  </a:ext>
                </a:extLst>
              </p:cNvPr>
              <p:cNvSpPr/>
              <p:nvPr/>
            </p:nvSpPr>
            <p:spPr>
              <a:xfrm>
                <a:off x="4481598" y="3777918"/>
                <a:ext cx="195404" cy="483197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2" name="Google Shape;638;p30">
                <a:extLst>
                  <a:ext uri="{FF2B5EF4-FFF2-40B4-BE49-F238E27FC236}">
                    <a16:creationId xmlns:a16="http://schemas.microsoft.com/office/drawing/2014/main" id="{C34C420E-4FF3-2842-1015-83C7B6321304}"/>
                  </a:ext>
                </a:extLst>
              </p:cNvPr>
              <p:cNvSpPr/>
              <p:nvPr/>
            </p:nvSpPr>
            <p:spPr>
              <a:xfrm>
                <a:off x="4551117" y="2804419"/>
                <a:ext cx="76291" cy="252764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D1A369-D429-BDB0-F2CD-8A1C3E92FBE4}"/>
              </a:ext>
            </a:extLst>
          </p:cNvPr>
          <p:cNvSpPr txBox="1"/>
          <p:nvPr/>
        </p:nvSpPr>
        <p:spPr>
          <a:xfrm>
            <a:off x="6350173" y="1261924"/>
            <a:ext cx="6097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Shift customer-side complexity</a:t>
            </a:r>
          </a:p>
        </p:txBody>
      </p:sp>
      <p:sp>
        <p:nvSpPr>
          <p:cNvPr id="13" name="Google Shape;1668;p40">
            <a:extLst>
              <a:ext uri="{FF2B5EF4-FFF2-40B4-BE49-F238E27FC236}">
                <a16:creationId xmlns:a16="http://schemas.microsoft.com/office/drawing/2014/main" id="{11736549-2C29-DF8D-D914-3E7B2418EB27}"/>
              </a:ext>
            </a:extLst>
          </p:cNvPr>
          <p:cNvSpPr txBox="1"/>
          <p:nvPr/>
        </p:nvSpPr>
        <p:spPr>
          <a:xfrm>
            <a:off x="6390499" y="2811413"/>
            <a:ext cx="4544979" cy="44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Voice-activation for address and POI selection. </a:t>
            </a:r>
          </a:p>
        </p:txBody>
      </p:sp>
      <p:sp>
        <p:nvSpPr>
          <p:cNvPr id="14" name="Google Shape;1668;p40">
            <a:extLst>
              <a:ext uri="{FF2B5EF4-FFF2-40B4-BE49-F238E27FC236}">
                <a16:creationId xmlns:a16="http://schemas.microsoft.com/office/drawing/2014/main" id="{2AAEF518-2696-BE07-9AB3-7C2AB330CCA7}"/>
              </a:ext>
            </a:extLst>
          </p:cNvPr>
          <p:cNvSpPr txBox="1"/>
          <p:nvPr/>
        </p:nvSpPr>
        <p:spPr>
          <a:xfrm>
            <a:off x="6405291" y="3458479"/>
            <a:ext cx="4530188" cy="702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Multi-modal route planning with automated ETAs across transportation modes.</a:t>
            </a:r>
            <a:endParaRPr lang="en-US" sz="1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15" name="Google Shape;1668;p40">
            <a:extLst>
              <a:ext uri="{FF2B5EF4-FFF2-40B4-BE49-F238E27FC236}">
                <a16:creationId xmlns:a16="http://schemas.microsoft.com/office/drawing/2014/main" id="{0297A5A4-AB03-607B-6977-FBDB0A596FA5}"/>
              </a:ext>
            </a:extLst>
          </p:cNvPr>
          <p:cNvSpPr txBox="1"/>
          <p:nvPr/>
        </p:nvSpPr>
        <p:spPr>
          <a:xfrm>
            <a:off x="6417928" y="4427919"/>
            <a:ext cx="4544979" cy="6056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Real-time arrival time sharing with automatic updates via Waze.</a:t>
            </a:r>
            <a:endParaRPr lang="en-US" sz="1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366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3207EF-57C4-0A4A-3218-5D22E1157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017;p42">
            <a:extLst>
              <a:ext uri="{FF2B5EF4-FFF2-40B4-BE49-F238E27FC236}">
                <a16:creationId xmlns:a16="http://schemas.microsoft.com/office/drawing/2014/main" id="{266723BB-8A5B-7B77-3A37-D8EC3C995459}"/>
              </a:ext>
            </a:extLst>
          </p:cNvPr>
          <p:cNvSpPr/>
          <p:nvPr/>
        </p:nvSpPr>
        <p:spPr>
          <a:xfrm rot="5400000">
            <a:off x="1462883" y="723123"/>
            <a:ext cx="3772923" cy="5411754"/>
          </a:xfrm>
          <a:custGeom>
            <a:avLst/>
            <a:gdLst/>
            <a:ahLst/>
            <a:cxnLst/>
            <a:rect l="l" t="t" r="r" b="b"/>
            <a:pathLst>
              <a:path w="8562" h="11008" extrusionOk="0">
                <a:moveTo>
                  <a:pt x="1631" y="0"/>
                </a:moveTo>
                <a:lnTo>
                  <a:pt x="0" y="0"/>
                </a:lnTo>
                <a:lnTo>
                  <a:pt x="0" y="5504"/>
                </a:lnTo>
                <a:lnTo>
                  <a:pt x="0" y="5504"/>
                </a:lnTo>
                <a:cubicBezTo>
                  <a:pt x="0" y="5838"/>
                  <a:pt x="66" y="6169"/>
                  <a:pt x="194" y="6478"/>
                </a:cubicBezTo>
                <a:lnTo>
                  <a:pt x="194" y="6478"/>
                </a:lnTo>
                <a:cubicBezTo>
                  <a:pt x="323" y="6787"/>
                  <a:pt x="510" y="7068"/>
                  <a:pt x="747" y="7305"/>
                </a:cubicBezTo>
                <a:lnTo>
                  <a:pt x="747" y="7305"/>
                </a:lnTo>
                <a:cubicBezTo>
                  <a:pt x="984" y="7541"/>
                  <a:pt x="1264" y="7729"/>
                  <a:pt x="1573" y="7857"/>
                </a:cubicBezTo>
                <a:lnTo>
                  <a:pt x="1573" y="7857"/>
                </a:lnTo>
                <a:cubicBezTo>
                  <a:pt x="1883" y="7985"/>
                  <a:pt x="2214" y="8051"/>
                  <a:pt x="2549" y="8051"/>
                </a:cubicBezTo>
                <a:lnTo>
                  <a:pt x="2549" y="8051"/>
                </a:lnTo>
                <a:cubicBezTo>
                  <a:pt x="2883" y="8051"/>
                  <a:pt x="3215" y="7985"/>
                  <a:pt x="3524" y="7857"/>
                </a:cubicBezTo>
                <a:lnTo>
                  <a:pt x="3524" y="7857"/>
                </a:lnTo>
                <a:cubicBezTo>
                  <a:pt x="3833" y="7729"/>
                  <a:pt x="4114" y="7541"/>
                  <a:pt x="4350" y="7305"/>
                </a:cubicBezTo>
                <a:lnTo>
                  <a:pt x="4350" y="7305"/>
                </a:lnTo>
                <a:cubicBezTo>
                  <a:pt x="4586" y="7068"/>
                  <a:pt x="4774" y="6787"/>
                  <a:pt x="4902" y="6478"/>
                </a:cubicBezTo>
                <a:lnTo>
                  <a:pt x="4902" y="6478"/>
                </a:lnTo>
                <a:cubicBezTo>
                  <a:pt x="5030" y="6169"/>
                  <a:pt x="5096" y="5838"/>
                  <a:pt x="5096" y="5504"/>
                </a:cubicBezTo>
                <a:lnTo>
                  <a:pt x="5096" y="5504"/>
                </a:lnTo>
                <a:cubicBezTo>
                  <a:pt x="5096" y="5261"/>
                  <a:pt x="5193" y="5028"/>
                  <a:pt x="5365" y="4855"/>
                </a:cubicBezTo>
                <a:lnTo>
                  <a:pt x="5365" y="4855"/>
                </a:lnTo>
                <a:cubicBezTo>
                  <a:pt x="5536" y="4683"/>
                  <a:pt x="5770" y="4587"/>
                  <a:pt x="6013" y="4587"/>
                </a:cubicBezTo>
                <a:lnTo>
                  <a:pt x="6013" y="4587"/>
                </a:lnTo>
                <a:cubicBezTo>
                  <a:pt x="6256" y="4587"/>
                  <a:pt x="6490" y="4683"/>
                  <a:pt x="6662" y="4855"/>
                </a:cubicBezTo>
                <a:lnTo>
                  <a:pt x="6662" y="4855"/>
                </a:lnTo>
                <a:cubicBezTo>
                  <a:pt x="6834" y="5028"/>
                  <a:pt x="6931" y="5261"/>
                  <a:pt x="6931" y="5504"/>
                </a:cubicBezTo>
                <a:lnTo>
                  <a:pt x="6931" y="11007"/>
                </a:lnTo>
                <a:lnTo>
                  <a:pt x="8561" y="11007"/>
                </a:lnTo>
                <a:lnTo>
                  <a:pt x="8561" y="5504"/>
                </a:lnTo>
                <a:lnTo>
                  <a:pt x="8561" y="5504"/>
                </a:lnTo>
                <a:cubicBezTo>
                  <a:pt x="8561" y="4828"/>
                  <a:pt x="8293" y="4180"/>
                  <a:pt x="7815" y="3702"/>
                </a:cubicBezTo>
                <a:lnTo>
                  <a:pt x="7815" y="3702"/>
                </a:lnTo>
                <a:cubicBezTo>
                  <a:pt x="7337" y="3224"/>
                  <a:pt x="6689" y="2956"/>
                  <a:pt x="6013" y="2956"/>
                </a:cubicBezTo>
                <a:lnTo>
                  <a:pt x="6013" y="2956"/>
                </a:lnTo>
                <a:cubicBezTo>
                  <a:pt x="5338" y="2956"/>
                  <a:pt x="4689" y="3224"/>
                  <a:pt x="4212" y="3702"/>
                </a:cubicBezTo>
                <a:lnTo>
                  <a:pt x="4212" y="3702"/>
                </a:lnTo>
                <a:cubicBezTo>
                  <a:pt x="3735" y="4180"/>
                  <a:pt x="3466" y="4828"/>
                  <a:pt x="3466" y="5504"/>
                </a:cubicBezTo>
                <a:lnTo>
                  <a:pt x="3466" y="5504"/>
                </a:lnTo>
                <a:cubicBezTo>
                  <a:pt x="3466" y="5623"/>
                  <a:pt x="3442" y="5743"/>
                  <a:pt x="3396" y="5854"/>
                </a:cubicBezTo>
                <a:lnTo>
                  <a:pt x="3396" y="5854"/>
                </a:lnTo>
                <a:cubicBezTo>
                  <a:pt x="3350" y="5965"/>
                  <a:pt x="3282" y="6066"/>
                  <a:pt x="3197" y="6152"/>
                </a:cubicBezTo>
                <a:lnTo>
                  <a:pt x="3197" y="6152"/>
                </a:lnTo>
                <a:cubicBezTo>
                  <a:pt x="3112" y="6237"/>
                  <a:pt x="3011" y="6304"/>
                  <a:pt x="2900" y="6351"/>
                </a:cubicBezTo>
                <a:lnTo>
                  <a:pt x="2900" y="6351"/>
                </a:lnTo>
                <a:cubicBezTo>
                  <a:pt x="2788" y="6397"/>
                  <a:pt x="2669" y="6420"/>
                  <a:pt x="2549" y="6420"/>
                </a:cubicBezTo>
                <a:lnTo>
                  <a:pt x="2549" y="6420"/>
                </a:lnTo>
                <a:cubicBezTo>
                  <a:pt x="2428" y="6420"/>
                  <a:pt x="2309" y="6397"/>
                  <a:pt x="2197" y="6351"/>
                </a:cubicBezTo>
                <a:lnTo>
                  <a:pt x="2197" y="6351"/>
                </a:lnTo>
                <a:cubicBezTo>
                  <a:pt x="2086" y="6304"/>
                  <a:pt x="1985" y="6237"/>
                  <a:pt x="1900" y="6152"/>
                </a:cubicBezTo>
                <a:lnTo>
                  <a:pt x="1900" y="6152"/>
                </a:lnTo>
                <a:cubicBezTo>
                  <a:pt x="1815" y="6066"/>
                  <a:pt x="1748" y="5965"/>
                  <a:pt x="1701" y="5854"/>
                </a:cubicBezTo>
                <a:lnTo>
                  <a:pt x="1701" y="5854"/>
                </a:lnTo>
                <a:cubicBezTo>
                  <a:pt x="1655" y="5743"/>
                  <a:pt x="1631" y="5623"/>
                  <a:pt x="1631" y="5504"/>
                </a:cubicBezTo>
                <a:lnTo>
                  <a:pt x="1631" y="0"/>
                </a:lnTo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endParaRPr sz="32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" name="Google Shape;1018;p42">
            <a:extLst>
              <a:ext uri="{FF2B5EF4-FFF2-40B4-BE49-F238E27FC236}">
                <a16:creationId xmlns:a16="http://schemas.microsoft.com/office/drawing/2014/main" id="{AB1ACEF4-07C3-C1B6-A454-8EE702CF7D22}"/>
              </a:ext>
            </a:extLst>
          </p:cNvPr>
          <p:cNvSpPr/>
          <p:nvPr/>
        </p:nvSpPr>
        <p:spPr>
          <a:xfrm rot="5400000">
            <a:off x="1796886" y="760082"/>
            <a:ext cx="3104604" cy="5337834"/>
          </a:xfrm>
          <a:custGeom>
            <a:avLst/>
            <a:gdLst/>
            <a:ahLst/>
            <a:cxnLst/>
            <a:rect l="l" t="t" r="r" b="b"/>
            <a:pathLst>
              <a:path w="8662942" h="13667874" extrusionOk="0">
                <a:moveTo>
                  <a:pt x="0" y="0"/>
                </a:moveTo>
                <a:cubicBezTo>
                  <a:pt x="10027" y="36094"/>
                  <a:pt x="48082" y="7162800"/>
                  <a:pt x="48127" y="7194884"/>
                </a:cubicBezTo>
                <a:cubicBezTo>
                  <a:pt x="48172" y="7226968"/>
                  <a:pt x="159761" y="9035583"/>
                  <a:pt x="2093495" y="9047747"/>
                </a:cubicBezTo>
                <a:cubicBezTo>
                  <a:pt x="4027229" y="9059911"/>
                  <a:pt x="4342915" y="6920625"/>
                  <a:pt x="4355432" y="6906126"/>
                </a:cubicBezTo>
                <a:cubicBezTo>
                  <a:pt x="4367949" y="6891627"/>
                  <a:pt x="4408302" y="4798314"/>
                  <a:pt x="6328611" y="4740442"/>
                </a:cubicBezTo>
                <a:cubicBezTo>
                  <a:pt x="8248920" y="4682570"/>
                  <a:pt x="8623944" y="6165285"/>
                  <a:pt x="8621079" y="6145937"/>
                </a:cubicBezTo>
                <a:cubicBezTo>
                  <a:pt x="8618214" y="6126589"/>
                  <a:pt x="8666460" y="13650400"/>
                  <a:pt x="8662737" y="13667874"/>
                </a:cubicBezTo>
              </a:path>
            </a:pathLst>
          </a:custGeom>
          <a:noFill/>
          <a:ln w="88900" cap="flat" cmpd="sng">
            <a:solidFill>
              <a:srgbClr val="FFFFFF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" name="Picture 2" descr="Waze Evolves with Community-Driven Traffic Reporting Update">
            <a:extLst>
              <a:ext uri="{FF2B5EF4-FFF2-40B4-BE49-F238E27FC236}">
                <a16:creationId xmlns:a16="http://schemas.microsoft.com/office/drawing/2014/main" id="{ECC01108-46EF-E671-D00A-8B93E11717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601" y="1542538"/>
            <a:ext cx="6598387" cy="37729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809A9-1AD1-D4B1-EA0B-E2A1FB110D1A}"/>
              </a:ext>
            </a:extLst>
          </p:cNvPr>
          <p:cNvSpPr txBox="1"/>
          <p:nvPr/>
        </p:nvSpPr>
        <p:spPr>
          <a:xfrm>
            <a:off x="5842114" y="688751"/>
            <a:ext cx="4869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Remove slack rope</a:t>
            </a:r>
          </a:p>
        </p:txBody>
      </p:sp>
      <p:pic>
        <p:nvPicPr>
          <p:cNvPr id="7" name="Google Shape;1147;p32" title="Gráfico">
            <a:hlinkClick r:id="rId3"/>
            <a:extLst>
              <a:ext uri="{FF2B5EF4-FFF2-40B4-BE49-F238E27FC236}">
                <a16:creationId xmlns:a16="http://schemas.microsoft.com/office/drawing/2014/main" id="{9DF81FD6-E73E-650C-5275-2722CB8DA66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209" t="9041"/>
          <a:stretch/>
        </p:blipFill>
        <p:spPr>
          <a:xfrm>
            <a:off x="477012" y="1876697"/>
            <a:ext cx="4718937" cy="33160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76;p32">
            <a:extLst>
              <a:ext uri="{FF2B5EF4-FFF2-40B4-BE49-F238E27FC236}">
                <a16:creationId xmlns:a16="http://schemas.microsoft.com/office/drawing/2014/main" id="{587CEB05-5F81-1783-88A8-5ED9CAD969F9}"/>
              </a:ext>
            </a:extLst>
          </p:cNvPr>
          <p:cNvSpPr/>
          <p:nvPr/>
        </p:nvSpPr>
        <p:spPr>
          <a:xfrm>
            <a:off x="1337692" y="4868361"/>
            <a:ext cx="716700" cy="4215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VSMs</a:t>
            </a:r>
            <a:endParaRPr sz="18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1181;p32">
            <a:extLst>
              <a:ext uri="{FF2B5EF4-FFF2-40B4-BE49-F238E27FC236}">
                <a16:creationId xmlns:a16="http://schemas.microsoft.com/office/drawing/2014/main" id="{A6683D4B-8CC1-CAB1-0AA9-1CD72BBF01A0}"/>
              </a:ext>
            </a:extLst>
          </p:cNvPr>
          <p:cNvSpPr/>
          <p:nvPr/>
        </p:nvSpPr>
        <p:spPr>
          <a:xfrm>
            <a:off x="2446850" y="4876185"/>
            <a:ext cx="716700" cy="421500"/>
          </a:xfrm>
          <a:prstGeom prst="roundRect">
            <a:avLst>
              <a:gd name="adj" fmla="val 0"/>
            </a:avLst>
          </a:prstGeom>
          <a:solidFill>
            <a:srgbClr val="76C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b="1" kern="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PBCs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" name="Google Shape;1186;p32">
            <a:extLst>
              <a:ext uri="{FF2B5EF4-FFF2-40B4-BE49-F238E27FC236}">
                <a16:creationId xmlns:a16="http://schemas.microsoft.com/office/drawing/2014/main" id="{1BE2D75C-6117-B819-93FD-CF573B62F5FF}"/>
              </a:ext>
            </a:extLst>
          </p:cNvPr>
          <p:cNvSpPr/>
          <p:nvPr/>
        </p:nvSpPr>
        <p:spPr>
          <a:xfrm>
            <a:off x="3584657" y="4891506"/>
            <a:ext cx="716700" cy="421500"/>
          </a:xfrm>
          <a:prstGeom prst="roundRect">
            <a:avLst>
              <a:gd name="adj" fmla="val 0"/>
            </a:avLst>
          </a:prstGeom>
          <a:solidFill>
            <a:srgbClr val="AB69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b="1" kern="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A8572-27B6-4901-7C95-4AD2B2BE604F}"/>
              </a:ext>
            </a:extLst>
          </p:cNvPr>
          <p:cNvSpPr txBox="1"/>
          <p:nvPr/>
        </p:nvSpPr>
        <p:spPr>
          <a:xfrm>
            <a:off x="477012" y="2189385"/>
            <a:ext cx="337116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b="1" kern="0" dirty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Lean work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9B47B9-3F42-29C8-79F8-3A4C125FD61A}"/>
              </a:ext>
            </a:extLst>
          </p:cNvPr>
          <p:cNvSpPr txBox="1"/>
          <p:nvPr/>
        </p:nvSpPr>
        <p:spPr>
          <a:xfrm>
            <a:off x="439895" y="3105834"/>
            <a:ext cx="251297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b="1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Six Sigma 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8ACF83-4245-0D9F-1B8C-000305B3D47B}"/>
              </a:ext>
            </a:extLst>
          </p:cNvPr>
          <p:cNvSpPr txBox="1"/>
          <p:nvPr/>
        </p:nvSpPr>
        <p:spPr>
          <a:xfrm>
            <a:off x="477012" y="3976119"/>
            <a:ext cx="217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Infrastructure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D486A41-B2A7-AD0F-A161-1961F8F74C3A}"/>
                  </a:ext>
                </a:extLst>
              </p14:cNvPr>
              <p14:cNvContentPartPr/>
              <p14:nvPr/>
            </p14:nvContentPartPr>
            <p14:xfrm>
              <a:off x="4973488" y="4912670"/>
              <a:ext cx="113040" cy="147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D486A41-B2A7-AD0F-A161-1961F8F74C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55488" y="4895030"/>
                <a:ext cx="1486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9D0EE0E-9520-B03A-CD42-4B774886EBC1}"/>
                  </a:ext>
                </a:extLst>
              </p14:cNvPr>
              <p14:cNvContentPartPr/>
              <p14:nvPr/>
            </p14:nvContentPartPr>
            <p14:xfrm>
              <a:off x="522088" y="4916990"/>
              <a:ext cx="360" cy="73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9D0EE0E-9520-B03A-CD42-4B774886EB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4448" y="4898990"/>
                <a:ext cx="360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9D37878-9E49-B366-B589-901F5279A2BA}"/>
                  </a:ext>
                </a:extLst>
              </p14:cNvPr>
              <p14:cNvContentPartPr/>
              <p14:nvPr/>
            </p14:nvContentPartPr>
            <p14:xfrm>
              <a:off x="503728" y="500123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9D37878-9E49-B366-B589-901F5279A2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6088" y="49832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5D001A-CF98-5DE4-2688-4E8A2695CCF5}"/>
                  </a:ext>
                </a:extLst>
              </p14:cNvPr>
              <p14:cNvContentPartPr/>
              <p14:nvPr/>
            </p14:nvContentPartPr>
            <p14:xfrm>
              <a:off x="5057008" y="4954430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5D001A-CF98-5DE4-2688-4E8A2695CC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9008" y="493643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29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7865F01-508B-4E3B-EF5F-F172F6C6F814}"/>
              </a:ext>
            </a:extLst>
          </p:cNvPr>
          <p:cNvSpPr txBox="1"/>
          <p:nvPr/>
        </p:nvSpPr>
        <p:spPr>
          <a:xfrm>
            <a:off x="7893675" y="1898994"/>
            <a:ext cx="3917388" cy="3629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Walbaum Display SemiBold" panose="02070703090703020303" pitchFamily="18" charset="0"/>
              </a:rPr>
              <a:t>Enhancing Customer Job Priorities through Proposed Improvements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albaum Display SemiBold" panose="02070703090703020303" pitchFamily="18" charset="0"/>
            </a:endParaRPr>
          </a:p>
        </p:txBody>
      </p:sp>
      <p:grpSp>
        <p:nvGrpSpPr>
          <p:cNvPr id="3" name="Google Shape;1073;p33">
            <a:extLst>
              <a:ext uri="{FF2B5EF4-FFF2-40B4-BE49-F238E27FC236}">
                <a16:creationId xmlns:a16="http://schemas.microsoft.com/office/drawing/2014/main" id="{CD656B29-B0A5-A94E-1D4C-4C0B300BEF40}"/>
              </a:ext>
            </a:extLst>
          </p:cNvPr>
          <p:cNvGrpSpPr/>
          <p:nvPr/>
        </p:nvGrpSpPr>
        <p:grpSpPr>
          <a:xfrm>
            <a:off x="677280" y="2496294"/>
            <a:ext cx="6221895" cy="1905938"/>
            <a:chOff x="1868688" y="2393250"/>
            <a:chExt cx="5510525" cy="1688025"/>
          </a:xfrm>
        </p:grpSpPr>
        <p:sp>
          <p:nvSpPr>
            <p:cNvPr id="4" name="Google Shape;1074;p33">
              <a:extLst>
                <a:ext uri="{FF2B5EF4-FFF2-40B4-BE49-F238E27FC236}">
                  <a16:creationId xmlns:a16="http://schemas.microsoft.com/office/drawing/2014/main" id="{E551EDCE-1205-A66E-0EC4-99FB7DEDB724}"/>
                </a:ext>
              </a:extLst>
            </p:cNvPr>
            <p:cNvSpPr/>
            <p:nvPr/>
          </p:nvSpPr>
          <p:spPr>
            <a:xfrm>
              <a:off x="3092938" y="2481350"/>
              <a:ext cx="2917050" cy="114925"/>
            </a:xfrm>
            <a:custGeom>
              <a:avLst/>
              <a:gdLst/>
              <a:ahLst/>
              <a:cxnLst/>
              <a:rect l="l" t="t" r="r" b="b"/>
              <a:pathLst>
                <a:path w="116682" h="4597" extrusionOk="0">
                  <a:moveTo>
                    <a:pt x="1" y="0"/>
                  </a:moveTo>
                  <a:lnTo>
                    <a:pt x="191" y="1465"/>
                  </a:lnTo>
                  <a:lnTo>
                    <a:pt x="107252" y="1465"/>
                  </a:lnTo>
                  <a:cubicBezTo>
                    <a:pt x="107752" y="1465"/>
                    <a:pt x="108252" y="1465"/>
                    <a:pt x="108752" y="1500"/>
                  </a:cubicBezTo>
                  <a:cubicBezTo>
                    <a:pt x="109252" y="1548"/>
                    <a:pt x="109717" y="1584"/>
                    <a:pt x="110181" y="1655"/>
                  </a:cubicBezTo>
                  <a:cubicBezTo>
                    <a:pt x="110455" y="1655"/>
                    <a:pt x="110645" y="1703"/>
                    <a:pt x="110884" y="1739"/>
                  </a:cubicBezTo>
                  <a:lnTo>
                    <a:pt x="110919" y="1739"/>
                  </a:lnTo>
                  <a:cubicBezTo>
                    <a:pt x="111157" y="1774"/>
                    <a:pt x="111348" y="1810"/>
                    <a:pt x="111574" y="1858"/>
                  </a:cubicBezTo>
                  <a:cubicBezTo>
                    <a:pt x="111812" y="1893"/>
                    <a:pt x="112003" y="1965"/>
                    <a:pt x="112229" y="2001"/>
                  </a:cubicBezTo>
                  <a:cubicBezTo>
                    <a:pt x="112431" y="2048"/>
                    <a:pt x="112622" y="2084"/>
                    <a:pt x="112777" y="2120"/>
                  </a:cubicBezTo>
                  <a:cubicBezTo>
                    <a:pt x="112896" y="2155"/>
                    <a:pt x="113003" y="2203"/>
                    <a:pt x="113122" y="2239"/>
                  </a:cubicBezTo>
                  <a:cubicBezTo>
                    <a:pt x="113205" y="2239"/>
                    <a:pt x="113312" y="2274"/>
                    <a:pt x="113396" y="2310"/>
                  </a:cubicBezTo>
                  <a:cubicBezTo>
                    <a:pt x="113515" y="2358"/>
                    <a:pt x="113586" y="2393"/>
                    <a:pt x="113705" y="2393"/>
                  </a:cubicBezTo>
                  <a:cubicBezTo>
                    <a:pt x="113777" y="2429"/>
                    <a:pt x="113860" y="2465"/>
                    <a:pt x="113967" y="2512"/>
                  </a:cubicBezTo>
                  <a:cubicBezTo>
                    <a:pt x="114051" y="2548"/>
                    <a:pt x="114170" y="2584"/>
                    <a:pt x="114241" y="2620"/>
                  </a:cubicBezTo>
                  <a:cubicBezTo>
                    <a:pt x="114324" y="2620"/>
                    <a:pt x="114396" y="2667"/>
                    <a:pt x="114479" y="2703"/>
                  </a:cubicBezTo>
                  <a:cubicBezTo>
                    <a:pt x="114586" y="2739"/>
                    <a:pt x="114670" y="2774"/>
                    <a:pt x="114741" y="2822"/>
                  </a:cubicBezTo>
                  <a:cubicBezTo>
                    <a:pt x="114824" y="2858"/>
                    <a:pt x="114896" y="2893"/>
                    <a:pt x="114979" y="2929"/>
                  </a:cubicBezTo>
                  <a:cubicBezTo>
                    <a:pt x="115051" y="2977"/>
                    <a:pt x="115134" y="3013"/>
                    <a:pt x="115205" y="3048"/>
                  </a:cubicBezTo>
                  <a:cubicBezTo>
                    <a:pt x="115253" y="3084"/>
                    <a:pt x="115325" y="3132"/>
                    <a:pt x="115408" y="3167"/>
                  </a:cubicBezTo>
                  <a:cubicBezTo>
                    <a:pt x="115479" y="3203"/>
                    <a:pt x="115515" y="3239"/>
                    <a:pt x="115598" y="3286"/>
                  </a:cubicBezTo>
                  <a:cubicBezTo>
                    <a:pt x="115634" y="3322"/>
                    <a:pt x="115717" y="3358"/>
                    <a:pt x="115753" y="3394"/>
                  </a:cubicBezTo>
                  <a:cubicBezTo>
                    <a:pt x="115825" y="3441"/>
                    <a:pt x="115908" y="3513"/>
                    <a:pt x="115944" y="3548"/>
                  </a:cubicBezTo>
                  <a:cubicBezTo>
                    <a:pt x="115979" y="3596"/>
                    <a:pt x="116027" y="3632"/>
                    <a:pt x="116063" y="3632"/>
                  </a:cubicBezTo>
                  <a:cubicBezTo>
                    <a:pt x="116134" y="3751"/>
                    <a:pt x="116218" y="3822"/>
                    <a:pt x="116289" y="3906"/>
                  </a:cubicBezTo>
                  <a:cubicBezTo>
                    <a:pt x="116337" y="3977"/>
                    <a:pt x="116372" y="4013"/>
                    <a:pt x="116408" y="4096"/>
                  </a:cubicBezTo>
                  <a:cubicBezTo>
                    <a:pt x="116408" y="4132"/>
                    <a:pt x="116444" y="4215"/>
                    <a:pt x="116491" y="4251"/>
                  </a:cubicBezTo>
                  <a:cubicBezTo>
                    <a:pt x="116491" y="4322"/>
                    <a:pt x="116491" y="4370"/>
                    <a:pt x="116527" y="4441"/>
                  </a:cubicBezTo>
                  <a:lnTo>
                    <a:pt x="116527" y="4596"/>
                  </a:lnTo>
                  <a:lnTo>
                    <a:pt x="116682" y="3084"/>
                  </a:lnTo>
                  <a:lnTo>
                    <a:pt x="116682" y="2929"/>
                  </a:lnTo>
                  <a:cubicBezTo>
                    <a:pt x="116682" y="2858"/>
                    <a:pt x="116682" y="2822"/>
                    <a:pt x="116646" y="2739"/>
                  </a:cubicBezTo>
                  <a:cubicBezTo>
                    <a:pt x="116646" y="2703"/>
                    <a:pt x="116599" y="2620"/>
                    <a:pt x="116563" y="2584"/>
                  </a:cubicBezTo>
                  <a:cubicBezTo>
                    <a:pt x="116527" y="2512"/>
                    <a:pt x="116491" y="2477"/>
                    <a:pt x="116444" y="2393"/>
                  </a:cubicBezTo>
                  <a:cubicBezTo>
                    <a:pt x="116408" y="2322"/>
                    <a:pt x="116337" y="2239"/>
                    <a:pt x="116218" y="2167"/>
                  </a:cubicBezTo>
                  <a:cubicBezTo>
                    <a:pt x="116182" y="2120"/>
                    <a:pt x="116134" y="2084"/>
                    <a:pt x="116134" y="2084"/>
                  </a:cubicBezTo>
                  <a:cubicBezTo>
                    <a:pt x="116063" y="2012"/>
                    <a:pt x="115979" y="1965"/>
                    <a:pt x="115908" y="1893"/>
                  </a:cubicBezTo>
                  <a:cubicBezTo>
                    <a:pt x="115872" y="1858"/>
                    <a:pt x="115825" y="1810"/>
                    <a:pt x="115789" y="1810"/>
                  </a:cubicBezTo>
                  <a:cubicBezTo>
                    <a:pt x="115717" y="1774"/>
                    <a:pt x="115634" y="1703"/>
                    <a:pt x="115563" y="1655"/>
                  </a:cubicBezTo>
                  <a:cubicBezTo>
                    <a:pt x="115479" y="1620"/>
                    <a:pt x="115444" y="1584"/>
                    <a:pt x="115360" y="1584"/>
                  </a:cubicBezTo>
                  <a:cubicBezTo>
                    <a:pt x="115289" y="1548"/>
                    <a:pt x="115253" y="1500"/>
                    <a:pt x="115170" y="1465"/>
                  </a:cubicBezTo>
                  <a:cubicBezTo>
                    <a:pt x="115134" y="1465"/>
                    <a:pt x="115134" y="1429"/>
                    <a:pt x="115134" y="1429"/>
                  </a:cubicBezTo>
                  <a:lnTo>
                    <a:pt x="115098" y="1429"/>
                  </a:lnTo>
                  <a:cubicBezTo>
                    <a:pt x="115051" y="1393"/>
                    <a:pt x="114979" y="1393"/>
                    <a:pt x="114908" y="1346"/>
                  </a:cubicBezTo>
                  <a:cubicBezTo>
                    <a:pt x="114824" y="1310"/>
                    <a:pt x="114753" y="1274"/>
                    <a:pt x="114670" y="1239"/>
                  </a:cubicBezTo>
                  <a:cubicBezTo>
                    <a:pt x="114598" y="1191"/>
                    <a:pt x="114479" y="1155"/>
                    <a:pt x="114396" y="1119"/>
                  </a:cubicBezTo>
                  <a:cubicBezTo>
                    <a:pt x="114324" y="1084"/>
                    <a:pt x="114205" y="1036"/>
                    <a:pt x="114134" y="1036"/>
                  </a:cubicBezTo>
                  <a:lnTo>
                    <a:pt x="114086" y="1000"/>
                  </a:lnTo>
                  <a:cubicBezTo>
                    <a:pt x="114015" y="965"/>
                    <a:pt x="113932" y="965"/>
                    <a:pt x="113860" y="929"/>
                  </a:cubicBezTo>
                  <a:cubicBezTo>
                    <a:pt x="113741" y="881"/>
                    <a:pt x="113670" y="881"/>
                    <a:pt x="113551" y="846"/>
                  </a:cubicBezTo>
                  <a:cubicBezTo>
                    <a:pt x="113467" y="810"/>
                    <a:pt x="113360" y="774"/>
                    <a:pt x="113277" y="774"/>
                  </a:cubicBezTo>
                  <a:cubicBezTo>
                    <a:pt x="113205" y="727"/>
                    <a:pt x="113122" y="691"/>
                    <a:pt x="113003" y="691"/>
                  </a:cubicBezTo>
                  <a:cubicBezTo>
                    <a:pt x="113003" y="691"/>
                    <a:pt x="112967" y="691"/>
                    <a:pt x="112931" y="655"/>
                  </a:cubicBezTo>
                  <a:lnTo>
                    <a:pt x="112848" y="655"/>
                  </a:lnTo>
                  <a:cubicBezTo>
                    <a:pt x="112812" y="619"/>
                    <a:pt x="112741" y="619"/>
                    <a:pt x="112658" y="619"/>
                  </a:cubicBezTo>
                  <a:cubicBezTo>
                    <a:pt x="112622" y="572"/>
                    <a:pt x="112538" y="572"/>
                    <a:pt x="112467" y="536"/>
                  </a:cubicBezTo>
                  <a:lnTo>
                    <a:pt x="112384" y="536"/>
                  </a:lnTo>
                  <a:cubicBezTo>
                    <a:pt x="112348" y="536"/>
                    <a:pt x="112312" y="500"/>
                    <a:pt x="112277" y="500"/>
                  </a:cubicBezTo>
                  <a:cubicBezTo>
                    <a:pt x="112193" y="500"/>
                    <a:pt x="112157" y="500"/>
                    <a:pt x="112086" y="465"/>
                  </a:cubicBezTo>
                  <a:cubicBezTo>
                    <a:pt x="112038" y="465"/>
                    <a:pt x="111967" y="465"/>
                    <a:pt x="111931" y="417"/>
                  </a:cubicBezTo>
                  <a:lnTo>
                    <a:pt x="111776" y="417"/>
                  </a:lnTo>
                  <a:cubicBezTo>
                    <a:pt x="111776" y="417"/>
                    <a:pt x="111729" y="417"/>
                    <a:pt x="111729" y="381"/>
                  </a:cubicBezTo>
                  <a:lnTo>
                    <a:pt x="111574" y="381"/>
                  </a:lnTo>
                  <a:cubicBezTo>
                    <a:pt x="111538" y="381"/>
                    <a:pt x="111503" y="346"/>
                    <a:pt x="111419" y="346"/>
                  </a:cubicBezTo>
                  <a:cubicBezTo>
                    <a:pt x="111384" y="346"/>
                    <a:pt x="111348" y="346"/>
                    <a:pt x="111265" y="310"/>
                  </a:cubicBezTo>
                  <a:lnTo>
                    <a:pt x="111157" y="310"/>
                  </a:lnTo>
                  <a:cubicBezTo>
                    <a:pt x="111110" y="310"/>
                    <a:pt x="111074" y="310"/>
                    <a:pt x="111074" y="262"/>
                  </a:cubicBezTo>
                  <a:lnTo>
                    <a:pt x="110848" y="262"/>
                  </a:lnTo>
                  <a:cubicBezTo>
                    <a:pt x="110800" y="227"/>
                    <a:pt x="110764" y="227"/>
                    <a:pt x="110729" y="227"/>
                  </a:cubicBezTo>
                  <a:lnTo>
                    <a:pt x="110574" y="227"/>
                  </a:lnTo>
                  <a:cubicBezTo>
                    <a:pt x="110538" y="191"/>
                    <a:pt x="110491" y="191"/>
                    <a:pt x="110455" y="191"/>
                  </a:cubicBezTo>
                  <a:lnTo>
                    <a:pt x="110300" y="191"/>
                  </a:lnTo>
                  <a:cubicBezTo>
                    <a:pt x="110264" y="191"/>
                    <a:pt x="110229" y="155"/>
                    <a:pt x="110181" y="155"/>
                  </a:cubicBezTo>
                  <a:lnTo>
                    <a:pt x="109919" y="155"/>
                  </a:lnTo>
                  <a:cubicBezTo>
                    <a:pt x="109871" y="107"/>
                    <a:pt x="109836" y="107"/>
                    <a:pt x="109764" y="107"/>
                  </a:cubicBezTo>
                  <a:lnTo>
                    <a:pt x="109526" y="107"/>
                  </a:lnTo>
                  <a:cubicBezTo>
                    <a:pt x="109490" y="107"/>
                    <a:pt x="109455" y="72"/>
                    <a:pt x="109371" y="72"/>
                  </a:cubicBezTo>
                  <a:lnTo>
                    <a:pt x="108990" y="72"/>
                  </a:lnTo>
                  <a:lnTo>
                    <a:pt x="108907" y="36"/>
                  </a:lnTo>
                  <a:lnTo>
                    <a:pt x="108217" y="36"/>
                  </a:lnTo>
                  <a:cubicBezTo>
                    <a:pt x="108181" y="0"/>
                    <a:pt x="108133" y="0"/>
                    <a:pt x="108097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Google Shape;1075;p33">
              <a:extLst>
                <a:ext uri="{FF2B5EF4-FFF2-40B4-BE49-F238E27FC236}">
                  <a16:creationId xmlns:a16="http://schemas.microsoft.com/office/drawing/2014/main" id="{6AB4EE26-A788-94F0-BB0B-6E198FBC67A9}"/>
                </a:ext>
              </a:extLst>
            </p:cNvPr>
            <p:cNvSpPr/>
            <p:nvPr/>
          </p:nvSpPr>
          <p:spPr>
            <a:xfrm>
              <a:off x="2994113" y="2596250"/>
              <a:ext cx="3329025" cy="264925"/>
            </a:xfrm>
            <a:custGeom>
              <a:avLst/>
              <a:gdLst/>
              <a:ahLst/>
              <a:cxnLst/>
              <a:rect l="l" t="t" r="r" b="b"/>
              <a:pathLst>
                <a:path w="133161" h="10597" extrusionOk="0">
                  <a:moveTo>
                    <a:pt x="133160" y="0"/>
                  </a:moveTo>
                  <a:lnTo>
                    <a:pt x="133148" y="80"/>
                  </a:lnTo>
                  <a:lnTo>
                    <a:pt x="133148" y="80"/>
                  </a:lnTo>
                  <a:cubicBezTo>
                    <a:pt x="133155" y="54"/>
                    <a:pt x="133160" y="28"/>
                    <a:pt x="133160" y="0"/>
                  </a:cubicBezTo>
                  <a:close/>
                  <a:moveTo>
                    <a:pt x="133148" y="80"/>
                  </a:moveTo>
                  <a:cubicBezTo>
                    <a:pt x="133134" y="132"/>
                    <a:pt x="133113" y="183"/>
                    <a:pt x="133113" y="238"/>
                  </a:cubicBezTo>
                  <a:lnTo>
                    <a:pt x="133113" y="274"/>
                  </a:lnTo>
                  <a:cubicBezTo>
                    <a:pt x="133077" y="345"/>
                    <a:pt x="133041" y="429"/>
                    <a:pt x="133041" y="464"/>
                  </a:cubicBezTo>
                  <a:cubicBezTo>
                    <a:pt x="133041" y="500"/>
                    <a:pt x="133005" y="500"/>
                    <a:pt x="133005" y="500"/>
                  </a:cubicBezTo>
                  <a:cubicBezTo>
                    <a:pt x="133005" y="583"/>
                    <a:pt x="132958" y="655"/>
                    <a:pt x="132922" y="738"/>
                  </a:cubicBezTo>
                  <a:lnTo>
                    <a:pt x="132886" y="738"/>
                  </a:lnTo>
                  <a:lnTo>
                    <a:pt x="132767" y="964"/>
                  </a:lnTo>
                  <a:lnTo>
                    <a:pt x="132767" y="1000"/>
                  </a:lnTo>
                  <a:cubicBezTo>
                    <a:pt x="132696" y="1048"/>
                    <a:pt x="132648" y="1119"/>
                    <a:pt x="132613" y="1203"/>
                  </a:cubicBezTo>
                  <a:cubicBezTo>
                    <a:pt x="132577" y="1203"/>
                    <a:pt x="132577" y="1203"/>
                    <a:pt x="132577" y="1238"/>
                  </a:cubicBezTo>
                  <a:cubicBezTo>
                    <a:pt x="132493" y="1274"/>
                    <a:pt x="132458" y="1357"/>
                    <a:pt x="132386" y="1429"/>
                  </a:cubicBezTo>
                  <a:lnTo>
                    <a:pt x="132339" y="1465"/>
                  </a:lnTo>
                  <a:cubicBezTo>
                    <a:pt x="132303" y="1512"/>
                    <a:pt x="132232" y="1584"/>
                    <a:pt x="132148" y="1667"/>
                  </a:cubicBezTo>
                  <a:cubicBezTo>
                    <a:pt x="132077" y="1738"/>
                    <a:pt x="131993" y="1774"/>
                    <a:pt x="131922" y="1857"/>
                  </a:cubicBezTo>
                  <a:cubicBezTo>
                    <a:pt x="131874" y="1857"/>
                    <a:pt x="131874" y="1893"/>
                    <a:pt x="131839" y="1893"/>
                  </a:cubicBezTo>
                  <a:cubicBezTo>
                    <a:pt x="131767" y="1977"/>
                    <a:pt x="131684" y="2012"/>
                    <a:pt x="131612" y="2048"/>
                  </a:cubicBezTo>
                  <a:cubicBezTo>
                    <a:pt x="131612" y="2084"/>
                    <a:pt x="131565" y="2084"/>
                    <a:pt x="131565" y="2084"/>
                  </a:cubicBezTo>
                  <a:cubicBezTo>
                    <a:pt x="131493" y="2167"/>
                    <a:pt x="131374" y="2203"/>
                    <a:pt x="131303" y="2286"/>
                  </a:cubicBezTo>
                  <a:cubicBezTo>
                    <a:pt x="131220" y="2322"/>
                    <a:pt x="131148" y="2358"/>
                    <a:pt x="131112" y="2393"/>
                  </a:cubicBezTo>
                  <a:cubicBezTo>
                    <a:pt x="131029" y="2393"/>
                    <a:pt x="130993" y="2441"/>
                    <a:pt x="130910" y="2477"/>
                  </a:cubicBezTo>
                  <a:cubicBezTo>
                    <a:pt x="130874" y="2512"/>
                    <a:pt x="130803" y="2548"/>
                    <a:pt x="130719" y="2596"/>
                  </a:cubicBezTo>
                  <a:cubicBezTo>
                    <a:pt x="130684" y="2631"/>
                    <a:pt x="130600" y="2667"/>
                    <a:pt x="130529" y="2667"/>
                  </a:cubicBezTo>
                  <a:cubicBezTo>
                    <a:pt x="130493" y="2703"/>
                    <a:pt x="130410" y="2750"/>
                    <a:pt x="130338" y="2786"/>
                  </a:cubicBezTo>
                  <a:cubicBezTo>
                    <a:pt x="130255" y="2822"/>
                    <a:pt x="130184" y="2858"/>
                    <a:pt x="130136" y="2858"/>
                  </a:cubicBezTo>
                  <a:cubicBezTo>
                    <a:pt x="130065" y="2905"/>
                    <a:pt x="129946" y="2941"/>
                    <a:pt x="129874" y="2977"/>
                  </a:cubicBezTo>
                  <a:cubicBezTo>
                    <a:pt x="129826" y="3012"/>
                    <a:pt x="129755" y="3012"/>
                    <a:pt x="129672" y="3060"/>
                  </a:cubicBezTo>
                  <a:cubicBezTo>
                    <a:pt x="129565" y="3096"/>
                    <a:pt x="129410" y="3167"/>
                    <a:pt x="129255" y="3203"/>
                  </a:cubicBezTo>
                  <a:lnTo>
                    <a:pt x="129207" y="3250"/>
                  </a:lnTo>
                  <a:cubicBezTo>
                    <a:pt x="129017" y="3286"/>
                    <a:pt x="128862" y="3358"/>
                    <a:pt x="128672" y="3405"/>
                  </a:cubicBezTo>
                  <a:cubicBezTo>
                    <a:pt x="128362" y="3512"/>
                    <a:pt x="128052" y="3596"/>
                    <a:pt x="127707" y="3715"/>
                  </a:cubicBezTo>
                  <a:cubicBezTo>
                    <a:pt x="127671" y="3715"/>
                    <a:pt x="127624" y="3715"/>
                    <a:pt x="127552" y="3751"/>
                  </a:cubicBezTo>
                  <a:cubicBezTo>
                    <a:pt x="127243" y="3822"/>
                    <a:pt x="126898" y="3905"/>
                    <a:pt x="126552" y="3977"/>
                  </a:cubicBezTo>
                  <a:cubicBezTo>
                    <a:pt x="126469" y="3977"/>
                    <a:pt x="126433" y="4024"/>
                    <a:pt x="126350" y="4024"/>
                  </a:cubicBezTo>
                  <a:cubicBezTo>
                    <a:pt x="126005" y="4096"/>
                    <a:pt x="125624" y="4179"/>
                    <a:pt x="125231" y="4215"/>
                  </a:cubicBezTo>
                  <a:cubicBezTo>
                    <a:pt x="125195" y="4251"/>
                    <a:pt x="125112" y="4251"/>
                    <a:pt x="125040" y="4251"/>
                  </a:cubicBezTo>
                  <a:cubicBezTo>
                    <a:pt x="124647" y="4334"/>
                    <a:pt x="124266" y="4370"/>
                    <a:pt x="123885" y="4441"/>
                  </a:cubicBezTo>
                  <a:lnTo>
                    <a:pt x="123730" y="4441"/>
                  </a:lnTo>
                  <a:cubicBezTo>
                    <a:pt x="123302" y="4524"/>
                    <a:pt x="122873" y="4560"/>
                    <a:pt x="122409" y="4596"/>
                  </a:cubicBezTo>
                  <a:lnTo>
                    <a:pt x="122254" y="4596"/>
                  </a:lnTo>
                  <a:cubicBezTo>
                    <a:pt x="121790" y="4679"/>
                    <a:pt x="121325" y="4715"/>
                    <a:pt x="120825" y="4715"/>
                  </a:cubicBezTo>
                  <a:lnTo>
                    <a:pt x="120754" y="4715"/>
                  </a:lnTo>
                  <a:cubicBezTo>
                    <a:pt x="120242" y="4751"/>
                    <a:pt x="119706" y="4798"/>
                    <a:pt x="119158" y="4798"/>
                  </a:cubicBezTo>
                  <a:cubicBezTo>
                    <a:pt x="118623" y="4834"/>
                    <a:pt x="118039" y="4834"/>
                    <a:pt x="117468" y="4834"/>
                  </a:cubicBezTo>
                  <a:lnTo>
                    <a:pt x="9823" y="4834"/>
                  </a:lnTo>
                  <a:cubicBezTo>
                    <a:pt x="9752" y="4870"/>
                    <a:pt x="9669" y="4870"/>
                    <a:pt x="9597" y="4870"/>
                  </a:cubicBezTo>
                  <a:lnTo>
                    <a:pt x="9133" y="4870"/>
                  </a:lnTo>
                  <a:cubicBezTo>
                    <a:pt x="9085" y="4905"/>
                    <a:pt x="9049" y="4905"/>
                    <a:pt x="8978" y="4905"/>
                  </a:cubicBezTo>
                  <a:lnTo>
                    <a:pt x="8668" y="4905"/>
                  </a:lnTo>
                  <a:cubicBezTo>
                    <a:pt x="8585" y="4953"/>
                    <a:pt x="8466" y="4953"/>
                    <a:pt x="8359" y="4953"/>
                  </a:cubicBezTo>
                  <a:lnTo>
                    <a:pt x="8276" y="4953"/>
                  </a:lnTo>
                  <a:cubicBezTo>
                    <a:pt x="8204" y="4989"/>
                    <a:pt x="8121" y="4989"/>
                    <a:pt x="8049" y="4989"/>
                  </a:cubicBezTo>
                  <a:cubicBezTo>
                    <a:pt x="7966" y="4989"/>
                    <a:pt x="7847" y="5025"/>
                    <a:pt x="7776" y="5025"/>
                  </a:cubicBezTo>
                  <a:cubicBezTo>
                    <a:pt x="7692" y="5025"/>
                    <a:pt x="7656" y="5025"/>
                    <a:pt x="7621" y="5060"/>
                  </a:cubicBezTo>
                  <a:lnTo>
                    <a:pt x="7502" y="5060"/>
                  </a:lnTo>
                  <a:cubicBezTo>
                    <a:pt x="7430" y="5060"/>
                    <a:pt x="7347" y="5060"/>
                    <a:pt x="7311" y="5108"/>
                  </a:cubicBezTo>
                  <a:cubicBezTo>
                    <a:pt x="7240" y="5108"/>
                    <a:pt x="7121" y="5108"/>
                    <a:pt x="7037" y="5144"/>
                  </a:cubicBezTo>
                  <a:cubicBezTo>
                    <a:pt x="6966" y="5144"/>
                    <a:pt x="6930" y="5144"/>
                    <a:pt x="6847" y="5179"/>
                  </a:cubicBezTo>
                  <a:cubicBezTo>
                    <a:pt x="6728" y="5179"/>
                    <a:pt x="6656" y="5179"/>
                    <a:pt x="6537" y="5215"/>
                  </a:cubicBezTo>
                  <a:cubicBezTo>
                    <a:pt x="6502" y="5215"/>
                    <a:pt x="6418" y="5215"/>
                    <a:pt x="6347" y="5263"/>
                  </a:cubicBezTo>
                  <a:cubicBezTo>
                    <a:pt x="6263" y="5263"/>
                    <a:pt x="6192" y="5298"/>
                    <a:pt x="6073" y="5298"/>
                  </a:cubicBezTo>
                  <a:cubicBezTo>
                    <a:pt x="6001" y="5334"/>
                    <a:pt x="5882" y="5334"/>
                    <a:pt x="5799" y="5370"/>
                  </a:cubicBezTo>
                  <a:lnTo>
                    <a:pt x="5692" y="5370"/>
                  </a:lnTo>
                  <a:cubicBezTo>
                    <a:pt x="5573" y="5417"/>
                    <a:pt x="5454" y="5453"/>
                    <a:pt x="5335" y="5489"/>
                  </a:cubicBezTo>
                  <a:cubicBezTo>
                    <a:pt x="5263" y="5489"/>
                    <a:pt x="5180" y="5489"/>
                    <a:pt x="5109" y="5525"/>
                  </a:cubicBezTo>
                  <a:lnTo>
                    <a:pt x="5025" y="5525"/>
                  </a:lnTo>
                  <a:cubicBezTo>
                    <a:pt x="4954" y="5572"/>
                    <a:pt x="4835" y="5608"/>
                    <a:pt x="4728" y="5608"/>
                  </a:cubicBezTo>
                  <a:cubicBezTo>
                    <a:pt x="4644" y="5644"/>
                    <a:pt x="4525" y="5679"/>
                    <a:pt x="4454" y="5679"/>
                  </a:cubicBezTo>
                  <a:cubicBezTo>
                    <a:pt x="4454" y="5679"/>
                    <a:pt x="4454" y="5727"/>
                    <a:pt x="4418" y="5727"/>
                  </a:cubicBezTo>
                  <a:cubicBezTo>
                    <a:pt x="4335" y="5727"/>
                    <a:pt x="4263" y="5763"/>
                    <a:pt x="4180" y="5798"/>
                  </a:cubicBezTo>
                  <a:cubicBezTo>
                    <a:pt x="4061" y="5798"/>
                    <a:pt x="3989" y="5834"/>
                    <a:pt x="3870" y="5882"/>
                  </a:cubicBezTo>
                  <a:cubicBezTo>
                    <a:pt x="3835" y="5882"/>
                    <a:pt x="3799" y="5917"/>
                    <a:pt x="3715" y="5917"/>
                  </a:cubicBezTo>
                  <a:cubicBezTo>
                    <a:pt x="3644" y="5953"/>
                    <a:pt x="3596" y="5953"/>
                    <a:pt x="3525" y="5989"/>
                  </a:cubicBezTo>
                  <a:cubicBezTo>
                    <a:pt x="3442" y="6037"/>
                    <a:pt x="3406" y="6037"/>
                    <a:pt x="3334" y="6072"/>
                  </a:cubicBezTo>
                  <a:cubicBezTo>
                    <a:pt x="3287" y="6072"/>
                    <a:pt x="3215" y="6108"/>
                    <a:pt x="3180" y="6108"/>
                  </a:cubicBezTo>
                  <a:cubicBezTo>
                    <a:pt x="3132" y="6144"/>
                    <a:pt x="3096" y="6144"/>
                    <a:pt x="3061" y="6144"/>
                  </a:cubicBezTo>
                  <a:cubicBezTo>
                    <a:pt x="3061" y="6191"/>
                    <a:pt x="3025" y="6191"/>
                    <a:pt x="3025" y="6191"/>
                  </a:cubicBezTo>
                  <a:cubicBezTo>
                    <a:pt x="2977" y="6191"/>
                    <a:pt x="2942" y="6227"/>
                    <a:pt x="2870" y="6227"/>
                  </a:cubicBezTo>
                  <a:cubicBezTo>
                    <a:pt x="2823" y="6263"/>
                    <a:pt x="2787" y="6263"/>
                    <a:pt x="2751" y="6298"/>
                  </a:cubicBezTo>
                  <a:cubicBezTo>
                    <a:pt x="2715" y="6298"/>
                    <a:pt x="2668" y="6346"/>
                    <a:pt x="2596" y="6346"/>
                  </a:cubicBezTo>
                  <a:cubicBezTo>
                    <a:pt x="2561" y="6382"/>
                    <a:pt x="2513" y="6382"/>
                    <a:pt x="2477" y="6418"/>
                  </a:cubicBezTo>
                  <a:lnTo>
                    <a:pt x="2442" y="6418"/>
                  </a:lnTo>
                  <a:cubicBezTo>
                    <a:pt x="2442" y="6418"/>
                    <a:pt x="2406" y="6453"/>
                    <a:pt x="2358" y="6453"/>
                  </a:cubicBezTo>
                  <a:cubicBezTo>
                    <a:pt x="2322" y="6501"/>
                    <a:pt x="2287" y="6501"/>
                    <a:pt x="2251" y="6501"/>
                  </a:cubicBezTo>
                  <a:cubicBezTo>
                    <a:pt x="2203" y="6537"/>
                    <a:pt x="2168" y="6537"/>
                    <a:pt x="2132" y="6572"/>
                  </a:cubicBezTo>
                  <a:cubicBezTo>
                    <a:pt x="2096" y="6572"/>
                    <a:pt x="2096" y="6608"/>
                    <a:pt x="2049" y="6608"/>
                  </a:cubicBezTo>
                  <a:cubicBezTo>
                    <a:pt x="2013" y="6656"/>
                    <a:pt x="1977" y="6656"/>
                    <a:pt x="1941" y="6691"/>
                  </a:cubicBezTo>
                  <a:lnTo>
                    <a:pt x="1906" y="6691"/>
                  </a:lnTo>
                  <a:lnTo>
                    <a:pt x="1822" y="6727"/>
                  </a:lnTo>
                  <a:cubicBezTo>
                    <a:pt x="1822" y="6727"/>
                    <a:pt x="1787" y="6763"/>
                    <a:pt x="1751" y="6763"/>
                  </a:cubicBezTo>
                  <a:cubicBezTo>
                    <a:pt x="1703" y="6799"/>
                    <a:pt x="1668" y="6799"/>
                    <a:pt x="1668" y="6846"/>
                  </a:cubicBezTo>
                  <a:cubicBezTo>
                    <a:pt x="1632" y="6846"/>
                    <a:pt x="1596" y="6882"/>
                    <a:pt x="1549" y="6882"/>
                  </a:cubicBezTo>
                  <a:cubicBezTo>
                    <a:pt x="1549" y="6882"/>
                    <a:pt x="1513" y="6918"/>
                    <a:pt x="1477" y="6918"/>
                  </a:cubicBezTo>
                  <a:cubicBezTo>
                    <a:pt x="1477" y="6953"/>
                    <a:pt x="1441" y="6953"/>
                    <a:pt x="1441" y="6953"/>
                  </a:cubicBezTo>
                  <a:lnTo>
                    <a:pt x="1394" y="6953"/>
                  </a:lnTo>
                  <a:lnTo>
                    <a:pt x="1394" y="7001"/>
                  </a:lnTo>
                  <a:cubicBezTo>
                    <a:pt x="1358" y="7001"/>
                    <a:pt x="1358" y="7037"/>
                    <a:pt x="1322" y="7037"/>
                  </a:cubicBezTo>
                  <a:cubicBezTo>
                    <a:pt x="1287" y="7037"/>
                    <a:pt x="1287" y="7072"/>
                    <a:pt x="1239" y="7072"/>
                  </a:cubicBezTo>
                  <a:lnTo>
                    <a:pt x="1168" y="7156"/>
                  </a:lnTo>
                  <a:cubicBezTo>
                    <a:pt x="1132" y="7156"/>
                    <a:pt x="1132" y="7191"/>
                    <a:pt x="1084" y="7191"/>
                  </a:cubicBezTo>
                  <a:cubicBezTo>
                    <a:pt x="1048" y="7227"/>
                    <a:pt x="1048" y="7227"/>
                    <a:pt x="1013" y="7227"/>
                  </a:cubicBezTo>
                  <a:cubicBezTo>
                    <a:pt x="1013" y="7263"/>
                    <a:pt x="1013" y="7263"/>
                    <a:pt x="977" y="7263"/>
                  </a:cubicBezTo>
                  <a:cubicBezTo>
                    <a:pt x="977" y="7263"/>
                    <a:pt x="977" y="7311"/>
                    <a:pt x="929" y="7311"/>
                  </a:cubicBezTo>
                  <a:lnTo>
                    <a:pt x="894" y="7346"/>
                  </a:lnTo>
                  <a:cubicBezTo>
                    <a:pt x="858" y="7382"/>
                    <a:pt x="822" y="7382"/>
                    <a:pt x="822" y="7418"/>
                  </a:cubicBezTo>
                  <a:cubicBezTo>
                    <a:pt x="775" y="7418"/>
                    <a:pt x="775" y="7465"/>
                    <a:pt x="739" y="7465"/>
                  </a:cubicBezTo>
                  <a:cubicBezTo>
                    <a:pt x="739" y="7501"/>
                    <a:pt x="703" y="7501"/>
                    <a:pt x="703" y="7537"/>
                  </a:cubicBezTo>
                  <a:cubicBezTo>
                    <a:pt x="667" y="7537"/>
                    <a:pt x="667" y="7572"/>
                    <a:pt x="620" y="7572"/>
                  </a:cubicBezTo>
                  <a:lnTo>
                    <a:pt x="584" y="7620"/>
                  </a:lnTo>
                  <a:cubicBezTo>
                    <a:pt x="548" y="7656"/>
                    <a:pt x="548" y="7692"/>
                    <a:pt x="513" y="7692"/>
                  </a:cubicBezTo>
                  <a:cubicBezTo>
                    <a:pt x="513" y="7727"/>
                    <a:pt x="465" y="7727"/>
                    <a:pt x="465" y="7775"/>
                  </a:cubicBezTo>
                  <a:cubicBezTo>
                    <a:pt x="429" y="7775"/>
                    <a:pt x="429" y="7811"/>
                    <a:pt x="394" y="7811"/>
                  </a:cubicBezTo>
                  <a:cubicBezTo>
                    <a:pt x="394" y="7846"/>
                    <a:pt x="394" y="7846"/>
                    <a:pt x="358" y="7882"/>
                  </a:cubicBezTo>
                  <a:lnTo>
                    <a:pt x="358" y="7930"/>
                  </a:lnTo>
                  <a:cubicBezTo>
                    <a:pt x="310" y="7930"/>
                    <a:pt x="310" y="7965"/>
                    <a:pt x="275" y="7965"/>
                  </a:cubicBezTo>
                  <a:cubicBezTo>
                    <a:pt x="275" y="8001"/>
                    <a:pt x="275" y="8001"/>
                    <a:pt x="239" y="8037"/>
                  </a:cubicBezTo>
                  <a:lnTo>
                    <a:pt x="239" y="8084"/>
                  </a:lnTo>
                  <a:cubicBezTo>
                    <a:pt x="203" y="8120"/>
                    <a:pt x="203" y="8120"/>
                    <a:pt x="203" y="8156"/>
                  </a:cubicBezTo>
                  <a:lnTo>
                    <a:pt x="156" y="8156"/>
                  </a:lnTo>
                  <a:lnTo>
                    <a:pt x="156" y="8192"/>
                  </a:lnTo>
                  <a:cubicBezTo>
                    <a:pt x="120" y="8239"/>
                    <a:pt x="120" y="8275"/>
                    <a:pt x="120" y="8275"/>
                  </a:cubicBezTo>
                  <a:cubicBezTo>
                    <a:pt x="84" y="8311"/>
                    <a:pt x="84" y="8346"/>
                    <a:pt x="84" y="8346"/>
                  </a:cubicBezTo>
                  <a:cubicBezTo>
                    <a:pt x="84" y="8394"/>
                    <a:pt x="84" y="8394"/>
                    <a:pt x="48" y="8430"/>
                  </a:cubicBezTo>
                  <a:lnTo>
                    <a:pt x="48" y="8549"/>
                  </a:lnTo>
                  <a:cubicBezTo>
                    <a:pt x="1" y="8549"/>
                    <a:pt x="1" y="8584"/>
                    <a:pt x="1" y="8620"/>
                  </a:cubicBezTo>
                  <a:lnTo>
                    <a:pt x="1" y="8656"/>
                  </a:lnTo>
                  <a:lnTo>
                    <a:pt x="1" y="8704"/>
                  </a:lnTo>
                  <a:lnTo>
                    <a:pt x="1" y="8811"/>
                  </a:lnTo>
                  <a:lnTo>
                    <a:pt x="1" y="8858"/>
                  </a:lnTo>
                  <a:lnTo>
                    <a:pt x="1" y="8894"/>
                  </a:lnTo>
                  <a:lnTo>
                    <a:pt x="1" y="8930"/>
                  </a:lnTo>
                  <a:lnTo>
                    <a:pt x="239" y="10597"/>
                  </a:lnTo>
                  <a:lnTo>
                    <a:pt x="239" y="10359"/>
                  </a:lnTo>
                  <a:cubicBezTo>
                    <a:pt x="239" y="10287"/>
                    <a:pt x="275" y="10168"/>
                    <a:pt x="275" y="10085"/>
                  </a:cubicBezTo>
                  <a:cubicBezTo>
                    <a:pt x="310" y="10013"/>
                    <a:pt x="358" y="9930"/>
                    <a:pt x="394" y="9858"/>
                  </a:cubicBezTo>
                  <a:lnTo>
                    <a:pt x="394" y="9823"/>
                  </a:lnTo>
                  <a:cubicBezTo>
                    <a:pt x="429" y="9739"/>
                    <a:pt x="513" y="9668"/>
                    <a:pt x="548" y="9585"/>
                  </a:cubicBezTo>
                  <a:cubicBezTo>
                    <a:pt x="620" y="9466"/>
                    <a:pt x="739" y="9358"/>
                    <a:pt x="858" y="9239"/>
                  </a:cubicBezTo>
                  <a:cubicBezTo>
                    <a:pt x="929" y="9120"/>
                    <a:pt x="1084" y="9049"/>
                    <a:pt x="1203" y="8930"/>
                  </a:cubicBezTo>
                  <a:cubicBezTo>
                    <a:pt x="1322" y="8811"/>
                    <a:pt x="1477" y="8739"/>
                    <a:pt x="1632" y="8620"/>
                  </a:cubicBezTo>
                  <a:cubicBezTo>
                    <a:pt x="1787" y="8501"/>
                    <a:pt x="1941" y="8430"/>
                    <a:pt x="2132" y="8311"/>
                  </a:cubicBezTo>
                  <a:cubicBezTo>
                    <a:pt x="2287" y="8239"/>
                    <a:pt x="2477" y="8156"/>
                    <a:pt x="2668" y="8037"/>
                  </a:cubicBezTo>
                  <a:cubicBezTo>
                    <a:pt x="2870" y="7965"/>
                    <a:pt x="3061" y="7882"/>
                    <a:pt x="3287" y="7811"/>
                  </a:cubicBezTo>
                  <a:cubicBezTo>
                    <a:pt x="3489" y="7692"/>
                    <a:pt x="3715" y="7620"/>
                    <a:pt x="3906" y="7537"/>
                  </a:cubicBezTo>
                  <a:lnTo>
                    <a:pt x="3954" y="7537"/>
                  </a:lnTo>
                  <a:cubicBezTo>
                    <a:pt x="4144" y="7465"/>
                    <a:pt x="4370" y="7418"/>
                    <a:pt x="4608" y="7346"/>
                  </a:cubicBezTo>
                  <a:lnTo>
                    <a:pt x="4644" y="7346"/>
                  </a:lnTo>
                  <a:cubicBezTo>
                    <a:pt x="4835" y="7263"/>
                    <a:pt x="5073" y="7191"/>
                    <a:pt x="5299" y="7156"/>
                  </a:cubicBezTo>
                  <a:cubicBezTo>
                    <a:pt x="5382" y="7108"/>
                    <a:pt x="5454" y="7108"/>
                    <a:pt x="5537" y="7072"/>
                  </a:cubicBezTo>
                  <a:cubicBezTo>
                    <a:pt x="5692" y="7037"/>
                    <a:pt x="5847" y="7001"/>
                    <a:pt x="6001" y="7001"/>
                  </a:cubicBezTo>
                  <a:cubicBezTo>
                    <a:pt x="6109" y="6953"/>
                    <a:pt x="6192" y="6953"/>
                    <a:pt x="6263" y="6918"/>
                  </a:cubicBezTo>
                  <a:cubicBezTo>
                    <a:pt x="6418" y="6882"/>
                    <a:pt x="6573" y="6882"/>
                    <a:pt x="6728" y="6846"/>
                  </a:cubicBezTo>
                  <a:cubicBezTo>
                    <a:pt x="6847" y="6799"/>
                    <a:pt x="6918" y="6799"/>
                    <a:pt x="7037" y="6763"/>
                  </a:cubicBezTo>
                  <a:cubicBezTo>
                    <a:pt x="7192" y="6763"/>
                    <a:pt x="7347" y="6727"/>
                    <a:pt x="7502" y="6691"/>
                  </a:cubicBezTo>
                  <a:cubicBezTo>
                    <a:pt x="7585" y="6691"/>
                    <a:pt x="7692" y="6691"/>
                    <a:pt x="7811" y="6656"/>
                  </a:cubicBezTo>
                  <a:cubicBezTo>
                    <a:pt x="8002" y="6656"/>
                    <a:pt x="8240" y="6608"/>
                    <a:pt x="8466" y="6572"/>
                  </a:cubicBezTo>
                  <a:lnTo>
                    <a:pt x="8514" y="6572"/>
                  </a:lnTo>
                  <a:cubicBezTo>
                    <a:pt x="8776" y="6537"/>
                    <a:pt x="9049" y="6537"/>
                    <a:pt x="9323" y="6501"/>
                  </a:cubicBezTo>
                  <a:cubicBezTo>
                    <a:pt x="9895" y="6453"/>
                    <a:pt x="10443" y="6453"/>
                    <a:pt x="11026" y="6453"/>
                  </a:cubicBezTo>
                  <a:lnTo>
                    <a:pt x="117885" y="6453"/>
                  </a:lnTo>
                  <a:cubicBezTo>
                    <a:pt x="117968" y="6453"/>
                    <a:pt x="118039" y="6418"/>
                    <a:pt x="118123" y="6418"/>
                  </a:cubicBezTo>
                  <a:lnTo>
                    <a:pt x="119432" y="6418"/>
                  </a:lnTo>
                  <a:cubicBezTo>
                    <a:pt x="119551" y="6382"/>
                    <a:pt x="119706" y="6382"/>
                    <a:pt x="119861" y="6382"/>
                  </a:cubicBezTo>
                  <a:cubicBezTo>
                    <a:pt x="120016" y="6382"/>
                    <a:pt x="120171" y="6382"/>
                    <a:pt x="120361" y="6346"/>
                  </a:cubicBezTo>
                  <a:lnTo>
                    <a:pt x="120825" y="6346"/>
                  </a:lnTo>
                  <a:cubicBezTo>
                    <a:pt x="121016" y="6298"/>
                    <a:pt x="121171" y="6298"/>
                    <a:pt x="121325" y="6298"/>
                  </a:cubicBezTo>
                  <a:cubicBezTo>
                    <a:pt x="121480" y="6263"/>
                    <a:pt x="121635" y="6263"/>
                    <a:pt x="121790" y="6263"/>
                  </a:cubicBezTo>
                  <a:cubicBezTo>
                    <a:pt x="121909" y="6263"/>
                    <a:pt x="121980" y="6227"/>
                    <a:pt x="122064" y="6227"/>
                  </a:cubicBezTo>
                  <a:lnTo>
                    <a:pt x="122218" y="6227"/>
                  </a:lnTo>
                  <a:cubicBezTo>
                    <a:pt x="122337" y="6191"/>
                    <a:pt x="122409" y="6191"/>
                    <a:pt x="122528" y="6191"/>
                  </a:cubicBezTo>
                  <a:cubicBezTo>
                    <a:pt x="122754" y="6144"/>
                    <a:pt x="122957" y="6144"/>
                    <a:pt x="123183" y="6108"/>
                  </a:cubicBezTo>
                  <a:cubicBezTo>
                    <a:pt x="123302" y="6108"/>
                    <a:pt x="123409" y="6072"/>
                    <a:pt x="123492" y="6072"/>
                  </a:cubicBezTo>
                  <a:lnTo>
                    <a:pt x="123611" y="6072"/>
                  </a:lnTo>
                  <a:lnTo>
                    <a:pt x="123647" y="6037"/>
                  </a:lnTo>
                  <a:lnTo>
                    <a:pt x="123838" y="6037"/>
                  </a:lnTo>
                  <a:cubicBezTo>
                    <a:pt x="124076" y="5989"/>
                    <a:pt x="124302" y="5953"/>
                    <a:pt x="124492" y="5917"/>
                  </a:cubicBezTo>
                  <a:cubicBezTo>
                    <a:pt x="124612" y="5917"/>
                    <a:pt x="124731" y="5882"/>
                    <a:pt x="124850" y="5882"/>
                  </a:cubicBezTo>
                  <a:cubicBezTo>
                    <a:pt x="124921" y="5834"/>
                    <a:pt x="124957" y="5834"/>
                    <a:pt x="125040" y="5834"/>
                  </a:cubicBezTo>
                  <a:cubicBezTo>
                    <a:pt x="125350" y="5763"/>
                    <a:pt x="125659" y="5727"/>
                    <a:pt x="125921" y="5679"/>
                  </a:cubicBezTo>
                  <a:cubicBezTo>
                    <a:pt x="126005" y="5644"/>
                    <a:pt x="126076" y="5644"/>
                    <a:pt x="126159" y="5608"/>
                  </a:cubicBezTo>
                  <a:cubicBezTo>
                    <a:pt x="126195" y="5608"/>
                    <a:pt x="126278" y="5608"/>
                    <a:pt x="126314" y="5572"/>
                  </a:cubicBezTo>
                  <a:cubicBezTo>
                    <a:pt x="126659" y="5489"/>
                    <a:pt x="126969" y="5453"/>
                    <a:pt x="127243" y="5370"/>
                  </a:cubicBezTo>
                  <a:cubicBezTo>
                    <a:pt x="127279" y="5334"/>
                    <a:pt x="127314" y="5334"/>
                    <a:pt x="127362" y="5334"/>
                  </a:cubicBezTo>
                  <a:cubicBezTo>
                    <a:pt x="127398" y="5334"/>
                    <a:pt x="127433" y="5298"/>
                    <a:pt x="127469" y="5298"/>
                  </a:cubicBezTo>
                  <a:cubicBezTo>
                    <a:pt x="127826" y="5215"/>
                    <a:pt x="128136" y="5108"/>
                    <a:pt x="128433" y="5025"/>
                  </a:cubicBezTo>
                  <a:cubicBezTo>
                    <a:pt x="128433" y="5025"/>
                    <a:pt x="128433" y="4989"/>
                    <a:pt x="128481" y="4989"/>
                  </a:cubicBezTo>
                  <a:cubicBezTo>
                    <a:pt x="128672" y="4953"/>
                    <a:pt x="128826" y="4870"/>
                    <a:pt x="128981" y="4834"/>
                  </a:cubicBezTo>
                  <a:lnTo>
                    <a:pt x="129017" y="4798"/>
                  </a:lnTo>
                  <a:cubicBezTo>
                    <a:pt x="129172" y="4751"/>
                    <a:pt x="129326" y="4679"/>
                    <a:pt x="129481" y="4644"/>
                  </a:cubicBezTo>
                  <a:cubicBezTo>
                    <a:pt x="129565" y="4596"/>
                    <a:pt x="129600" y="4560"/>
                    <a:pt x="129672" y="4560"/>
                  </a:cubicBezTo>
                  <a:cubicBezTo>
                    <a:pt x="129755" y="4524"/>
                    <a:pt x="129826" y="4489"/>
                    <a:pt x="129910" y="4441"/>
                  </a:cubicBezTo>
                  <a:lnTo>
                    <a:pt x="129946" y="4441"/>
                  </a:lnTo>
                  <a:cubicBezTo>
                    <a:pt x="129981" y="4405"/>
                    <a:pt x="130065" y="4370"/>
                    <a:pt x="130100" y="4370"/>
                  </a:cubicBezTo>
                  <a:cubicBezTo>
                    <a:pt x="130184" y="4334"/>
                    <a:pt x="130255" y="4286"/>
                    <a:pt x="130338" y="4251"/>
                  </a:cubicBezTo>
                  <a:lnTo>
                    <a:pt x="130374" y="4251"/>
                  </a:lnTo>
                  <a:cubicBezTo>
                    <a:pt x="130410" y="4215"/>
                    <a:pt x="130446" y="4179"/>
                    <a:pt x="130493" y="4179"/>
                  </a:cubicBezTo>
                  <a:cubicBezTo>
                    <a:pt x="130565" y="4132"/>
                    <a:pt x="130648" y="4096"/>
                    <a:pt x="130719" y="4060"/>
                  </a:cubicBezTo>
                  <a:cubicBezTo>
                    <a:pt x="130719" y="4060"/>
                    <a:pt x="130719" y="4024"/>
                    <a:pt x="130755" y="4024"/>
                  </a:cubicBezTo>
                  <a:cubicBezTo>
                    <a:pt x="130803" y="4024"/>
                    <a:pt x="130839" y="3977"/>
                    <a:pt x="130874" y="3941"/>
                  </a:cubicBezTo>
                  <a:cubicBezTo>
                    <a:pt x="130958" y="3905"/>
                    <a:pt x="130993" y="3870"/>
                    <a:pt x="131065" y="3822"/>
                  </a:cubicBezTo>
                  <a:lnTo>
                    <a:pt x="131112" y="3822"/>
                  </a:lnTo>
                  <a:cubicBezTo>
                    <a:pt x="131184" y="3786"/>
                    <a:pt x="131255" y="3715"/>
                    <a:pt x="131339" y="3667"/>
                  </a:cubicBezTo>
                  <a:lnTo>
                    <a:pt x="131374" y="3631"/>
                  </a:lnTo>
                  <a:cubicBezTo>
                    <a:pt x="131458" y="3596"/>
                    <a:pt x="131493" y="3560"/>
                    <a:pt x="131529" y="3512"/>
                  </a:cubicBezTo>
                  <a:cubicBezTo>
                    <a:pt x="131565" y="3512"/>
                    <a:pt x="131612" y="3477"/>
                    <a:pt x="131612" y="3477"/>
                  </a:cubicBezTo>
                  <a:lnTo>
                    <a:pt x="131648" y="3441"/>
                  </a:lnTo>
                  <a:cubicBezTo>
                    <a:pt x="131684" y="3441"/>
                    <a:pt x="131684" y="3405"/>
                    <a:pt x="131684" y="3405"/>
                  </a:cubicBezTo>
                  <a:cubicBezTo>
                    <a:pt x="131684" y="3405"/>
                    <a:pt x="131720" y="3405"/>
                    <a:pt x="131720" y="3358"/>
                  </a:cubicBezTo>
                  <a:cubicBezTo>
                    <a:pt x="131803" y="3322"/>
                    <a:pt x="131839" y="3286"/>
                    <a:pt x="131922" y="3203"/>
                  </a:cubicBezTo>
                  <a:cubicBezTo>
                    <a:pt x="131958" y="3167"/>
                    <a:pt x="132029" y="3131"/>
                    <a:pt x="132077" y="3096"/>
                  </a:cubicBezTo>
                  <a:cubicBezTo>
                    <a:pt x="132077" y="3060"/>
                    <a:pt x="132112" y="3012"/>
                    <a:pt x="132148" y="3012"/>
                  </a:cubicBezTo>
                  <a:lnTo>
                    <a:pt x="132148" y="2977"/>
                  </a:lnTo>
                  <a:cubicBezTo>
                    <a:pt x="132184" y="2977"/>
                    <a:pt x="132184" y="2977"/>
                    <a:pt x="132184" y="2941"/>
                  </a:cubicBezTo>
                  <a:cubicBezTo>
                    <a:pt x="132232" y="2905"/>
                    <a:pt x="132267" y="2858"/>
                    <a:pt x="132303" y="2822"/>
                  </a:cubicBezTo>
                  <a:lnTo>
                    <a:pt x="132339" y="2786"/>
                  </a:lnTo>
                  <a:cubicBezTo>
                    <a:pt x="132339" y="2750"/>
                    <a:pt x="132386" y="2750"/>
                    <a:pt x="132386" y="2750"/>
                  </a:cubicBezTo>
                  <a:cubicBezTo>
                    <a:pt x="132386" y="2703"/>
                    <a:pt x="132422" y="2703"/>
                    <a:pt x="132422" y="2703"/>
                  </a:cubicBezTo>
                  <a:cubicBezTo>
                    <a:pt x="132458" y="2631"/>
                    <a:pt x="132493" y="2596"/>
                    <a:pt x="132493" y="2548"/>
                  </a:cubicBezTo>
                  <a:lnTo>
                    <a:pt x="132541" y="2548"/>
                  </a:lnTo>
                  <a:lnTo>
                    <a:pt x="132541" y="2512"/>
                  </a:lnTo>
                  <a:cubicBezTo>
                    <a:pt x="132577" y="2477"/>
                    <a:pt x="132577" y="2477"/>
                    <a:pt x="132577" y="2441"/>
                  </a:cubicBezTo>
                  <a:cubicBezTo>
                    <a:pt x="132613" y="2393"/>
                    <a:pt x="132648" y="2358"/>
                    <a:pt x="132648" y="2322"/>
                  </a:cubicBezTo>
                  <a:cubicBezTo>
                    <a:pt x="132648" y="2322"/>
                    <a:pt x="132696" y="2322"/>
                    <a:pt x="132696" y="2286"/>
                  </a:cubicBezTo>
                  <a:lnTo>
                    <a:pt x="132696" y="2238"/>
                  </a:lnTo>
                  <a:lnTo>
                    <a:pt x="132732" y="2203"/>
                  </a:lnTo>
                  <a:cubicBezTo>
                    <a:pt x="132732" y="2167"/>
                    <a:pt x="132767" y="2131"/>
                    <a:pt x="132767" y="2084"/>
                  </a:cubicBezTo>
                  <a:cubicBezTo>
                    <a:pt x="132767" y="2048"/>
                    <a:pt x="132803" y="2048"/>
                    <a:pt x="132803" y="2048"/>
                  </a:cubicBezTo>
                  <a:lnTo>
                    <a:pt x="132803" y="2012"/>
                  </a:lnTo>
                  <a:cubicBezTo>
                    <a:pt x="132803" y="2012"/>
                    <a:pt x="132803" y="1977"/>
                    <a:pt x="132851" y="1977"/>
                  </a:cubicBezTo>
                  <a:cubicBezTo>
                    <a:pt x="132851" y="1929"/>
                    <a:pt x="132851" y="1893"/>
                    <a:pt x="132886" y="1857"/>
                  </a:cubicBezTo>
                  <a:lnTo>
                    <a:pt x="132886" y="1822"/>
                  </a:lnTo>
                  <a:lnTo>
                    <a:pt x="132886" y="1774"/>
                  </a:lnTo>
                  <a:lnTo>
                    <a:pt x="132886" y="1738"/>
                  </a:lnTo>
                  <a:cubicBezTo>
                    <a:pt x="132886" y="1703"/>
                    <a:pt x="132922" y="1703"/>
                    <a:pt x="132922" y="1667"/>
                  </a:cubicBezTo>
                  <a:lnTo>
                    <a:pt x="132922" y="1619"/>
                  </a:lnTo>
                  <a:lnTo>
                    <a:pt x="132922" y="1584"/>
                  </a:lnTo>
                  <a:lnTo>
                    <a:pt x="132922" y="1548"/>
                  </a:lnTo>
                  <a:lnTo>
                    <a:pt x="133148" y="8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1076;p33">
              <a:extLst>
                <a:ext uri="{FF2B5EF4-FFF2-40B4-BE49-F238E27FC236}">
                  <a16:creationId xmlns:a16="http://schemas.microsoft.com/office/drawing/2014/main" id="{01C16A33-86CC-125A-28B9-387AD266C4A3}"/>
                </a:ext>
              </a:extLst>
            </p:cNvPr>
            <p:cNvSpPr/>
            <p:nvPr/>
          </p:nvSpPr>
          <p:spPr>
            <a:xfrm>
              <a:off x="2634838" y="2875450"/>
              <a:ext cx="3819550" cy="336375"/>
            </a:xfrm>
            <a:custGeom>
              <a:avLst/>
              <a:gdLst/>
              <a:ahLst/>
              <a:cxnLst/>
              <a:rect l="l" t="t" r="r" b="b"/>
              <a:pathLst>
                <a:path w="152782" h="13455" extrusionOk="0">
                  <a:moveTo>
                    <a:pt x="1" y="0"/>
                  </a:moveTo>
                  <a:cubicBezTo>
                    <a:pt x="1" y="98"/>
                    <a:pt x="25" y="219"/>
                    <a:pt x="53" y="326"/>
                  </a:cubicBezTo>
                  <a:lnTo>
                    <a:pt x="53" y="326"/>
                  </a:lnTo>
                  <a:lnTo>
                    <a:pt x="1" y="0"/>
                  </a:lnTo>
                  <a:close/>
                  <a:moveTo>
                    <a:pt x="53" y="326"/>
                  </a:moveTo>
                  <a:lnTo>
                    <a:pt x="275" y="1703"/>
                  </a:lnTo>
                  <a:cubicBezTo>
                    <a:pt x="310" y="1857"/>
                    <a:pt x="310" y="1977"/>
                    <a:pt x="346" y="2084"/>
                  </a:cubicBezTo>
                  <a:cubicBezTo>
                    <a:pt x="382" y="2131"/>
                    <a:pt x="382" y="2167"/>
                    <a:pt x="382" y="2203"/>
                  </a:cubicBezTo>
                  <a:cubicBezTo>
                    <a:pt x="430" y="2322"/>
                    <a:pt x="501" y="2441"/>
                    <a:pt x="537" y="2548"/>
                  </a:cubicBezTo>
                  <a:lnTo>
                    <a:pt x="537" y="2596"/>
                  </a:lnTo>
                  <a:lnTo>
                    <a:pt x="584" y="2596"/>
                  </a:lnTo>
                  <a:cubicBezTo>
                    <a:pt x="620" y="2703"/>
                    <a:pt x="691" y="2858"/>
                    <a:pt x="775" y="2977"/>
                  </a:cubicBezTo>
                  <a:cubicBezTo>
                    <a:pt x="811" y="3012"/>
                    <a:pt x="811" y="3012"/>
                    <a:pt x="846" y="3048"/>
                  </a:cubicBezTo>
                  <a:cubicBezTo>
                    <a:pt x="930" y="3167"/>
                    <a:pt x="1001" y="3251"/>
                    <a:pt x="1084" y="3358"/>
                  </a:cubicBezTo>
                  <a:cubicBezTo>
                    <a:pt x="1084" y="3358"/>
                    <a:pt x="1084" y="3405"/>
                    <a:pt x="1120" y="3405"/>
                  </a:cubicBezTo>
                  <a:lnTo>
                    <a:pt x="1120" y="3441"/>
                  </a:lnTo>
                  <a:cubicBezTo>
                    <a:pt x="1239" y="3560"/>
                    <a:pt x="1358" y="3667"/>
                    <a:pt x="1465" y="3786"/>
                  </a:cubicBezTo>
                  <a:cubicBezTo>
                    <a:pt x="1513" y="3822"/>
                    <a:pt x="1549" y="3822"/>
                    <a:pt x="1549" y="3870"/>
                  </a:cubicBezTo>
                  <a:cubicBezTo>
                    <a:pt x="1620" y="3905"/>
                    <a:pt x="1668" y="3977"/>
                    <a:pt x="1739" y="4024"/>
                  </a:cubicBezTo>
                  <a:cubicBezTo>
                    <a:pt x="1775" y="4060"/>
                    <a:pt x="1823" y="4096"/>
                    <a:pt x="1894" y="4132"/>
                  </a:cubicBezTo>
                  <a:cubicBezTo>
                    <a:pt x="1894" y="4179"/>
                    <a:pt x="1930" y="4179"/>
                    <a:pt x="1930" y="4215"/>
                  </a:cubicBezTo>
                  <a:cubicBezTo>
                    <a:pt x="1977" y="4215"/>
                    <a:pt x="1977" y="4215"/>
                    <a:pt x="1977" y="4251"/>
                  </a:cubicBezTo>
                  <a:cubicBezTo>
                    <a:pt x="2132" y="4370"/>
                    <a:pt x="2275" y="4441"/>
                    <a:pt x="2430" y="4560"/>
                  </a:cubicBezTo>
                  <a:cubicBezTo>
                    <a:pt x="2477" y="4596"/>
                    <a:pt x="2477" y="4596"/>
                    <a:pt x="2513" y="4596"/>
                  </a:cubicBezTo>
                  <a:cubicBezTo>
                    <a:pt x="2668" y="4715"/>
                    <a:pt x="2823" y="4798"/>
                    <a:pt x="2977" y="4905"/>
                  </a:cubicBezTo>
                  <a:cubicBezTo>
                    <a:pt x="2977" y="4905"/>
                    <a:pt x="3013" y="4905"/>
                    <a:pt x="3049" y="4953"/>
                  </a:cubicBezTo>
                  <a:cubicBezTo>
                    <a:pt x="3097" y="4953"/>
                    <a:pt x="3132" y="4989"/>
                    <a:pt x="3168" y="4989"/>
                  </a:cubicBezTo>
                  <a:cubicBezTo>
                    <a:pt x="3204" y="5025"/>
                    <a:pt x="3251" y="5060"/>
                    <a:pt x="3323" y="5108"/>
                  </a:cubicBezTo>
                  <a:cubicBezTo>
                    <a:pt x="3323" y="5108"/>
                    <a:pt x="3358" y="5108"/>
                    <a:pt x="3406" y="5144"/>
                  </a:cubicBezTo>
                  <a:cubicBezTo>
                    <a:pt x="3442" y="5179"/>
                    <a:pt x="3513" y="5215"/>
                    <a:pt x="3597" y="5215"/>
                  </a:cubicBezTo>
                  <a:cubicBezTo>
                    <a:pt x="3632" y="5263"/>
                    <a:pt x="3668" y="5298"/>
                    <a:pt x="3716" y="5298"/>
                  </a:cubicBezTo>
                  <a:cubicBezTo>
                    <a:pt x="3751" y="5298"/>
                    <a:pt x="3751" y="5334"/>
                    <a:pt x="3751" y="5334"/>
                  </a:cubicBezTo>
                  <a:cubicBezTo>
                    <a:pt x="3906" y="5370"/>
                    <a:pt x="4025" y="5453"/>
                    <a:pt x="4180" y="5489"/>
                  </a:cubicBezTo>
                  <a:cubicBezTo>
                    <a:pt x="4180" y="5525"/>
                    <a:pt x="4216" y="5525"/>
                    <a:pt x="4216" y="5525"/>
                  </a:cubicBezTo>
                  <a:cubicBezTo>
                    <a:pt x="4335" y="5560"/>
                    <a:pt x="4442" y="5644"/>
                    <a:pt x="4561" y="5679"/>
                  </a:cubicBezTo>
                  <a:cubicBezTo>
                    <a:pt x="4597" y="5679"/>
                    <a:pt x="4644" y="5679"/>
                    <a:pt x="4644" y="5715"/>
                  </a:cubicBezTo>
                  <a:cubicBezTo>
                    <a:pt x="4680" y="5715"/>
                    <a:pt x="4716" y="5715"/>
                    <a:pt x="4751" y="5763"/>
                  </a:cubicBezTo>
                  <a:cubicBezTo>
                    <a:pt x="4787" y="5763"/>
                    <a:pt x="4871" y="5798"/>
                    <a:pt x="4906" y="5834"/>
                  </a:cubicBezTo>
                  <a:cubicBezTo>
                    <a:pt x="4990" y="5834"/>
                    <a:pt x="5097" y="5870"/>
                    <a:pt x="5180" y="5918"/>
                  </a:cubicBezTo>
                  <a:cubicBezTo>
                    <a:pt x="5180" y="5918"/>
                    <a:pt x="5216" y="5918"/>
                    <a:pt x="5216" y="5953"/>
                  </a:cubicBezTo>
                  <a:lnTo>
                    <a:pt x="5252" y="5953"/>
                  </a:lnTo>
                  <a:cubicBezTo>
                    <a:pt x="5371" y="5989"/>
                    <a:pt x="5490" y="6025"/>
                    <a:pt x="5644" y="6072"/>
                  </a:cubicBezTo>
                  <a:cubicBezTo>
                    <a:pt x="5680" y="6108"/>
                    <a:pt x="5716" y="6108"/>
                    <a:pt x="5764" y="6108"/>
                  </a:cubicBezTo>
                  <a:cubicBezTo>
                    <a:pt x="5799" y="6144"/>
                    <a:pt x="5835" y="6144"/>
                    <a:pt x="5871" y="6144"/>
                  </a:cubicBezTo>
                  <a:cubicBezTo>
                    <a:pt x="5918" y="6179"/>
                    <a:pt x="5954" y="6179"/>
                    <a:pt x="5990" y="6179"/>
                  </a:cubicBezTo>
                  <a:cubicBezTo>
                    <a:pt x="6109" y="6227"/>
                    <a:pt x="6228" y="6263"/>
                    <a:pt x="6335" y="6299"/>
                  </a:cubicBezTo>
                  <a:lnTo>
                    <a:pt x="6383" y="6299"/>
                  </a:lnTo>
                  <a:cubicBezTo>
                    <a:pt x="6418" y="6334"/>
                    <a:pt x="6418" y="6334"/>
                    <a:pt x="6454" y="6334"/>
                  </a:cubicBezTo>
                  <a:cubicBezTo>
                    <a:pt x="6537" y="6382"/>
                    <a:pt x="6609" y="6382"/>
                    <a:pt x="6692" y="6418"/>
                  </a:cubicBezTo>
                  <a:cubicBezTo>
                    <a:pt x="6799" y="6453"/>
                    <a:pt x="6918" y="6453"/>
                    <a:pt x="7037" y="6489"/>
                  </a:cubicBezTo>
                  <a:cubicBezTo>
                    <a:pt x="7157" y="6537"/>
                    <a:pt x="7264" y="6572"/>
                    <a:pt x="7383" y="6608"/>
                  </a:cubicBezTo>
                  <a:cubicBezTo>
                    <a:pt x="7502" y="6608"/>
                    <a:pt x="7573" y="6644"/>
                    <a:pt x="7657" y="6644"/>
                  </a:cubicBezTo>
                  <a:lnTo>
                    <a:pt x="7692" y="6691"/>
                  </a:lnTo>
                  <a:lnTo>
                    <a:pt x="7728" y="6691"/>
                  </a:lnTo>
                  <a:cubicBezTo>
                    <a:pt x="7847" y="6727"/>
                    <a:pt x="7966" y="6727"/>
                    <a:pt x="8073" y="6763"/>
                  </a:cubicBezTo>
                  <a:cubicBezTo>
                    <a:pt x="8157" y="6763"/>
                    <a:pt x="8228" y="6799"/>
                    <a:pt x="8311" y="6799"/>
                  </a:cubicBezTo>
                  <a:cubicBezTo>
                    <a:pt x="8347" y="6799"/>
                    <a:pt x="8383" y="6846"/>
                    <a:pt x="8383" y="6846"/>
                  </a:cubicBezTo>
                  <a:lnTo>
                    <a:pt x="8431" y="6846"/>
                  </a:lnTo>
                  <a:cubicBezTo>
                    <a:pt x="8538" y="6882"/>
                    <a:pt x="8692" y="6882"/>
                    <a:pt x="8812" y="6918"/>
                  </a:cubicBezTo>
                  <a:cubicBezTo>
                    <a:pt x="8895" y="6918"/>
                    <a:pt x="8966" y="6953"/>
                    <a:pt x="9050" y="6953"/>
                  </a:cubicBezTo>
                  <a:lnTo>
                    <a:pt x="9121" y="6953"/>
                  </a:lnTo>
                  <a:cubicBezTo>
                    <a:pt x="9121" y="6953"/>
                    <a:pt x="9121" y="7001"/>
                    <a:pt x="9157" y="7001"/>
                  </a:cubicBezTo>
                  <a:cubicBezTo>
                    <a:pt x="9276" y="7001"/>
                    <a:pt x="9395" y="7037"/>
                    <a:pt x="9514" y="7037"/>
                  </a:cubicBezTo>
                  <a:cubicBezTo>
                    <a:pt x="9585" y="7072"/>
                    <a:pt x="9704" y="7072"/>
                    <a:pt x="9776" y="7108"/>
                  </a:cubicBezTo>
                  <a:lnTo>
                    <a:pt x="9859" y="7108"/>
                  </a:lnTo>
                  <a:cubicBezTo>
                    <a:pt x="9966" y="7108"/>
                    <a:pt x="10085" y="7156"/>
                    <a:pt x="10240" y="7156"/>
                  </a:cubicBezTo>
                  <a:cubicBezTo>
                    <a:pt x="10359" y="7191"/>
                    <a:pt x="10478" y="7191"/>
                    <a:pt x="10586" y="7227"/>
                  </a:cubicBezTo>
                  <a:cubicBezTo>
                    <a:pt x="10705" y="7227"/>
                    <a:pt x="10824" y="7263"/>
                    <a:pt x="10943" y="7263"/>
                  </a:cubicBezTo>
                  <a:cubicBezTo>
                    <a:pt x="11098" y="7311"/>
                    <a:pt x="11205" y="7311"/>
                    <a:pt x="11324" y="7311"/>
                  </a:cubicBezTo>
                  <a:cubicBezTo>
                    <a:pt x="11443" y="7346"/>
                    <a:pt x="11562" y="7346"/>
                    <a:pt x="11717" y="7382"/>
                  </a:cubicBezTo>
                  <a:cubicBezTo>
                    <a:pt x="11824" y="7382"/>
                    <a:pt x="11943" y="7382"/>
                    <a:pt x="12062" y="7418"/>
                  </a:cubicBezTo>
                  <a:lnTo>
                    <a:pt x="12217" y="7418"/>
                  </a:lnTo>
                  <a:cubicBezTo>
                    <a:pt x="12288" y="7418"/>
                    <a:pt x="12371" y="7465"/>
                    <a:pt x="12443" y="7465"/>
                  </a:cubicBezTo>
                  <a:cubicBezTo>
                    <a:pt x="12562" y="7465"/>
                    <a:pt x="12717" y="7465"/>
                    <a:pt x="12836" y="7501"/>
                  </a:cubicBezTo>
                  <a:cubicBezTo>
                    <a:pt x="12943" y="7501"/>
                    <a:pt x="13098" y="7501"/>
                    <a:pt x="13217" y="7537"/>
                  </a:cubicBezTo>
                  <a:lnTo>
                    <a:pt x="13610" y="7537"/>
                  </a:lnTo>
                  <a:cubicBezTo>
                    <a:pt x="13681" y="7572"/>
                    <a:pt x="13765" y="7572"/>
                    <a:pt x="13836" y="7572"/>
                  </a:cubicBezTo>
                  <a:lnTo>
                    <a:pt x="14026" y="7572"/>
                  </a:lnTo>
                  <a:cubicBezTo>
                    <a:pt x="14146" y="7572"/>
                    <a:pt x="14300" y="7620"/>
                    <a:pt x="14419" y="7620"/>
                  </a:cubicBezTo>
                  <a:lnTo>
                    <a:pt x="14836" y="7620"/>
                  </a:lnTo>
                  <a:cubicBezTo>
                    <a:pt x="14955" y="7620"/>
                    <a:pt x="15110" y="7656"/>
                    <a:pt x="15265" y="7656"/>
                  </a:cubicBezTo>
                  <a:lnTo>
                    <a:pt x="15693" y="7656"/>
                  </a:lnTo>
                  <a:cubicBezTo>
                    <a:pt x="15848" y="7656"/>
                    <a:pt x="15967" y="7656"/>
                    <a:pt x="16122" y="7692"/>
                  </a:cubicBezTo>
                  <a:lnTo>
                    <a:pt x="139530" y="7692"/>
                  </a:lnTo>
                  <a:cubicBezTo>
                    <a:pt x="139876" y="7692"/>
                    <a:pt x="140185" y="7692"/>
                    <a:pt x="140495" y="7727"/>
                  </a:cubicBezTo>
                  <a:lnTo>
                    <a:pt x="140530" y="7727"/>
                  </a:lnTo>
                  <a:cubicBezTo>
                    <a:pt x="140840" y="7727"/>
                    <a:pt x="141149" y="7727"/>
                    <a:pt x="141459" y="7775"/>
                  </a:cubicBezTo>
                  <a:lnTo>
                    <a:pt x="141495" y="7775"/>
                  </a:lnTo>
                  <a:cubicBezTo>
                    <a:pt x="141804" y="7811"/>
                    <a:pt x="142114" y="7846"/>
                    <a:pt x="142423" y="7882"/>
                  </a:cubicBezTo>
                  <a:lnTo>
                    <a:pt x="142459" y="7882"/>
                  </a:lnTo>
                  <a:cubicBezTo>
                    <a:pt x="142769" y="7930"/>
                    <a:pt x="143078" y="7965"/>
                    <a:pt x="143388" y="8001"/>
                  </a:cubicBezTo>
                  <a:cubicBezTo>
                    <a:pt x="143697" y="8037"/>
                    <a:pt x="144007" y="8120"/>
                    <a:pt x="144317" y="8156"/>
                  </a:cubicBezTo>
                  <a:lnTo>
                    <a:pt x="144352" y="8192"/>
                  </a:lnTo>
                  <a:cubicBezTo>
                    <a:pt x="144662" y="8239"/>
                    <a:pt x="144936" y="8311"/>
                    <a:pt x="145245" y="8394"/>
                  </a:cubicBezTo>
                  <a:cubicBezTo>
                    <a:pt x="145555" y="8465"/>
                    <a:pt x="145829" y="8549"/>
                    <a:pt x="146138" y="8620"/>
                  </a:cubicBezTo>
                  <a:lnTo>
                    <a:pt x="146174" y="8620"/>
                  </a:lnTo>
                  <a:cubicBezTo>
                    <a:pt x="146400" y="8692"/>
                    <a:pt x="146638" y="8775"/>
                    <a:pt x="146864" y="8846"/>
                  </a:cubicBezTo>
                  <a:cubicBezTo>
                    <a:pt x="147019" y="8894"/>
                    <a:pt x="147174" y="8930"/>
                    <a:pt x="147329" y="9001"/>
                  </a:cubicBezTo>
                  <a:cubicBezTo>
                    <a:pt x="147448" y="9049"/>
                    <a:pt x="147603" y="9085"/>
                    <a:pt x="147722" y="9120"/>
                  </a:cubicBezTo>
                  <a:cubicBezTo>
                    <a:pt x="147877" y="9204"/>
                    <a:pt x="147996" y="9239"/>
                    <a:pt x="148150" y="9311"/>
                  </a:cubicBezTo>
                  <a:cubicBezTo>
                    <a:pt x="148258" y="9358"/>
                    <a:pt x="148377" y="9394"/>
                    <a:pt x="148531" y="9430"/>
                  </a:cubicBezTo>
                  <a:cubicBezTo>
                    <a:pt x="148650" y="9513"/>
                    <a:pt x="148805" y="9585"/>
                    <a:pt x="148912" y="9620"/>
                  </a:cubicBezTo>
                  <a:cubicBezTo>
                    <a:pt x="149031" y="9704"/>
                    <a:pt x="149150" y="9739"/>
                    <a:pt x="149270" y="9775"/>
                  </a:cubicBezTo>
                  <a:cubicBezTo>
                    <a:pt x="149377" y="9858"/>
                    <a:pt x="149496" y="9930"/>
                    <a:pt x="149651" y="10013"/>
                  </a:cubicBezTo>
                  <a:cubicBezTo>
                    <a:pt x="149734" y="10049"/>
                    <a:pt x="149841" y="10085"/>
                    <a:pt x="149924" y="10168"/>
                  </a:cubicBezTo>
                  <a:cubicBezTo>
                    <a:pt x="150079" y="10239"/>
                    <a:pt x="150151" y="10323"/>
                    <a:pt x="150270" y="10394"/>
                  </a:cubicBezTo>
                  <a:cubicBezTo>
                    <a:pt x="150389" y="10442"/>
                    <a:pt x="150460" y="10478"/>
                    <a:pt x="150544" y="10549"/>
                  </a:cubicBezTo>
                  <a:cubicBezTo>
                    <a:pt x="150663" y="10632"/>
                    <a:pt x="150770" y="10704"/>
                    <a:pt x="150889" y="10787"/>
                  </a:cubicBezTo>
                  <a:cubicBezTo>
                    <a:pt x="150960" y="10859"/>
                    <a:pt x="151044" y="10906"/>
                    <a:pt x="151115" y="10978"/>
                  </a:cubicBezTo>
                  <a:cubicBezTo>
                    <a:pt x="151234" y="11061"/>
                    <a:pt x="151317" y="11168"/>
                    <a:pt x="151425" y="11252"/>
                  </a:cubicBezTo>
                  <a:cubicBezTo>
                    <a:pt x="151472" y="11287"/>
                    <a:pt x="151508" y="11323"/>
                    <a:pt x="151579" y="11406"/>
                  </a:cubicBezTo>
                  <a:cubicBezTo>
                    <a:pt x="151698" y="11561"/>
                    <a:pt x="151853" y="11668"/>
                    <a:pt x="151937" y="11823"/>
                  </a:cubicBezTo>
                  <a:cubicBezTo>
                    <a:pt x="152044" y="11978"/>
                    <a:pt x="152127" y="12133"/>
                    <a:pt x="152198" y="12252"/>
                  </a:cubicBezTo>
                  <a:cubicBezTo>
                    <a:pt x="152282" y="12406"/>
                    <a:pt x="152353" y="12525"/>
                    <a:pt x="152401" y="12680"/>
                  </a:cubicBezTo>
                  <a:cubicBezTo>
                    <a:pt x="152437" y="12799"/>
                    <a:pt x="152437" y="12954"/>
                    <a:pt x="152437" y="13061"/>
                  </a:cubicBezTo>
                  <a:cubicBezTo>
                    <a:pt x="152459" y="13159"/>
                    <a:pt x="152467" y="13243"/>
                    <a:pt x="152462" y="13321"/>
                  </a:cubicBezTo>
                  <a:lnTo>
                    <a:pt x="152462" y="13321"/>
                  </a:lnTo>
                  <a:cubicBezTo>
                    <a:pt x="152566" y="12746"/>
                    <a:pt x="152636" y="12169"/>
                    <a:pt x="152746" y="11561"/>
                  </a:cubicBezTo>
                  <a:cubicBezTo>
                    <a:pt x="152746" y="11442"/>
                    <a:pt x="152782" y="11323"/>
                    <a:pt x="152746" y="11168"/>
                  </a:cubicBezTo>
                  <a:cubicBezTo>
                    <a:pt x="152746" y="11061"/>
                    <a:pt x="152710" y="10942"/>
                    <a:pt x="152663" y="10787"/>
                  </a:cubicBezTo>
                  <a:cubicBezTo>
                    <a:pt x="152627" y="10668"/>
                    <a:pt x="152591" y="10513"/>
                    <a:pt x="152508" y="10394"/>
                  </a:cubicBezTo>
                  <a:cubicBezTo>
                    <a:pt x="152437" y="10239"/>
                    <a:pt x="152353" y="10132"/>
                    <a:pt x="152246" y="9978"/>
                  </a:cubicBezTo>
                  <a:cubicBezTo>
                    <a:pt x="152127" y="9823"/>
                    <a:pt x="152008" y="9668"/>
                    <a:pt x="151853" y="9549"/>
                  </a:cubicBezTo>
                  <a:cubicBezTo>
                    <a:pt x="151817" y="9477"/>
                    <a:pt x="151782" y="9430"/>
                    <a:pt x="151698" y="9394"/>
                  </a:cubicBezTo>
                  <a:cubicBezTo>
                    <a:pt x="151627" y="9323"/>
                    <a:pt x="151508" y="9204"/>
                    <a:pt x="151389" y="9120"/>
                  </a:cubicBezTo>
                  <a:lnTo>
                    <a:pt x="151389" y="9085"/>
                  </a:lnTo>
                  <a:cubicBezTo>
                    <a:pt x="151317" y="9049"/>
                    <a:pt x="151234" y="9013"/>
                    <a:pt x="151163" y="8930"/>
                  </a:cubicBezTo>
                  <a:cubicBezTo>
                    <a:pt x="151079" y="8858"/>
                    <a:pt x="150960" y="8775"/>
                    <a:pt x="150853" y="8704"/>
                  </a:cubicBezTo>
                  <a:cubicBezTo>
                    <a:pt x="150770" y="8656"/>
                    <a:pt x="150663" y="8585"/>
                    <a:pt x="150579" y="8549"/>
                  </a:cubicBezTo>
                  <a:cubicBezTo>
                    <a:pt x="150460" y="8465"/>
                    <a:pt x="150389" y="8394"/>
                    <a:pt x="150270" y="8346"/>
                  </a:cubicBezTo>
                  <a:lnTo>
                    <a:pt x="150234" y="8311"/>
                  </a:lnTo>
                  <a:lnTo>
                    <a:pt x="150198" y="8311"/>
                  </a:lnTo>
                  <a:cubicBezTo>
                    <a:pt x="150115" y="8239"/>
                    <a:pt x="149996" y="8192"/>
                    <a:pt x="149924" y="8156"/>
                  </a:cubicBezTo>
                  <a:cubicBezTo>
                    <a:pt x="149805" y="8084"/>
                    <a:pt x="149686" y="8037"/>
                    <a:pt x="149531" y="7965"/>
                  </a:cubicBezTo>
                  <a:cubicBezTo>
                    <a:pt x="149424" y="7882"/>
                    <a:pt x="149305" y="7846"/>
                    <a:pt x="149186" y="7811"/>
                  </a:cubicBezTo>
                  <a:cubicBezTo>
                    <a:pt x="149067" y="7727"/>
                    <a:pt x="148912" y="7692"/>
                    <a:pt x="148805" y="7620"/>
                  </a:cubicBezTo>
                  <a:cubicBezTo>
                    <a:pt x="148758" y="7620"/>
                    <a:pt x="148722" y="7572"/>
                    <a:pt x="148722" y="7572"/>
                  </a:cubicBezTo>
                  <a:cubicBezTo>
                    <a:pt x="148603" y="7537"/>
                    <a:pt x="148531" y="7501"/>
                    <a:pt x="148412" y="7465"/>
                  </a:cubicBezTo>
                  <a:cubicBezTo>
                    <a:pt x="148305" y="7418"/>
                    <a:pt x="148150" y="7346"/>
                    <a:pt x="147996" y="7311"/>
                  </a:cubicBezTo>
                  <a:cubicBezTo>
                    <a:pt x="147877" y="7263"/>
                    <a:pt x="147722" y="7227"/>
                    <a:pt x="147603" y="7156"/>
                  </a:cubicBezTo>
                  <a:cubicBezTo>
                    <a:pt x="147484" y="7108"/>
                    <a:pt x="147376" y="7072"/>
                    <a:pt x="147257" y="7037"/>
                  </a:cubicBezTo>
                  <a:cubicBezTo>
                    <a:pt x="147222" y="7037"/>
                    <a:pt x="147174" y="7037"/>
                    <a:pt x="147138" y="7001"/>
                  </a:cubicBezTo>
                  <a:lnTo>
                    <a:pt x="147019" y="7001"/>
                  </a:lnTo>
                  <a:cubicBezTo>
                    <a:pt x="146948" y="6953"/>
                    <a:pt x="146864" y="6918"/>
                    <a:pt x="146793" y="6882"/>
                  </a:cubicBezTo>
                  <a:cubicBezTo>
                    <a:pt x="146674" y="6882"/>
                    <a:pt x="146603" y="6846"/>
                    <a:pt x="146519" y="6799"/>
                  </a:cubicBezTo>
                  <a:lnTo>
                    <a:pt x="146400" y="6799"/>
                  </a:lnTo>
                  <a:cubicBezTo>
                    <a:pt x="146329" y="6763"/>
                    <a:pt x="146293" y="6763"/>
                    <a:pt x="146245" y="6763"/>
                  </a:cubicBezTo>
                  <a:cubicBezTo>
                    <a:pt x="146138" y="6727"/>
                    <a:pt x="146055" y="6691"/>
                    <a:pt x="145983" y="6691"/>
                  </a:cubicBezTo>
                  <a:cubicBezTo>
                    <a:pt x="145900" y="6644"/>
                    <a:pt x="145829" y="6644"/>
                    <a:pt x="145745" y="6608"/>
                  </a:cubicBezTo>
                  <a:cubicBezTo>
                    <a:pt x="145674" y="6608"/>
                    <a:pt x="145591" y="6572"/>
                    <a:pt x="145519" y="6572"/>
                  </a:cubicBezTo>
                  <a:lnTo>
                    <a:pt x="145329" y="6537"/>
                  </a:lnTo>
                  <a:cubicBezTo>
                    <a:pt x="145245" y="6489"/>
                    <a:pt x="145174" y="6489"/>
                    <a:pt x="145090" y="6453"/>
                  </a:cubicBezTo>
                  <a:cubicBezTo>
                    <a:pt x="145019" y="6453"/>
                    <a:pt x="144971" y="6453"/>
                    <a:pt x="144900" y="6418"/>
                  </a:cubicBezTo>
                  <a:cubicBezTo>
                    <a:pt x="144817" y="6418"/>
                    <a:pt x="144781" y="6418"/>
                    <a:pt x="144709" y="6382"/>
                  </a:cubicBezTo>
                  <a:lnTo>
                    <a:pt x="144590" y="6382"/>
                  </a:lnTo>
                  <a:cubicBezTo>
                    <a:pt x="144555" y="6346"/>
                    <a:pt x="144555" y="6346"/>
                    <a:pt x="144507" y="6346"/>
                  </a:cubicBezTo>
                  <a:cubicBezTo>
                    <a:pt x="144436" y="6346"/>
                    <a:pt x="144400" y="6346"/>
                    <a:pt x="144317" y="6299"/>
                  </a:cubicBezTo>
                  <a:cubicBezTo>
                    <a:pt x="144245" y="6299"/>
                    <a:pt x="144197" y="6299"/>
                    <a:pt x="144126" y="6263"/>
                  </a:cubicBezTo>
                  <a:lnTo>
                    <a:pt x="143936" y="6263"/>
                  </a:lnTo>
                  <a:cubicBezTo>
                    <a:pt x="143888" y="6227"/>
                    <a:pt x="143816" y="6227"/>
                    <a:pt x="143781" y="6227"/>
                  </a:cubicBezTo>
                  <a:cubicBezTo>
                    <a:pt x="143733" y="6227"/>
                    <a:pt x="143697" y="6227"/>
                    <a:pt x="143662" y="6191"/>
                  </a:cubicBezTo>
                  <a:lnTo>
                    <a:pt x="143578" y="6191"/>
                  </a:lnTo>
                  <a:cubicBezTo>
                    <a:pt x="143543" y="6191"/>
                    <a:pt x="143471" y="6191"/>
                    <a:pt x="143424" y="6144"/>
                  </a:cubicBezTo>
                  <a:lnTo>
                    <a:pt x="143233" y="6144"/>
                  </a:lnTo>
                  <a:cubicBezTo>
                    <a:pt x="143197" y="6144"/>
                    <a:pt x="143114" y="6108"/>
                    <a:pt x="143043" y="6108"/>
                  </a:cubicBezTo>
                  <a:lnTo>
                    <a:pt x="142888" y="6108"/>
                  </a:lnTo>
                  <a:cubicBezTo>
                    <a:pt x="142852" y="6072"/>
                    <a:pt x="142769" y="6072"/>
                    <a:pt x="142733" y="6072"/>
                  </a:cubicBezTo>
                  <a:lnTo>
                    <a:pt x="142697" y="6072"/>
                  </a:lnTo>
                  <a:cubicBezTo>
                    <a:pt x="142650" y="6072"/>
                    <a:pt x="142578" y="6072"/>
                    <a:pt x="142543" y="6037"/>
                  </a:cubicBezTo>
                  <a:lnTo>
                    <a:pt x="142197" y="6037"/>
                  </a:lnTo>
                  <a:cubicBezTo>
                    <a:pt x="142150" y="5989"/>
                    <a:pt x="142078" y="5989"/>
                    <a:pt x="142042" y="5989"/>
                  </a:cubicBezTo>
                  <a:lnTo>
                    <a:pt x="141888" y="5989"/>
                  </a:lnTo>
                  <a:cubicBezTo>
                    <a:pt x="141804" y="5989"/>
                    <a:pt x="141769" y="5953"/>
                    <a:pt x="141733" y="5953"/>
                  </a:cubicBezTo>
                  <a:lnTo>
                    <a:pt x="141340" y="5953"/>
                  </a:lnTo>
                  <a:cubicBezTo>
                    <a:pt x="141304" y="5953"/>
                    <a:pt x="141269" y="5918"/>
                    <a:pt x="141185" y="5918"/>
                  </a:cubicBezTo>
                  <a:lnTo>
                    <a:pt x="140495" y="5918"/>
                  </a:lnTo>
                  <a:cubicBezTo>
                    <a:pt x="140447" y="5918"/>
                    <a:pt x="140376" y="5882"/>
                    <a:pt x="140340" y="5882"/>
                  </a:cubicBezTo>
                  <a:lnTo>
                    <a:pt x="15384" y="5882"/>
                  </a:lnTo>
                  <a:cubicBezTo>
                    <a:pt x="14800" y="5834"/>
                    <a:pt x="14229" y="5798"/>
                    <a:pt x="13645" y="5763"/>
                  </a:cubicBezTo>
                  <a:lnTo>
                    <a:pt x="13610" y="5763"/>
                  </a:lnTo>
                  <a:cubicBezTo>
                    <a:pt x="13026" y="5727"/>
                    <a:pt x="12479" y="5679"/>
                    <a:pt x="11943" y="5644"/>
                  </a:cubicBezTo>
                  <a:cubicBezTo>
                    <a:pt x="11943" y="5608"/>
                    <a:pt x="11907" y="5608"/>
                    <a:pt x="11907" y="5608"/>
                  </a:cubicBezTo>
                  <a:cubicBezTo>
                    <a:pt x="11359" y="5572"/>
                    <a:pt x="10824" y="5489"/>
                    <a:pt x="10324" y="5417"/>
                  </a:cubicBezTo>
                  <a:cubicBezTo>
                    <a:pt x="10050" y="5370"/>
                    <a:pt x="9812" y="5334"/>
                    <a:pt x="9585" y="5298"/>
                  </a:cubicBezTo>
                  <a:lnTo>
                    <a:pt x="9514" y="5298"/>
                  </a:lnTo>
                  <a:cubicBezTo>
                    <a:pt x="9276" y="5263"/>
                    <a:pt x="9050" y="5215"/>
                    <a:pt x="8847" y="5179"/>
                  </a:cubicBezTo>
                  <a:lnTo>
                    <a:pt x="8776" y="5179"/>
                  </a:lnTo>
                  <a:cubicBezTo>
                    <a:pt x="8538" y="5144"/>
                    <a:pt x="8347" y="5108"/>
                    <a:pt x="8121" y="5025"/>
                  </a:cubicBezTo>
                  <a:lnTo>
                    <a:pt x="8038" y="5025"/>
                  </a:lnTo>
                  <a:cubicBezTo>
                    <a:pt x="7847" y="4989"/>
                    <a:pt x="7657" y="4953"/>
                    <a:pt x="7418" y="4870"/>
                  </a:cubicBezTo>
                  <a:lnTo>
                    <a:pt x="7383" y="4870"/>
                  </a:lnTo>
                  <a:cubicBezTo>
                    <a:pt x="7145" y="4834"/>
                    <a:pt x="6954" y="4751"/>
                    <a:pt x="6764" y="4715"/>
                  </a:cubicBezTo>
                  <a:cubicBezTo>
                    <a:pt x="6537" y="4679"/>
                    <a:pt x="6383" y="4596"/>
                    <a:pt x="6180" y="4560"/>
                  </a:cubicBezTo>
                  <a:cubicBezTo>
                    <a:pt x="6145" y="4560"/>
                    <a:pt x="6145" y="4524"/>
                    <a:pt x="6109" y="4524"/>
                  </a:cubicBezTo>
                  <a:cubicBezTo>
                    <a:pt x="5918" y="4489"/>
                    <a:pt x="5764" y="4441"/>
                    <a:pt x="5609" y="4370"/>
                  </a:cubicBezTo>
                  <a:cubicBezTo>
                    <a:pt x="5525" y="4370"/>
                    <a:pt x="5490" y="4334"/>
                    <a:pt x="5454" y="4334"/>
                  </a:cubicBezTo>
                  <a:cubicBezTo>
                    <a:pt x="5299" y="4286"/>
                    <a:pt x="5144" y="4215"/>
                    <a:pt x="4942" y="4179"/>
                  </a:cubicBezTo>
                  <a:lnTo>
                    <a:pt x="4906" y="4132"/>
                  </a:lnTo>
                  <a:cubicBezTo>
                    <a:pt x="4751" y="4096"/>
                    <a:pt x="4597" y="4024"/>
                    <a:pt x="4478" y="3977"/>
                  </a:cubicBezTo>
                  <a:cubicBezTo>
                    <a:pt x="4442" y="3977"/>
                    <a:pt x="4406" y="3941"/>
                    <a:pt x="4370" y="3941"/>
                  </a:cubicBezTo>
                  <a:cubicBezTo>
                    <a:pt x="4216" y="3870"/>
                    <a:pt x="4061" y="3822"/>
                    <a:pt x="3942" y="3751"/>
                  </a:cubicBezTo>
                  <a:lnTo>
                    <a:pt x="3870" y="3751"/>
                  </a:lnTo>
                  <a:cubicBezTo>
                    <a:pt x="3751" y="3667"/>
                    <a:pt x="3597" y="3596"/>
                    <a:pt x="3442" y="3512"/>
                  </a:cubicBezTo>
                  <a:cubicBezTo>
                    <a:pt x="3406" y="3512"/>
                    <a:pt x="3358" y="3477"/>
                    <a:pt x="3323" y="3477"/>
                  </a:cubicBezTo>
                  <a:cubicBezTo>
                    <a:pt x="3204" y="3405"/>
                    <a:pt x="3132" y="3358"/>
                    <a:pt x="3013" y="3322"/>
                  </a:cubicBezTo>
                  <a:cubicBezTo>
                    <a:pt x="2977" y="3286"/>
                    <a:pt x="2942" y="3286"/>
                    <a:pt x="2858" y="3251"/>
                  </a:cubicBezTo>
                  <a:cubicBezTo>
                    <a:pt x="2823" y="3215"/>
                    <a:pt x="2739" y="3167"/>
                    <a:pt x="2668" y="3131"/>
                  </a:cubicBezTo>
                  <a:cubicBezTo>
                    <a:pt x="2513" y="3060"/>
                    <a:pt x="2358" y="2941"/>
                    <a:pt x="2239" y="2858"/>
                  </a:cubicBezTo>
                  <a:cubicBezTo>
                    <a:pt x="2204" y="2858"/>
                    <a:pt x="2168" y="2822"/>
                    <a:pt x="2168" y="2822"/>
                  </a:cubicBezTo>
                  <a:cubicBezTo>
                    <a:pt x="2013" y="2703"/>
                    <a:pt x="1858" y="2596"/>
                    <a:pt x="1703" y="2477"/>
                  </a:cubicBezTo>
                  <a:cubicBezTo>
                    <a:pt x="1668" y="2477"/>
                    <a:pt x="1620" y="2441"/>
                    <a:pt x="1584" y="2393"/>
                  </a:cubicBezTo>
                  <a:cubicBezTo>
                    <a:pt x="1465" y="2322"/>
                    <a:pt x="1358" y="2203"/>
                    <a:pt x="1275" y="2131"/>
                  </a:cubicBezTo>
                  <a:cubicBezTo>
                    <a:pt x="1239" y="2084"/>
                    <a:pt x="1203" y="2084"/>
                    <a:pt x="1203" y="2048"/>
                  </a:cubicBezTo>
                  <a:cubicBezTo>
                    <a:pt x="1084" y="1929"/>
                    <a:pt x="965" y="1822"/>
                    <a:pt x="846" y="1703"/>
                  </a:cubicBezTo>
                  <a:lnTo>
                    <a:pt x="775" y="1619"/>
                  </a:lnTo>
                  <a:cubicBezTo>
                    <a:pt x="691" y="1512"/>
                    <a:pt x="620" y="1429"/>
                    <a:pt x="537" y="1310"/>
                  </a:cubicBezTo>
                  <a:cubicBezTo>
                    <a:pt x="537" y="1310"/>
                    <a:pt x="501" y="1274"/>
                    <a:pt x="501" y="1238"/>
                  </a:cubicBezTo>
                  <a:cubicBezTo>
                    <a:pt x="430" y="1119"/>
                    <a:pt x="346" y="1000"/>
                    <a:pt x="275" y="845"/>
                  </a:cubicBezTo>
                  <a:cubicBezTo>
                    <a:pt x="275" y="845"/>
                    <a:pt x="275" y="810"/>
                    <a:pt x="227" y="810"/>
                  </a:cubicBezTo>
                  <a:cubicBezTo>
                    <a:pt x="191" y="691"/>
                    <a:pt x="156" y="584"/>
                    <a:pt x="120" y="500"/>
                  </a:cubicBezTo>
                  <a:cubicBezTo>
                    <a:pt x="120" y="464"/>
                    <a:pt x="72" y="429"/>
                    <a:pt x="72" y="393"/>
                  </a:cubicBezTo>
                  <a:cubicBezTo>
                    <a:pt x="66" y="372"/>
                    <a:pt x="59" y="349"/>
                    <a:pt x="53" y="326"/>
                  </a:cubicBezTo>
                  <a:close/>
                  <a:moveTo>
                    <a:pt x="152462" y="13321"/>
                  </a:moveTo>
                  <a:cubicBezTo>
                    <a:pt x="152453" y="13365"/>
                    <a:pt x="152445" y="13410"/>
                    <a:pt x="152437" y="13454"/>
                  </a:cubicBezTo>
                  <a:cubicBezTo>
                    <a:pt x="152450" y="13410"/>
                    <a:pt x="152458" y="13367"/>
                    <a:pt x="152462" y="1332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1077;p33">
              <a:extLst>
                <a:ext uri="{FF2B5EF4-FFF2-40B4-BE49-F238E27FC236}">
                  <a16:creationId xmlns:a16="http://schemas.microsoft.com/office/drawing/2014/main" id="{8105F794-6EEA-E4C9-E936-0492CF6E2FCF}"/>
                </a:ext>
              </a:extLst>
            </p:cNvPr>
            <p:cNvSpPr/>
            <p:nvPr/>
          </p:nvSpPr>
          <p:spPr>
            <a:xfrm>
              <a:off x="2395238" y="3252275"/>
              <a:ext cx="4482425" cy="446500"/>
            </a:xfrm>
            <a:custGeom>
              <a:avLst/>
              <a:gdLst/>
              <a:ahLst/>
              <a:cxnLst/>
              <a:rect l="l" t="t" r="r" b="b"/>
              <a:pathLst>
                <a:path w="179297" h="17860" extrusionOk="0">
                  <a:moveTo>
                    <a:pt x="179297" y="0"/>
                  </a:moveTo>
                  <a:lnTo>
                    <a:pt x="179224" y="366"/>
                  </a:lnTo>
                  <a:lnTo>
                    <a:pt x="179224" y="366"/>
                  </a:lnTo>
                  <a:cubicBezTo>
                    <a:pt x="179266" y="256"/>
                    <a:pt x="179297" y="143"/>
                    <a:pt x="179297" y="0"/>
                  </a:cubicBezTo>
                  <a:close/>
                  <a:moveTo>
                    <a:pt x="179224" y="366"/>
                  </a:moveTo>
                  <a:cubicBezTo>
                    <a:pt x="179220" y="375"/>
                    <a:pt x="179217" y="384"/>
                    <a:pt x="179213" y="393"/>
                  </a:cubicBezTo>
                  <a:lnTo>
                    <a:pt x="179213" y="420"/>
                  </a:lnTo>
                  <a:lnTo>
                    <a:pt x="179224" y="366"/>
                  </a:lnTo>
                  <a:close/>
                  <a:moveTo>
                    <a:pt x="179213" y="420"/>
                  </a:moveTo>
                  <a:lnTo>
                    <a:pt x="179208" y="446"/>
                  </a:lnTo>
                  <a:lnTo>
                    <a:pt x="179208" y="446"/>
                  </a:lnTo>
                  <a:cubicBezTo>
                    <a:pt x="179210" y="441"/>
                    <a:pt x="179211" y="435"/>
                    <a:pt x="179213" y="429"/>
                  </a:cubicBezTo>
                  <a:lnTo>
                    <a:pt x="179213" y="420"/>
                  </a:lnTo>
                  <a:close/>
                  <a:moveTo>
                    <a:pt x="179208" y="446"/>
                  </a:moveTo>
                  <a:lnTo>
                    <a:pt x="179208" y="446"/>
                  </a:lnTo>
                  <a:cubicBezTo>
                    <a:pt x="179174" y="555"/>
                    <a:pt x="179140" y="625"/>
                    <a:pt x="179106" y="739"/>
                  </a:cubicBezTo>
                  <a:cubicBezTo>
                    <a:pt x="179106" y="774"/>
                    <a:pt x="179058" y="774"/>
                    <a:pt x="179058" y="810"/>
                  </a:cubicBezTo>
                  <a:cubicBezTo>
                    <a:pt x="179023" y="929"/>
                    <a:pt x="178987" y="1012"/>
                    <a:pt x="178951" y="1084"/>
                  </a:cubicBezTo>
                  <a:cubicBezTo>
                    <a:pt x="178951" y="1120"/>
                    <a:pt x="178904" y="1120"/>
                    <a:pt x="178904" y="1167"/>
                  </a:cubicBezTo>
                  <a:cubicBezTo>
                    <a:pt x="178868" y="1239"/>
                    <a:pt x="178797" y="1358"/>
                    <a:pt x="178749" y="1477"/>
                  </a:cubicBezTo>
                  <a:cubicBezTo>
                    <a:pt x="178713" y="1477"/>
                    <a:pt x="178713" y="1512"/>
                    <a:pt x="178713" y="1548"/>
                  </a:cubicBezTo>
                  <a:cubicBezTo>
                    <a:pt x="178642" y="1632"/>
                    <a:pt x="178594" y="1703"/>
                    <a:pt x="178523" y="1786"/>
                  </a:cubicBezTo>
                  <a:cubicBezTo>
                    <a:pt x="178523" y="1822"/>
                    <a:pt x="178487" y="1858"/>
                    <a:pt x="178487" y="1858"/>
                  </a:cubicBezTo>
                  <a:cubicBezTo>
                    <a:pt x="178404" y="1977"/>
                    <a:pt x="178332" y="2084"/>
                    <a:pt x="178249" y="2167"/>
                  </a:cubicBezTo>
                  <a:cubicBezTo>
                    <a:pt x="178213" y="2203"/>
                    <a:pt x="178213" y="2239"/>
                    <a:pt x="178177" y="2239"/>
                  </a:cubicBezTo>
                  <a:cubicBezTo>
                    <a:pt x="178094" y="2322"/>
                    <a:pt x="178023" y="2394"/>
                    <a:pt x="177987" y="2477"/>
                  </a:cubicBezTo>
                  <a:cubicBezTo>
                    <a:pt x="177939" y="2513"/>
                    <a:pt x="177904" y="2548"/>
                    <a:pt x="177868" y="2596"/>
                  </a:cubicBezTo>
                  <a:cubicBezTo>
                    <a:pt x="177832" y="2632"/>
                    <a:pt x="177749" y="2703"/>
                    <a:pt x="177713" y="2751"/>
                  </a:cubicBezTo>
                  <a:cubicBezTo>
                    <a:pt x="177630" y="2822"/>
                    <a:pt x="177558" y="2906"/>
                    <a:pt x="177475" y="2977"/>
                  </a:cubicBezTo>
                  <a:cubicBezTo>
                    <a:pt x="177403" y="3013"/>
                    <a:pt x="177368" y="3060"/>
                    <a:pt x="177320" y="3096"/>
                  </a:cubicBezTo>
                  <a:cubicBezTo>
                    <a:pt x="177213" y="3167"/>
                    <a:pt x="177130" y="3251"/>
                    <a:pt x="177058" y="3322"/>
                  </a:cubicBezTo>
                  <a:cubicBezTo>
                    <a:pt x="177011" y="3370"/>
                    <a:pt x="176939" y="3406"/>
                    <a:pt x="176903" y="3441"/>
                  </a:cubicBezTo>
                  <a:cubicBezTo>
                    <a:pt x="176784" y="3525"/>
                    <a:pt x="176701" y="3596"/>
                    <a:pt x="176594" y="3679"/>
                  </a:cubicBezTo>
                  <a:cubicBezTo>
                    <a:pt x="176511" y="3715"/>
                    <a:pt x="176475" y="3751"/>
                    <a:pt x="176439" y="3787"/>
                  </a:cubicBezTo>
                  <a:cubicBezTo>
                    <a:pt x="176284" y="3870"/>
                    <a:pt x="176165" y="3941"/>
                    <a:pt x="176010" y="4025"/>
                  </a:cubicBezTo>
                  <a:cubicBezTo>
                    <a:pt x="175975" y="4060"/>
                    <a:pt x="175975" y="4060"/>
                    <a:pt x="175927" y="4096"/>
                  </a:cubicBezTo>
                  <a:cubicBezTo>
                    <a:pt x="175737" y="4215"/>
                    <a:pt x="175546" y="4334"/>
                    <a:pt x="175356" y="4406"/>
                  </a:cubicBezTo>
                  <a:cubicBezTo>
                    <a:pt x="175272" y="4453"/>
                    <a:pt x="175237" y="4489"/>
                    <a:pt x="175165" y="4525"/>
                  </a:cubicBezTo>
                  <a:cubicBezTo>
                    <a:pt x="175046" y="4608"/>
                    <a:pt x="174891" y="4644"/>
                    <a:pt x="174736" y="4715"/>
                  </a:cubicBezTo>
                  <a:cubicBezTo>
                    <a:pt x="174653" y="4763"/>
                    <a:pt x="174582" y="4799"/>
                    <a:pt x="174498" y="4834"/>
                  </a:cubicBezTo>
                  <a:cubicBezTo>
                    <a:pt x="174344" y="4918"/>
                    <a:pt x="174236" y="4953"/>
                    <a:pt x="174082" y="5025"/>
                  </a:cubicBezTo>
                  <a:cubicBezTo>
                    <a:pt x="173998" y="5072"/>
                    <a:pt x="173927" y="5108"/>
                    <a:pt x="173844" y="5144"/>
                  </a:cubicBezTo>
                  <a:cubicBezTo>
                    <a:pt x="173653" y="5180"/>
                    <a:pt x="173498" y="5263"/>
                    <a:pt x="173343" y="5334"/>
                  </a:cubicBezTo>
                  <a:cubicBezTo>
                    <a:pt x="173260" y="5334"/>
                    <a:pt x="173189" y="5370"/>
                    <a:pt x="173105" y="5418"/>
                  </a:cubicBezTo>
                  <a:cubicBezTo>
                    <a:pt x="172879" y="5489"/>
                    <a:pt x="172605" y="5573"/>
                    <a:pt x="172379" y="5680"/>
                  </a:cubicBezTo>
                  <a:lnTo>
                    <a:pt x="172296" y="5680"/>
                  </a:lnTo>
                  <a:cubicBezTo>
                    <a:pt x="172069" y="5763"/>
                    <a:pt x="171831" y="5834"/>
                    <a:pt x="171569" y="5918"/>
                  </a:cubicBezTo>
                  <a:cubicBezTo>
                    <a:pt x="171486" y="5918"/>
                    <a:pt x="171415" y="5954"/>
                    <a:pt x="171331" y="5989"/>
                  </a:cubicBezTo>
                  <a:cubicBezTo>
                    <a:pt x="171141" y="6037"/>
                    <a:pt x="170950" y="6073"/>
                    <a:pt x="170748" y="6144"/>
                  </a:cubicBezTo>
                  <a:cubicBezTo>
                    <a:pt x="170641" y="6144"/>
                    <a:pt x="170557" y="6192"/>
                    <a:pt x="170438" y="6227"/>
                  </a:cubicBezTo>
                  <a:cubicBezTo>
                    <a:pt x="170248" y="6263"/>
                    <a:pt x="170057" y="6299"/>
                    <a:pt x="169867" y="6346"/>
                  </a:cubicBezTo>
                  <a:cubicBezTo>
                    <a:pt x="169748" y="6382"/>
                    <a:pt x="169629" y="6382"/>
                    <a:pt x="169557" y="6418"/>
                  </a:cubicBezTo>
                  <a:cubicBezTo>
                    <a:pt x="169402" y="6454"/>
                    <a:pt x="169248" y="6501"/>
                    <a:pt x="169093" y="6501"/>
                  </a:cubicBezTo>
                  <a:cubicBezTo>
                    <a:pt x="168974" y="6537"/>
                    <a:pt x="168855" y="6573"/>
                    <a:pt x="168700" y="6573"/>
                  </a:cubicBezTo>
                  <a:cubicBezTo>
                    <a:pt x="168545" y="6608"/>
                    <a:pt x="168390" y="6656"/>
                    <a:pt x="168236" y="6656"/>
                  </a:cubicBezTo>
                  <a:cubicBezTo>
                    <a:pt x="168129" y="6692"/>
                    <a:pt x="167974" y="6727"/>
                    <a:pt x="167855" y="6727"/>
                  </a:cubicBezTo>
                  <a:cubicBezTo>
                    <a:pt x="167783" y="6727"/>
                    <a:pt x="167700" y="6763"/>
                    <a:pt x="167664" y="6763"/>
                  </a:cubicBezTo>
                  <a:cubicBezTo>
                    <a:pt x="167116" y="6846"/>
                    <a:pt x="166581" y="6918"/>
                    <a:pt x="165997" y="7001"/>
                  </a:cubicBezTo>
                  <a:lnTo>
                    <a:pt x="165926" y="7001"/>
                  </a:lnTo>
                  <a:cubicBezTo>
                    <a:pt x="165342" y="7073"/>
                    <a:pt x="164759" y="7120"/>
                    <a:pt x="164140" y="7156"/>
                  </a:cubicBezTo>
                  <a:cubicBezTo>
                    <a:pt x="164104" y="7192"/>
                    <a:pt x="164104" y="7192"/>
                    <a:pt x="164068" y="7192"/>
                  </a:cubicBezTo>
                  <a:cubicBezTo>
                    <a:pt x="163449" y="7227"/>
                    <a:pt x="162830" y="7275"/>
                    <a:pt x="162175" y="7275"/>
                  </a:cubicBezTo>
                  <a:lnTo>
                    <a:pt x="162092" y="7275"/>
                  </a:lnTo>
                  <a:cubicBezTo>
                    <a:pt x="161437" y="7311"/>
                    <a:pt x="160747" y="7311"/>
                    <a:pt x="160092" y="7311"/>
                  </a:cubicBezTo>
                  <a:lnTo>
                    <a:pt x="15729" y="7311"/>
                  </a:lnTo>
                  <a:cubicBezTo>
                    <a:pt x="15657" y="7311"/>
                    <a:pt x="15538" y="7311"/>
                    <a:pt x="15455" y="7347"/>
                  </a:cubicBezTo>
                  <a:lnTo>
                    <a:pt x="14764" y="7347"/>
                  </a:lnTo>
                  <a:cubicBezTo>
                    <a:pt x="14645" y="7347"/>
                    <a:pt x="14574" y="7382"/>
                    <a:pt x="14490" y="7382"/>
                  </a:cubicBezTo>
                  <a:lnTo>
                    <a:pt x="14181" y="7382"/>
                  </a:lnTo>
                  <a:cubicBezTo>
                    <a:pt x="14109" y="7430"/>
                    <a:pt x="13990" y="7430"/>
                    <a:pt x="13907" y="7430"/>
                  </a:cubicBezTo>
                  <a:lnTo>
                    <a:pt x="13835" y="7430"/>
                  </a:lnTo>
                  <a:cubicBezTo>
                    <a:pt x="13752" y="7430"/>
                    <a:pt x="13681" y="7466"/>
                    <a:pt x="13645" y="7466"/>
                  </a:cubicBezTo>
                  <a:cubicBezTo>
                    <a:pt x="13490" y="7466"/>
                    <a:pt x="13335" y="7466"/>
                    <a:pt x="13216" y="7501"/>
                  </a:cubicBezTo>
                  <a:cubicBezTo>
                    <a:pt x="13062" y="7501"/>
                    <a:pt x="12907" y="7537"/>
                    <a:pt x="12788" y="7537"/>
                  </a:cubicBezTo>
                  <a:cubicBezTo>
                    <a:pt x="12752" y="7537"/>
                    <a:pt x="12716" y="7537"/>
                    <a:pt x="12716" y="7585"/>
                  </a:cubicBezTo>
                  <a:lnTo>
                    <a:pt x="12681" y="7585"/>
                  </a:lnTo>
                  <a:cubicBezTo>
                    <a:pt x="12561" y="7585"/>
                    <a:pt x="12442" y="7585"/>
                    <a:pt x="12371" y="7620"/>
                  </a:cubicBezTo>
                  <a:cubicBezTo>
                    <a:pt x="12216" y="7620"/>
                    <a:pt x="12061" y="7656"/>
                    <a:pt x="11942" y="7692"/>
                  </a:cubicBezTo>
                  <a:cubicBezTo>
                    <a:pt x="11859" y="7692"/>
                    <a:pt x="11788" y="7692"/>
                    <a:pt x="11704" y="7739"/>
                  </a:cubicBezTo>
                  <a:lnTo>
                    <a:pt x="11549" y="7739"/>
                  </a:lnTo>
                  <a:cubicBezTo>
                    <a:pt x="11478" y="7775"/>
                    <a:pt x="11395" y="7775"/>
                    <a:pt x="11287" y="7811"/>
                  </a:cubicBezTo>
                  <a:cubicBezTo>
                    <a:pt x="11168" y="7811"/>
                    <a:pt x="11049" y="7847"/>
                    <a:pt x="10942" y="7847"/>
                  </a:cubicBezTo>
                  <a:cubicBezTo>
                    <a:pt x="10859" y="7882"/>
                    <a:pt x="10740" y="7930"/>
                    <a:pt x="10633" y="7930"/>
                  </a:cubicBezTo>
                  <a:cubicBezTo>
                    <a:pt x="10514" y="7966"/>
                    <a:pt x="10359" y="8001"/>
                    <a:pt x="10240" y="8037"/>
                  </a:cubicBezTo>
                  <a:cubicBezTo>
                    <a:pt x="10121" y="8037"/>
                    <a:pt x="10049" y="8085"/>
                    <a:pt x="9966" y="8085"/>
                  </a:cubicBezTo>
                  <a:cubicBezTo>
                    <a:pt x="9811" y="8120"/>
                    <a:pt x="9704" y="8156"/>
                    <a:pt x="9585" y="8192"/>
                  </a:cubicBezTo>
                  <a:cubicBezTo>
                    <a:pt x="9430" y="8240"/>
                    <a:pt x="9311" y="8275"/>
                    <a:pt x="9156" y="8275"/>
                  </a:cubicBezTo>
                  <a:cubicBezTo>
                    <a:pt x="9121" y="8311"/>
                    <a:pt x="9085" y="8311"/>
                    <a:pt x="9001" y="8347"/>
                  </a:cubicBezTo>
                  <a:cubicBezTo>
                    <a:pt x="8847" y="8394"/>
                    <a:pt x="8656" y="8430"/>
                    <a:pt x="8501" y="8501"/>
                  </a:cubicBezTo>
                  <a:cubicBezTo>
                    <a:pt x="8382" y="8549"/>
                    <a:pt x="8275" y="8549"/>
                    <a:pt x="8156" y="8585"/>
                  </a:cubicBezTo>
                  <a:cubicBezTo>
                    <a:pt x="8120" y="8585"/>
                    <a:pt x="8120" y="8621"/>
                    <a:pt x="8073" y="8621"/>
                  </a:cubicBezTo>
                  <a:cubicBezTo>
                    <a:pt x="7918" y="8656"/>
                    <a:pt x="7811" y="8704"/>
                    <a:pt x="7656" y="8775"/>
                  </a:cubicBezTo>
                  <a:cubicBezTo>
                    <a:pt x="7501" y="8811"/>
                    <a:pt x="7382" y="8859"/>
                    <a:pt x="7227" y="8894"/>
                  </a:cubicBezTo>
                  <a:lnTo>
                    <a:pt x="7192" y="8930"/>
                  </a:lnTo>
                  <a:lnTo>
                    <a:pt x="7144" y="8930"/>
                  </a:lnTo>
                  <a:cubicBezTo>
                    <a:pt x="7037" y="8966"/>
                    <a:pt x="6918" y="9013"/>
                    <a:pt x="6799" y="9049"/>
                  </a:cubicBezTo>
                  <a:cubicBezTo>
                    <a:pt x="6680" y="9121"/>
                    <a:pt x="6525" y="9168"/>
                    <a:pt x="6418" y="9240"/>
                  </a:cubicBezTo>
                  <a:cubicBezTo>
                    <a:pt x="6334" y="9240"/>
                    <a:pt x="6263" y="9275"/>
                    <a:pt x="6180" y="9323"/>
                  </a:cubicBezTo>
                  <a:lnTo>
                    <a:pt x="6144" y="9323"/>
                  </a:lnTo>
                  <a:cubicBezTo>
                    <a:pt x="6025" y="9359"/>
                    <a:pt x="5953" y="9394"/>
                    <a:pt x="5870" y="9430"/>
                  </a:cubicBezTo>
                  <a:cubicBezTo>
                    <a:pt x="5799" y="9478"/>
                    <a:pt x="5680" y="9513"/>
                    <a:pt x="5608" y="9549"/>
                  </a:cubicBezTo>
                  <a:cubicBezTo>
                    <a:pt x="5525" y="9633"/>
                    <a:pt x="5453" y="9668"/>
                    <a:pt x="5334" y="9704"/>
                  </a:cubicBezTo>
                  <a:cubicBezTo>
                    <a:pt x="5299" y="9704"/>
                    <a:pt x="5251" y="9740"/>
                    <a:pt x="5215" y="9740"/>
                  </a:cubicBezTo>
                  <a:cubicBezTo>
                    <a:pt x="5180" y="9740"/>
                    <a:pt x="5180" y="9740"/>
                    <a:pt x="5180" y="9787"/>
                  </a:cubicBezTo>
                  <a:lnTo>
                    <a:pt x="5144" y="9787"/>
                  </a:lnTo>
                  <a:cubicBezTo>
                    <a:pt x="5061" y="9823"/>
                    <a:pt x="4989" y="9859"/>
                    <a:pt x="4906" y="9894"/>
                  </a:cubicBezTo>
                  <a:cubicBezTo>
                    <a:pt x="4834" y="9942"/>
                    <a:pt x="4787" y="9978"/>
                    <a:pt x="4715" y="10014"/>
                  </a:cubicBezTo>
                  <a:cubicBezTo>
                    <a:pt x="4632" y="10049"/>
                    <a:pt x="4560" y="10097"/>
                    <a:pt x="4525" y="10097"/>
                  </a:cubicBezTo>
                  <a:cubicBezTo>
                    <a:pt x="4441" y="10133"/>
                    <a:pt x="4370" y="10168"/>
                    <a:pt x="4322" y="10204"/>
                  </a:cubicBezTo>
                  <a:lnTo>
                    <a:pt x="4287" y="10204"/>
                  </a:lnTo>
                  <a:lnTo>
                    <a:pt x="4287" y="10252"/>
                  </a:lnTo>
                  <a:cubicBezTo>
                    <a:pt x="4251" y="10252"/>
                    <a:pt x="4168" y="10287"/>
                    <a:pt x="4132" y="10323"/>
                  </a:cubicBezTo>
                  <a:cubicBezTo>
                    <a:pt x="4096" y="10323"/>
                    <a:pt x="4013" y="10359"/>
                    <a:pt x="3977" y="10406"/>
                  </a:cubicBezTo>
                  <a:cubicBezTo>
                    <a:pt x="3906" y="10442"/>
                    <a:pt x="3858" y="10478"/>
                    <a:pt x="3787" y="10514"/>
                  </a:cubicBezTo>
                  <a:cubicBezTo>
                    <a:pt x="3751" y="10561"/>
                    <a:pt x="3667" y="10561"/>
                    <a:pt x="3632" y="10597"/>
                  </a:cubicBezTo>
                  <a:cubicBezTo>
                    <a:pt x="3596" y="10633"/>
                    <a:pt x="3513" y="10668"/>
                    <a:pt x="3477" y="10716"/>
                  </a:cubicBezTo>
                  <a:lnTo>
                    <a:pt x="3441" y="10716"/>
                  </a:lnTo>
                  <a:lnTo>
                    <a:pt x="3441" y="10752"/>
                  </a:lnTo>
                  <a:cubicBezTo>
                    <a:pt x="3394" y="10752"/>
                    <a:pt x="3358" y="10787"/>
                    <a:pt x="3322" y="10787"/>
                  </a:cubicBezTo>
                  <a:cubicBezTo>
                    <a:pt x="3286" y="10823"/>
                    <a:pt x="3203" y="10871"/>
                    <a:pt x="3167" y="10907"/>
                  </a:cubicBezTo>
                  <a:cubicBezTo>
                    <a:pt x="3132" y="10942"/>
                    <a:pt x="3096" y="10942"/>
                    <a:pt x="3048" y="10978"/>
                  </a:cubicBezTo>
                  <a:cubicBezTo>
                    <a:pt x="2977" y="11026"/>
                    <a:pt x="2941" y="11061"/>
                    <a:pt x="2894" y="11097"/>
                  </a:cubicBezTo>
                  <a:cubicBezTo>
                    <a:pt x="2858" y="11133"/>
                    <a:pt x="2822" y="11133"/>
                    <a:pt x="2739" y="11180"/>
                  </a:cubicBezTo>
                  <a:cubicBezTo>
                    <a:pt x="2739" y="11216"/>
                    <a:pt x="2703" y="11252"/>
                    <a:pt x="2667" y="11252"/>
                  </a:cubicBezTo>
                  <a:lnTo>
                    <a:pt x="2632" y="11288"/>
                  </a:lnTo>
                  <a:cubicBezTo>
                    <a:pt x="2584" y="11335"/>
                    <a:pt x="2548" y="11335"/>
                    <a:pt x="2513" y="11371"/>
                  </a:cubicBezTo>
                  <a:cubicBezTo>
                    <a:pt x="2477" y="11407"/>
                    <a:pt x="2394" y="11442"/>
                    <a:pt x="2358" y="11478"/>
                  </a:cubicBezTo>
                  <a:cubicBezTo>
                    <a:pt x="2322" y="11526"/>
                    <a:pt x="2274" y="11561"/>
                    <a:pt x="2239" y="11561"/>
                  </a:cubicBezTo>
                  <a:cubicBezTo>
                    <a:pt x="2203" y="11597"/>
                    <a:pt x="2167" y="11633"/>
                    <a:pt x="2120" y="11680"/>
                  </a:cubicBezTo>
                  <a:cubicBezTo>
                    <a:pt x="2084" y="11716"/>
                    <a:pt x="2048" y="11752"/>
                    <a:pt x="2013" y="11752"/>
                  </a:cubicBezTo>
                  <a:cubicBezTo>
                    <a:pt x="2013" y="11788"/>
                    <a:pt x="1965" y="11788"/>
                    <a:pt x="1965" y="11835"/>
                  </a:cubicBezTo>
                  <a:cubicBezTo>
                    <a:pt x="1929" y="11835"/>
                    <a:pt x="1929" y="11871"/>
                    <a:pt x="1893" y="11871"/>
                  </a:cubicBezTo>
                  <a:cubicBezTo>
                    <a:pt x="1858" y="11907"/>
                    <a:pt x="1810" y="11942"/>
                    <a:pt x="1774" y="11990"/>
                  </a:cubicBezTo>
                  <a:cubicBezTo>
                    <a:pt x="1739" y="12026"/>
                    <a:pt x="1703" y="12026"/>
                    <a:pt x="1655" y="12061"/>
                  </a:cubicBezTo>
                  <a:cubicBezTo>
                    <a:pt x="1620" y="12097"/>
                    <a:pt x="1620" y="12145"/>
                    <a:pt x="1584" y="12180"/>
                  </a:cubicBezTo>
                  <a:cubicBezTo>
                    <a:pt x="1548" y="12216"/>
                    <a:pt x="1501" y="12252"/>
                    <a:pt x="1465" y="12300"/>
                  </a:cubicBezTo>
                  <a:cubicBezTo>
                    <a:pt x="1429" y="12335"/>
                    <a:pt x="1393" y="12335"/>
                    <a:pt x="1346" y="12371"/>
                  </a:cubicBezTo>
                  <a:lnTo>
                    <a:pt x="1346" y="12407"/>
                  </a:lnTo>
                  <a:cubicBezTo>
                    <a:pt x="1310" y="12454"/>
                    <a:pt x="1274" y="12454"/>
                    <a:pt x="1274" y="12490"/>
                  </a:cubicBezTo>
                  <a:cubicBezTo>
                    <a:pt x="1239" y="12526"/>
                    <a:pt x="1191" y="12561"/>
                    <a:pt x="1155" y="12609"/>
                  </a:cubicBezTo>
                  <a:cubicBezTo>
                    <a:pt x="1120" y="12645"/>
                    <a:pt x="1084" y="12681"/>
                    <a:pt x="1084" y="12716"/>
                  </a:cubicBezTo>
                  <a:cubicBezTo>
                    <a:pt x="1036" y="12764"/>
                    <a:pt x="1000" y="12800"/>
                    <a:pt x="965" y="12835"/>
                  </a:cubicBezTo>
                  <a:cubicBezTo>
                    <a:pt x="929" y="12871"/>
                    <a:pt x="929" y="12919"/>
                    <a:pt x="881" y="12954"/>
                  </a:cubicBezTo>
                  <a:cubicBezTo>
                    <a:pt x="846" y="12954"/>
                    <a:pt x="846" y="12954"/>
                    <a:pt x="846" y="12990"/>
                  </a:cubicBezTo>
                  <a:cubicBezTo>
                    <a:pt x="810" y="13026"/>
                    <a:pt x="774" y="13073"/>
                    <a:pt x="774" y="13109"/>
                  </a:cubicBezTo>
                  <a:cubicBezTo>
                    <a:pt x="727" y="13145"/>
                    <a:pt x="691" y="13181"/>
                    <a:pt x="691" y="13228"/>
                  </a:cubicBezTo>
                  <a:cubicBezTo>
                    <a:pt x="655" y="13264"/>
                    <a:pt x="619" y="13300"/>
                    <a:pt x="619" y="13335"/>
                  </a:cubicBezTo>
                  <a:lnTo>
                    <a:pt x="572" y="13335"/>
                  </a:lnTo>
                  <a:lnTo>
                    <a:pt x="572" y="13383"/>
                  </a:lnTo>
                  <a:cubicBezTo>
                    <a:pt x="572" y="13383"/>
                    <a:pt x="536" y="13419"/>
                    <a:pt x="536" y="13454"/>
                  </a:cubicBezTo>
                  <a:cubicBezTo>
                    <a:pt x="500" y="13490"/>
                    <a:pt x="500" y="13538"/>
                    <a:pt x="465" y="13574"/>
                  </a:cubicBezTo>
                  <a:cubicBezTo>
                    <a:pt x="417" y="13609"/>
                    <a:pt x="417" y="13645"/>
                    <a:pt x="381" y="13728"/>
                  </a:cubicBezTo>
                  <a:cubicBezTo>
                    <a:pt x="346" y="13764"/>
                    <a:pt x="346" y="13800"/>
                    <a:pt x="310" y="13847"/>
                  </a:cubicBezTo>
                  <a:cubicBezTo>
                    <a:pt x="310" y="13883"/>
                    <a:pt x="262" y="13955"/>
                    <a:pt x="262" y="14002"/>
                  </a:cubicBezTo>
                  <a:cubicBezTo>
                    <a:pt x="227" y="14002"/>
                    <a:pt x="227" y="14038"/>
                    <a:pt x="227" y="14038"/>
                  </a:cubicBezTo>
                  <a:lnTo>
                    <a:pt x="227" y="14074"/>
                  </a:lnTo>
                  <a:cubicBezTo>
                    <a:pt x="191" y="14109"/>
                    <a:pt x="191" y="14157"/>
                    <a:pt x="191" y="14157"/>
                  </a:cubicBezTo>
                  <a:cubicBezTo>
                    <a:pt x="155" y="14228"/>
                    <a:pt x="155" y="14264"/>
                    <a:pt x="119" y="14347"/>
                  </a:cubicBezTo>
                  <a:lnTo>
                    <a:pt x="119" y="14383"/>
                  </a:lnTo>
                  <a:lnTo>
                    <a:pt x="119" y="14419"/>
                  </a:lnTo>
                  <a:cubicBezTo>
                    <a:pt x="72" y="14466"/>
                    <a:pt x="72" y="14502"/>
                    <a:pt x="72" y="14502"/>
                  </a:cubicBezTo>
                  <a:cubicBezTo>
                    <a:pt x="72" y="14574"/>
                    <a:pt x="36" y="14609"/>
                    <a:pt x="36" y="14693"/>
                  </a:cubicBezTo>
                  <a:lnTo>
                    <a:pt x="36" y="14728"/>
                  </a:lnTo>
                  <a:lnTo>
                    <a:pt x="36" y="14812"/>
                  </a:lnTo>
                  <a:cubicBezTo>
                    <a:pt x="0" y="14847"/>
                    <a:pt x="0" y="14883"/>
                    <a:pt x="0" y="14967"/>
                  </a:cubicBezTo>
                  <a:lnTo>
                    <a:pt x="0" y="15002"/>
                  </a:lnTo>
                  <a:lnTo>
                    <a:pt x="0" y="15074"/>
                  </a:lnTo>
                  <a:lnTo>
                    <a:pt x="0" y="15121"/>
                  </a:lnTo>
                  <a:lnTo>
                    <a:pt x="0" y="15193"/>
                  </a:lnTo>
                  <a:lnTo>
                    <a:pt x="0" y="15312"/>
                  </a:lnTo>
                  <a:lnTo>
                    <a:pt x="0" y="15431"/>
                  </a:lnTo>
                  <a:lnTo>
                    <a:pt x="0" y="15467"/>
                  </a:lnTo>
                  <a:cubicBezTo>
                    <a:pt x="0" y="15538"/>
                    <a:pt x="36" y="15621"/>
                    <a:pt x="36" y="15693"/>
                  </a:cubicBezTo>
                  <a:lnTo>
                    <a:pt x="465" y="17860"/>
                  </a:lnTo>
                  <a:cubicBezTo>
                    <a:pt x="465" y="17741"/>
                    <a:pt x="417" y="17669"/>
                    <a:pt x="417" y="17550"/>
                  </a:cubicBezTo>
                  <a:lnTo>
                    <a:pt x="417" y="17479"/>
                  </a:lnTo>
                  <a:lnTo>
                    <a:pt x="417" y="17276"/>
                  </a:lnTo>
                  <a:lnTo>
                    <a:pt x="417" y="17169"/>
                  </a:lnTo>
                  <a:cubicBezTo>
                    <a:pt x="417" y="17086"/>
                    <a:pt x="417" y="17014"/>
                    <a:pt x="465" y="16931"/>
                  </a:cubicBezTo>
                  <a:lnTo>
                    <a:pt x="465" y="16860"/>
                  </a:lnTo>
                  <a:cubicBezTo>
                    <a:pt x="465" y="16741"/>
                    <a:pt x="500" y="16669"/>
                    <a:pt x="536" y="16550"/>
                  </a:cubicBezTo>
                  <a:lnTo>
                    <a:pt x="536" y="16514"/>
                  </a:lnTo>
                  <a:cubicBezTo>
                    <a:pt x="572" y="16431"/>
                    <a:pt x="619" y="16312"/>
                    <a:pt x="655" y="16205"/>
                  </a:cubicBezTo>
                  <a:lnTo>
                    <a:pt x="655" y="16157"/>
                  </a:lnTo>
                  <a:cubicBezTo>
                    <a:pt x="691" y="16050"/>
                    <a:pt x="774" y="15967"/>
                    <a:pt x="810" y="15848"/>
                  </a:cubicBezTo>
                  <a:cubicBezTo>
                    <a:pt x="881" y="15740"/>
                    <a:pt x="929" y="15621"/>
                    <a:pt x="1000" y="15502"/>
                  </a:cubicBezTo>
                  <a:lnTo>
                    <a:pt x="1000" y="15467"/>
                  </a:lnTo>
                  <a:cubicBezTo>
                    <a:pt x="1084" y="15348"/>
                    <a:pt x="1155" y="15228"/>
                    <a:pt x="1239" y="15121"/>
                  </a:cubicBezTo>
                  <a:cubicBezTo>
                    <a:pt x="1393" y="14919"/>
                    <a:pt x="1584" y="14728"/>
                    <a:pt x="1774" y="14502"/>
                  </a:cubicBezTo>
                  <a:cubicBezTo>
                    <a:pt x="1929" y="14312"/>
                    <a:pt x="2167" y="14109"/>
                    <a:pt x="2358" y="13919"/>
                  </a:cubicBezTo>
                  <a:cubicBezTo>
                    <a:pt x="2584" y="13728"/>
                    <a:pt x="2822" y="13538"/>
                    <a:pt x="3048" y="13383"/>
                  </a:cubicBezTo>
                  <a:lnTo>
                    <a:pt x="3048" y="13335"/>
                  </a:lnTo>
                  <a:cubicBezTo>
                    <a:pt x="3322" y="13181"/>
                    <a:pt x="3548" y="12990"/>
                    <a:pt x="3822" y="12835"/>
                  </a:cubicBezTo>
                  <a:lnTo>
                    <a:pt x="3822" y="12800"/>
                  </a:lnTo>
                  <a:cubicBezTo>
                    <a:pt x="4096" y="12645"/>
                    <a:pt x="4370" y="12490"/>
                    <a:pt x="4680" y="12335"/>
                  </a:cubicBezTo>
                  <a:lnTo>
                    <a:pt x="4680" y="12300"/>
                  </a:lnTo>
                  <a:cubicBezTo>
                    <a:pt x="4989" y="12145"/>
                    <a:pt x="5251" y="11990"/>
                    <a:pt x="5561" y="11835"/>
                  </a:cubicBezTo>
                  <a:lnTo>
                    <a:pt x="5596" y="11835"/>
                  </a:lnTo>
                  <a:cubicBezTo>
                    <a:pt x="5906" y="11680"/>
                    <a:pt x="6215" y="11526"/>
                    <a:pt x="6525" y="11407"/>
                  </a:cubicBezTo>
                  <a:cubicBezTo>
                    <a:pt x="6882" y="11252"/>
                    <a:pt x="7192" y="11133"/>
                    <a:pt x="7537" y="11026"/>
                  </a:cubicBezTo>
                  <a:cubicBezTo>
                    <a:pt x="7537" y="10978"/>
                    <a:pt x="7537" y="10978"/>
                    <a:pt x="7573" y="10978"/>
                  </a:cubicBezTo>
                  <a:cubicBezTo>
                    <a:pt x="7882" y="10871"/>
                    <a:pt x="8192" y="10752"/>
                    <a:pt x="8537" y="10668"/>
                  </a:cubicBezTo>
                  <a:cubicBezTo>
                    <a:pt x="8656" y="10633"/>
                    <a:pt x="8728" y="10597"/>
                    <a:pt x="8847" y="10561"/>
                  </a:cubicBezTo>
                  <a:cubicBezTo>
                    <a:pt x="9085" y="10478"/>
                    <a:pt x="9311" y="10406"/>
                    <a:pt x="9549" y="10359"/>
                  </a:cubicBezTo>
                  <a:cubicBezTo>
                    <a:pt x="9656" y="10323"/>
                    <a:pt x="9811" y="10287"/>
                    <a:pt x="9930" y="10252"/>
                  </a:cubicBezTo>
                  <a:cubicBezTo>
                    <a:pt x="10156" y="10168"/>
                    <a:pt x="10359" y="10133"/>
                    <a:pt x="10585" y="10097"/>
                  </a:cubicBezTo>
                  <a:cubicBezTo>
                    <a:pt x="10704" y="10049"/>
                    <a:pt x="10859" y="10014"/>
                    <a:pt x="11014" y="9978"/>
                  </a:cubicBezTo>
                  <a:cubicBezTo>
                    <a:pt x="11204" y="9942"/>
                    <a:pt x="11442" y="9894"/>
                    <a:pt x="11668" y="9859"/>
                  </a:cubicBezTo>
                  <a:cubicBezTo>
                    <a:pt x="11788" y="9823"/>
                    <a:pt x="11942" y="9787"/>
                    <a:pt x="12061" y="9787"/>
                  </a:cubicBezTo>
                  <a:cubicBezTo>
                    <a:pt x="12371" y="9704"/>
                    <a:pt x="12716" y="9668"/>
                    <a:pt x="13026" y="9633"/>
                  </a:cubicBezTo>
                  <a:lnTo>
                    <a:pt x="13062" y="9633"/>
                  </a:lnTo>
                  <a:cubicBezTo>
                    <a:pt x="13443" y="9549"/>
                    <a:pt x="13800" y="9513"/>
                    <a:pt x="14181" y="9478"/>
                  </a:cubicBezTo>
                  <a:cubicBezTo>
                    <a:pt x="14955" y="9394"/>
                    <a:pt x="15729" y="9359"/>
                    <a:pt x="16467" y="9359"/>
                  </a:cubicBezTo>
                  <a:lnTo>
                    <a:pt x="161437" y="9359"/>
                  </a:lnTo>
                  <a:cubicBezTo>
                    <a:pt x="161556" y="9323"/>
                    <a:pt x="161628" y="9323"/>
                    <a:pt x="161747" y="9323"/>
                  </a:cubicBezTo>
                  <a:lnTo>
                    <a:pt x="162021" y="9323"/>
                  </a:lnTo>
                  <a:cubicBezTo>
                    <a:pt x="162211" y="9323"/>
                    <a:pt x="162402" y="9323"/>
                    <a:pt x="162592" y="9275"/>
                  </a:cubicBezTo>
                  <a:cubicBezTo>
                    <a:pt x="162795" y="9275"/>
                    <a:pt x="162985" y="9275"/>
                    <a:pt x="163176" y="9240"/>
                  </a:cubicBezTo>
                  <a:cubicBezTo>
                    <a:pt x="163366" y="9240"/>
                    <a:pt x="163521" y="9240"/>
                    <a:pt x="163723" y="9204"/>
                  </a:cubicBezTo>
                  <a:lnTo>
                    <a:pt x="163830" y="9204"/>
                  </a:lnTo>
                  <a:cubicBezTo>
                    <a:pt x="164068" y="9204"/>
                    <a:pt x="164295" y="9168"/>
                    <a:pt x="164485" y="9168"/>
                  </a:cubicBezTo>
                  <a:cubicBezTo>
                    <a:pt x="164723" y="9132"/>
                    <a:pt x="164914" y="9132"/>
                    <a:pt x="165152" y="9085"/>
                  </a:cubicBezTo>
                  <a:cubicBezTo>
                    <a:pt x="165307" y="9085"/>
                    <a:pt x="165414" y="9049"/>
                    <a:pt x="165569" y="9049"/>
                  </a:cubicBezTo>
                  <a:lnTo>
                    <a:pt x="165652" y="9049"/>
                  </a:lnTo>
                  <a:cubicBezTo>
                    <a:pt x="165688" y="9013"/>
                    <a:pt x="165723" y="9013"/>
                    <a:pt x="165771" y="9013"/>
                  </a:cubicBezTo>
                  <a:cubicBezTo>
                    <a:pt x="166081" y="8978"/>
                    <a:pt x="166390" y="8930"/>
                    <a:pt x="166688" y="8894"/>
                  </a:cubicBezTo>
                  <a:cubicBezTo>
                    <a:pt x="166890" y="8859"/>
                    <a:pt x="167081" y="8823"/>
                    <a:pt x="167271" y="8823"/>
                  </a:cubicBezTo>
                  <a:cubicBezTo>
                    <a:pt x="167307" y="8823"/>
                    <a:pt x="167355" y="8775"/>
                    <a:pt x="167390" y="8775"/>
                  </a:cubicBezTo>
                  <a:lnTo>
                    <a:pt x="167509" y="8775"/>
                  </a:lnTo>
                  <a:cubicBezTo>
                    <a:pt x="167509" y="8775"/>
                    <a:pt x="167545" y="8775"/>
                    <a:pt x="167581" y="8740"/>
                  </a:cubicBezTo>
                  <a:cubicBezTo>
                    <a:pt x="167700" y="8740"/>
                    <a:pt x="167771" y="8740"/>
                    <a:pt x="167890" y="8704"/>
                  </a:cubicBezTo>
                  <a:cubicBezTo>
                    <a:pt x="168045" y="8668"/>
                    <a:pt x="168200" y="8668"/>
                    <a:pt x="168355" y="8621"/>
                  </a:cubicBezTo>
                  <a:cubicBezTo>
                    <a:pt x="168390" y="8621"/>
                    <a:pt x="168438" y="8621"/>
                    <a:pt x="168474" y="8585"/>
                  </a:cubicBezTo>
                  <a:cubicBezTo>
                    <a:pt x="168545" y="8585"/>
                    <a:pt x="168629" y="8549"/>
                    <a:pt x="168748" y="8549"/>
                  </a:cubicBezTo>
                  <a:cubicBezTo>
                    <a:pt x="168855" y="8513"/>
                    <a:pt x="169010" y="8466"/>
                    <a:pt x="169164" y="8466"/>
                  </a:cubicBezTo>
                  <a:cubicBezTo>
                    <a:pt x="169200" y="8430"/>
                    <a:pt x="169248" y="8430"/>
                    <a:pt x="169283" y="8430"/>
                  </a:cubicBezTo>
                  <a:cubicBezTo>
                    <a:pt x="169355" y="8430"/>
                    <a:pt x="169402" y="8394"/>
                    <a:pt x="169474" y="8394"/>
                  </a:cubicBezTo>
                  <a:cubicBezTo>
                    <a:pt x="169664" y="8359"/>
                    <a:pt x="169867" y="8275"/>
                    <a:pt x="170057" y="8240"/>
                  </a:cubicBezTo>
                  <a:cubicBezTo>
                    <a:pt x="170176" y="8204"/>
                    <a:pt x="170284" y="8204"/>
                    <a:pt x="170367" y="8156"/>
                  </a:cubicBezTo>
                  <a:cubicBezTo>
                    <a:pt x="170557" y="8120"/>
                    <a:pt x="170748" y="8049"/>
                    <a:pt x="170950" y="8001"/>
                  </a:cubicBezTo>
                  <a:cubicBezTo>
                    <a:pt x="170986" y="8001"/>
                    <a:pt x="171057" y="7966"/>
                    <a:pt x="171141" y="7966"/>
                  </a:cubicBezTo>
                  <a:cubicBezTo>
                    <a:pt x="171141" y="7966"/>
                    <a:pt x="171177" y="7930"/>
                    <a:pt x="171212" y="7930"/>
                  </a:cubicBezTo>
                  <a:cubicBezTo>
                    <a:pt x="171450" y="7847"/>
                    <a:pt x="171677" y="7775"/>
                    <a:pt x="171915" y="7739"/>
                  </a:cubicBezTo>
                  <a:cubicBezTo>
                    <a:pt x="171915" y="7692"/>
                    <a:pt x="171950" y="7692"/>
                    <a:pt x="171986" y="7692"/>
                  </a:cubicBezTo>
                  <a:cubicBezTo>
                    <a:pt x="172260" y="7620"/>
                    <a:pt x="172486" y="7501"/>
                    <a:pt x="172724" y="7430"/>
                  </a:cubicBezTo>
                  <a:lnTo>
                    <a:pt x="172796" y="7430"/>
                  </a:lnTo>
                  <a:cubicBezTo>
                    <a:pt x="172843" y="7382"/>
                    <a:pt x="172879" y="7347"/>
                    <a:pt x="172951" y="7347"/>
                  </a:cubicBezTo>
                  <a:cubicBezTo>
                    <a:pt x="173070" y="7311"/>
                    <a:pt x="173189" y="7275"/>
                    <a:pt x="173308" y="7192"/>
                  </a:cubicBezTo>
                  <a:cubicBezTo>
                    <a:pt x="173343" y="7192"/>
                    <a:pt x="173379" y="7156"/>
                    <a:pt x="173463" y="7156"/>
                  </a:cubicBezTo>
                  <a:cubicBezTo>
                    <a:pt x="173534" y="7120"/>
                    <a:pt x="173617" y="7073"/>
                    <a:pt x="173689" y="7037"/>
                  </a:cubicBezTo>
                  <a:cubicBezTo>
                    <a:pt x="173844" y="6966"/>
                    <a:pt x="173963" y="6918"/>
                    <a:pt x="174117" y="6846"/>
                  </a:cubicBezTo>
                  <a:cubicBezTo>
                    <a:pt x="174153" y="6811"/>
                    <a:pt x="174236" y="6811"/>
                    <a:pt x="174272" y="6763"/>
                  </a:cubicBezTo>
                  <a:cubicBezTo>
                    <a:pt x="174272" y="6763"/>
                    <a:pt x="174308" y="6763"/>
                    <a:pt x="174344" y="6727"/>
                  </a:cubicBezTo>
                  <a:cubicBezTo>
                    <a:pt x="174498" y="6656"/>
                    <a:pt x="174653" y="6573"/>
                    <a:pt x="174772" y="6501"/>
                  </a:cubicBezTo>
                  <a:cubicBezTo>
                    <a:pt x="174844" y="6501"/>
                    <a:pt x="174891" y="6454"/>
                    <a:pt x="174963" y="6418"/>
                  </a:cubicBezTo>
                  <a:cubicBezTo>
                    <a:pt x="175153" y="6311"/>
                    <a:pt x="175356" y="6227"/>
                    <a:pt x="175546" y="6108"/>
                  </a:cubicBezTo>
                  <a:cubicBezTo>
                    <a:pt x="175582" y="6073"/>
                    <a:pt x="175582" y="6037"/>
                    <a:pt x="175618" y="6037"/>
                  </a:cubicBezTo>
                  <a:cubicBezTo>
                    <a:pt x="175772" y="5954"/>
                    <a:pt x="175891" y="5882"/>
                    <a:pt x="176010" y="5763"/>
                  </a:cubicBezTo>
                  <a:lnTo>
                    <a:pt x="176046" y="5763"/>
                  </a:lnTo>
                  <a:cubicBezTo>
                    <a:pt x="176130" y="5727"/>
                    <a:pt x="176165" y="5692"/>
                    <a:pt x="176201" y="5644"/>
                  </a:cubicBezTo>
                  <a:cubicBezTo>
                    <a:pt x="176284" y="5573"/>
                    <a:pt x="176391" y="5537"/>
                    <a:pt x="176475" y="5453"/>
                  </a:cubicBezTo>
                  <a:cubicBezTo>
                    <a:pt x="176511" y="5418"/>
                    <a:pt x="176546" y="5418"/>
                    <a:pt x="176546" y="5418"/>
                  </a:cubicBezTo>
                  <a:cubicBezTo>
                    <a:pt x="176594" y="5382"/>
                    <a:pt x="176630" y="5334"/>
                    <a:pt x="176665" y="5299"/>
                  </a:cubicBezTo>
                  <a:cubicBezTo>
                    <a:pt x="176749" y="5227"/>
                    <a:pt x="176820" y="5180"/>
                    <a:pt x="176903" y="5108"/>
                  </a:cubicBezTo>
                  <a:cubicBezTo>
                    <a:pt x="176939" y="5072"/>
                    <a:pt x="176975" y="5072"/>
                    <a:pt x="176975" y="5025"/>
                  </a:cubicBezTo>
                  <a:cubicBezTo>
                    <a:pt x="177011" y="4989"/>
                    <a:pt x="177046" y="4989"/>
                    <a:pt x="177094" y="4953"/>
                  </a:cubicBezTo>
                  <a:cubicBezTo>
                    <a:pt x="177130" y="4918"/>
                    <a:pt x="177165" y="4870"/>
                    <a:pt x="177201" y="4834"/>
                  </a:cubicBezTo>
                  <a:cubicBezTo>
                    <a:pt x="177249" y="4799"/>
                    <a:pt x="177284" y="4763"/>
                    <a:pt x="177320" y="4763"/>
                  </a:cubicBezTo>
                  <a:cubicBezTo>
                    <a:pt x="177320" y="4715"/>
                    <a:pt x="177356" y="4680"/>
                    <a:pt x="177403" y="4644"/>
                  </a:cubicBezTo>
                  <a:cubicBezTo>
                    <a:pt x="177439" y="4644"/>
                    <a:pt x="177439" y="4608"/>
                    <a:pt x="177475" y="4560"/>
                  </a:cubicBezTo>
                  <a:cubicBezTo>
                    <a:pt x="177511" y="4525"/>
                    <a:pt x="177558" y="4489"/>
                    <a:pt x="177558" y="4453"/>
                  </a:cubicBezTo>
                  <a:cubicBezTo>
                    <a:pt x="177594" y="4453"/>
                    <a:pt x="177630" y="4406"/>
                    <a:pt x="177630" y="4406"/>
                  </a:cubicBezTo>
                  <a:cubicBezTo>
                    <a:pt x="177665" y="4334"/>
                    <a:pt x="177749" y="4299"/>
                    <a:pt x="177784" y="4215"/>
                  </a:cubicBezTo>
                  <a:cubicBezTo>
                    <a:pt x="177784" y="4215"/>
                    <a:pt x="177820" y="4179"/>
                    <a:pt x="177820" y="4144"/>
                  </a:cubicBezTo>
                  <a:lnTo>
                    <a:pt x="177868" y="4144"/>
                  </a:lnTo>
                  <a:cubicBezTo>
                    <a:pt x="177939" y="4060"/>
                    <a:pt x="178023" y="3941"/>
                    <a:pt x="178058" y="3870"/>
                  </a:cubicBezTo>
                  <a:cubicBezTo>
                    <a:pt x="178058" y="3870"/>
                    <a:pt x="178058" y="3834"/>
                    <a:pt x="178094" y="3834"/>
                  </a:cubicBezTo>
                  <a:cubicBezTo>
                    <a:pt x="178094" y="3834"/>
                    <a:pt x="178130" y="3787"/>
                    <a:pt x="178130" y="3751"/>
                  </a:cubicBezTo>
                  <a:cubicBezTo>
                    <a:pt x="178177" y="3715"/>
                    <a:pt x="178213" y="3632"/>
                    <a:pt x="178249" y="3596"/>
                  </a:cubicBezTo>
                  <a:cubicBezTo>
                    <a:pt x="178249" y="3560"/>
                    <a:pt x="178285" y="3525"/>
                    <a:pt x="178285" y="3525"/>
                  </a:cubicBezTo>
                  <a:cubicBezTo>
                    <a:pt x="178332" y="3477"/>
                    <a:pt x="178332" y="3441"/>
                    <a:pt x="178368" y="3441"/>
                  </a:cubicBezTo>
                  <a:cubicBezTo>
                    <a:pt x="178368" y="3406"/>
                    <a:pt x="178368" y="3370"/>
                    <a:pt x="178404" y="3370"/>
                  </a:cubicBezTo>
                  <a:cubicBezTo>
                    <a:pt x="178439" y="3287"/>
                    <a:pt x="178487" y="3215"/>
                    <a:pt x="178523" y="3132"/>
                  </a:cubicBezTo>
                  <a:lnTo>
                    <a:pt x="178523" y="3096"/>
                  </a:lnTo>
                  <a:lnTo>
                    <a:pt x="178558" y="3060"/>
                  </a:lnTo>
                  <a:cubicBezTo>
                    <a:pt x="178558" y="3013"/>
                    <a:pt x="178594" y="2941"/>
                    <a:pt x="178642" y="2906"/>
                  </a:cubicBezTo>
                  <a:cubicBezTo>
                    <a:pt x="178642" y="2870"/>
                    <a:pt x="178677" y="2822"/>
                    <a:pt x="178677" y="2786"/>
                  </a:cubicBezTo>
                  <a:cubicBezTo>
                    <a:pt x="178677" y="2751"/>
                    <a:pt x="178677" y="2715"/>
                    <a:pt x="178713" y="2715"/>
                  </a:cubicBezTo>
                  <a:lnTo>
                    <a:pt x="178713" y="2667"/>
                  </a:lnTo>
                  <a:cubicBezTo>
                    <a:pt x="178749" y="2596"/>
                    <a:pt x="178749" y="2560"/>
                    <a:pt x="178797" y="2477"/>
                  </a:cubicBezTo>
                  <a:cubicBezTo>
                    <a:pt x="178797" y="2441"/>
                    <a:pt x="178797" y="2405"/>
                    <a:pt x="178832" y="2358"/>
                  </a:cubicBezTo>
                  <a:lnTo>
                    <a:pt x="178832" y="2322"/>
                  </a:lnTo>
                  <a:cubicBezTo>
                    <a:pt x="178868" y="2251"/>
                    <a:pt x="178868" y="2203"/>
                    <a:pt x="178868" y="2132"/>
                  </a:cubicBezTo>
                  <a:cubicBezTo>
                    <a:pt x="178904" y="2096"/>
                    <a:pt x="178904" y="2013"/>
                    <a:pt x="178904" y="1977"/>
                  </a:cubicBezTo>
                  <a:lnTo>
                    <a:pt x="179208" y="446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1078;p33">
              <a:extLst>
                <a:ext uri="{FF2B5EF4-FFF2-40B4-BE49-F238E27FC236}">
                  <a16:creationId xmlns:a16="http://schemas.microsoft.com/office/drawing/2014/main" id="{69467ED4-6BAC-A43F-18CD-4814522BAD21}"/>
                </a:ext>
              </a:extLst>
            </p:cNvPr>
            <p:cNvSpPr/>
            <p:nvPr/>
          </p:nvSpPr>
          <p:spPr>
            <a:xfrm>
              <a:off x="1878213" y="3795200"/>
              <a:ext cx="5501000" cy="286075"/>
            </a:xfrm>
            <a:custGeom>
              <a:avLst/>
              <a:gdLst/>
              <a:ahLst/>
              <a:cxnLst/>
              <a:rect l="l" t="t" r="r" b="b"/>
              <a:pathLst>
                <a:path w="220040" h="11443" extrusionOk="0">
                  <a:moveTo>
                    <a:pt x="0" y="0"/>
                  </a:moveTo>
                  <a:lnTo>
                    <a:pt x="0" y="0"/>
                  </a:lnTo>
                  <a:cubicBezTo>
                    <a:pt x="155" y="739"/>
                    <a:pt x="345" y="1477"/>
                    <a:pt x="548" y="2203"/>
                  </a:cubicBezTo>
                  <a:cubicBezTo>
                    <a:pt x="584" y="2405"/>
                    <a:pt x="619" y="2560"/>
                    <a:pt x="703" y="2715"/>
                  </a:cubicBezTo>
                  <a:cubicBezTo>
                    <a:pt x="703" y="2751"/>
                    <a:pt x="738" y="2822"/>
                    <a:pt x="738" y="2870"/>
                  </a:cubicBezTo>
                  <a:cubicBezTo>
                    <a:pt x="774" y="2977"/>
                    <a:pt x="810" y="3096"/>
                    <a:pt x="857" y="3179"/>
                  </a:cubicBezTo>
                  <a:cubicBezTo>
                    <a:pt x="857" y="3215"/>
                    <a:pt x="893" y="3215"/>
                    <a:pt x="893" y="3215"/>
                  </a:cubicBezTo>
                  <a:cubicBezTo>
                    <a:pt x="893" y="3251"/>
                    <a:pt x="929" y="3286"/>
                    <a:pt x="929" y="3370"/>
                  </a:cubicBezTo>
                  <a:cubicBezTo>
                    <a:pt x="1012" y="3441"/>
                    <a:pt x="1048" y="3560"/>
                    <a:pt x="1084" y="3679"/>
                  </a:cubicBezTo>
                  <a:cubicBezTo>
                    <a:pt x="1119" y="3715"/>
                    <a:pt x="1167" y="3798"/>
                    <a:pt x="1203" y="3870"/>
                  </a:cubicBezTo>
                  <a:cubicBezTo>
                    <a:pt x="1238" y="3953"/>
                    <a:pt x="1274" y="4025"/>
                    <a:pt x="1358" y="4144"/>
                  </a:cubicBezTo>
                  <a:cubicBezTo>
                    <a:pt x="1393" y="4215"/>
                    <a:pt x="1429" y="4263"/>
                    <a:pt x="1477" y="4334"/>
                  </a:cubicBezTo>
                  <a:cubicBezTo>
                    <a:pt x="1512" y="4418"/>
                    <a:pt x="1584" y="4489"/>
                    <a:pt x="1619" y="4608"/>
                  </a:cubicBezTo>
                  <a:cubicBezTo>
                    <a:pt x="1667" y="4644"/>
                    <a:pt x="1739" y="4727"/>
                    <a:pt x="1774" y="4799"/>
                  </a:cubicBezTo>
                  <a:cubicBezTo>
                    <a:pt x="1822" y="4882"/>
                    <a:pt x="1893" y="4953"/>
                    <a:pt x="1977" y="5025"/>
                  </a:cubicBezTo>
                  <a:lnTo>
                    <a:pt x="1977" y="5072"/>
                  </a:lnTo>
                  <a:cubicBezTo>
                    <a:pt x="2012" y="5108"/>
                    <a:pt x="2084" y="5180"/>
                    <a:pt x="2131" y="5227"/>
                  </a:cubicBezTo>
                  <a:cubicBezTo>
                    <a:pt x="2167" y="5299"/>
                    <a:pt x="2239" y="5382"/>
                    <a:pt x="2322" y="5453"/>
                  </a:cubicBezTo>
                  <a:cubicBezTo>
                    <a:pt x="2358" y="5537"/>
                    <a:pt x="2441" y="5608"/>
                    <a:pt x="2512" y="5644"/>
                  </a:cubicBezTo>
                  <a:cubicBezTo>
                    <a:pt x="2548" y="5727"/>
                    <a:pt x="2596" y="5763"/>
                    <a:pt x="2667" y="5846"/>
                  </a:cubicBezTo>
                  <a:lnTo>
                    <a:pt x="2703" y="5882"/>
                  </a:lnTo>
                  <a:cubicBezTo>
                    <a:pt x="2751" y="5918"/>
                    <a:pt x="2751" y="5918"/>
                    <a:pt x="2786" y="5953"/>
                  </a:cubicBezTo>
                  <a:cubicBezTo>
                    <a:pt x="2822" y="6001"/>
                    <a:pt x="2905" y="6073"/>
                    <a:pt x="2941" y="6108"/>
                  </a:cubicBezTo>
                  <a:cubicBezTo>
                    <a:pt x="3012" y="6192"/>
                    <a:pt x="3060" y="6227"/>
                    <a:pt x="3132" y="6263"/>
                  </a:cubicBezTo>
                  <a:cubicBezTo>
                    <a:pt x="3132" y="6311"/>
                    <a:pt x="3167" y="6311"/>
                    <a:pt x="3167" y="6311"/>
                  </a:cubicBezTo>
                  <a:cubicBezTo>
                    <a:pt x="3251" y="6382"/>
                    <a:pt x="3322" y="6465"/>
                    <a:pt x="3405" y="6537"/>
                  </a:cubicBezTo>
                  <a:cubicBezTo>
                    <a:pt x="3477" y="6573"/>
                    <a:pt x="3524" y="6620"/>
                    <a:pt x="3596" y="6692"/>
                  </a:cubicBezTo>
                  <a:cubicBezTo>
                    <a:pt x="3715" y="6775"/>
                    <a:pt x="3786" y="6846"/>
                    <a:pt x="3905" y="6930"/>
                  </a:cubicBezTo>
                  <a:cubicBezTo>
                    <a:pt x="3941" y="6966"/>
                    <a:pt x="4025" y="7001"/>
                    <a:pt x="4060" y="7037"/>
                  </a:cubicBezTo>
                  <a:cubicBezTo>
                    <a:pt x="4060" y="7037"/>
                    <a:pt x="4096" y="7037"/>
                    <a:pt x="4096" y="7085"/>
                  </a:cubicBezTo>
                  <a:cubicBezTo>
                    <a:pt x="4251" y="7156"/>
                    <a:pt x="4406" y="7275"/>
                    <a:pt x="4560" y="7394"/>
                  </a:cubicBezTo>
                  <a:lnTo>
                    <a:pt x="4596" y="7430"/>
                  </a:lnTo>
                  <a:cubicBezTo>
                    <a:pt x="4715" y="7501"/>
                    <a:pt x="4870" y="7585"/>
                    <a:pt x="4989" y="7704"/>
                  </a:cubicBezTo>
                  <a:cubicBezTo>
                    <a:pt x="5025" y="7704"/>
                    <a:pt x="5060" y="7739"/>
                    <a:pt x="5108" y="7739"/>
                  </a:cubicBezTo>
                  <a:cubicBezTo>
                    <a:pt x="5144" y="7775"/>
                    <a:pt x="5215" y="7811"/>
                    <a:pt x="5263" y="7811"/>
                  </a:cubicBezTo>
                  <a:cubicBezTo>
                    <a:pt x="5334" y="7847"/>
                    <a:pt x="5370" y="7894"/>
                    <a:pt x="5453" y="7930"/>
                  </a:cubicBezTo>
                  <a:cubicBezTo>
                    <a:pt x="5525" y="7966"/>
                    <a:pt x="5572" y="8001"/>
                    <a:pt x="5644" y="8049"/>
                  </a:cubicBezTo>
                  <a:cubicBezTo>
                    <a:pt x="5727" y="8085"/>
                    <a:pt x="5763" y="8120"/>
                    <a:pt x="5799" y="8156"/>
                  </a:cubicBezTo>
                  <a:cubicBezTo>
                    <a:pt x="5834" y="8156"/>
                    <a:pt x="5882" y="8204"/>
                    <a:pt x="5918" y="8204"/>
                  </a:cubicBezTo>
                  <a:cubicBezTo>
                    <a:pt x="6072" y="8275"/>
                    <a:pt x="6227" y="8359"/>
                    <a:pt x="6382" y="8430"/>
                  </a:cubicBezTo>
                  <a:cubicBezTo>
                    <a:pt x="6382" y="8466"/>
                    <a:pt x="6418" y="8466"/>
                    <a:pt x="6418" y="8466"/>
                  </a:cubicBezTo>
                  <a:cubicBezTo>
                    <a:pt x="6537" y="8513"/>
                    <a:pt x="6692" y="8585"/>
                    <a:pt x="6799" y="8668"/>
                  </a:cubicBezTo>
                  <a:cubicBezTo>
                    <a:pt x="6846" y="8668"/>
                    <a:pt x="6918" y="8704"/>
                    <a:pt x="7001" y="8740"/>
                  </a:cubicBezTo>
                  <a:cubicBezTo>
                    <a:pt x="7001" y="8740"/>
                    <a:pt x="7037" y="8740"/>
                    <a:pt x="7037" y="8775"/>
                  </a:cubicBezTo>
                  <a:lnTo>
                    <a:pt x="7108" y="8775"/>
                  </a:lnTo>
                  <a:cubicBezTo>
                    <a:pt x="7156" y="8823"/>
                    <a:pt x="7192" y="8823"/>
                    <a:pt x="7227" y="8859"/>
                  </a:cubicBezTo>
                  <a:cubicBezTo>
                    <a:pt x="7382" y="8930"/>
                    <a:pt x="7537" y="8978"/>
                    <a:pt x="7692" y="9049"/>
                  </a:cubicBezTo>
                  <a:lnTo>
                    <a:pt x="7727" y="9049"/>
                  </a:lnTo>
                  <a:cubicBezTo>
                    <a:pt x="7775" y="9085"/>
                    <a:pt x="7811" y="9085"/>
                    <a:pt x="7846" y="9085"/>
                  </a:cubicBezTo>
                  <a:cubicBezTo>
                    <a:pt x="7930" y="9168"/>
                    <a:pt x="8037" y="9204"/>
                    <a:pt x="8156" y="9240"/>
                  </a:cubicBezTo>
                  <a:cubicBezTo>
                    <a:pt x="8275" y="9287"/>
                    <a:pt x="8346" y="9323"/>
                    <a:pt x="8430" y="9323"/>
                  </a:cubicBezTo>
                  <a:cubicBezTo>
                    <a:pt x="8466" y="9359"/>
                    <a:pt x="8501" y="9359"/>
                    <a:pt x="8549" y="9359"/>
                  </a:cubicBezTo>
                  <a:cubicBezTo>
                    <a:pt x="8585" y="9394"/>
                    <a:pt x="8585" y="9394"/>
                    <a:pt x="8620" y="9394"/>
                  </a:cubicBezTo>
                  <a:cubicBezTo>
                    <a:pt x="8775" y="9478"/>
                    <a:pt x="8930" y="9513"/>
                    <a:pt x="9085" y="9549"/>
                  </a:cubicBezTo>
                  <a:cubicBezTo>
                    <a:pt x="9120" y="9597"/>
                    <a:pt x="9168" y="9597"/>
                    <a:pt x="9204" y="9632"/>
                  </a:cubicBezTo>
                  <a:lnTo>
                    <a:pt x="9359" y="9668"/>
                  </a:lnTo>
                  <a:cubicBezTo>
                    <a:pt x="9430" y="9668"/>
                    <a:pt x="9478" y="9704"/>
                    <a:pt x="9549" y="9704"/>
                  </a:cubicBezTo>
                  <a:cubicBezTo>
                    <a:pt x="9704" y="9787"/>
                    <a:pt x="9859" y="9823"/>
                    <a:pt x="10013" y="9859"/>
                  </a:cubicBezTo>
                  <a:cubicBezTo>
                    <a:pt x="10013" y="9859"/>
                    <a:pt x="10049" y="9859"/>
                    <a:pt x="10049" y="9906"/>
                  </a:cubicBezTo>
                  <a:lnTo>
                    <a:pt x="10132" y="9906"/>
                  </a:lnTo>
                  <a:cubicBezTo>
                    <a:pt x="10240" y="9942"/>
                    <a:pt x="10359" y="9978"/>
                    <a:pt x="10478" y="10013"/>
                  </a:cubicBezTo>
                  <a:cubicBezTo>
                    <a:pt x="10597" y="10061"/>
                    <a:pt x="10752" y="10097"/>
                    <a:pt x="10859" y="10133"/>
                  </a:cubicBezTo>
                  <a:lnTo>
                    <a:pt x="10942" y="10133"/>
                  </a:lnTo>
                  <a:cubicBezTo>
                    <a:pt x="11097" y="10168"/>
                    <a:pt x="11287" y="10216"/>
                    <a:pt x="11442" y="10252"/>
                  </a:cubicBezTo>
                  <a:cubicBezTo>
                    <a:pt x="11525" y="10287"/>
                    <a:pt x="11597" y="10287"/>
                    <a:pt x="11716" y="10323"/>
                  </a:cubicBezTo>
                  <a:cubicBezTo>
                    <a:pt x="11752" y="10323"/>
                    <a:pt x="11787" y="10371"/>
                    <a:pt x="11823" y="10371"/>
                  </a:cubicBezTo>
                  <a:lnTo>
                    <a:pt x="11942" y="10371"/>
                  </a:lnTo>
                  <a:cubicBezTo>
                    <a:pt x="12097" y="10406"/>
                    <a:pt x="12252" y="10442"/>
                    <a:pt x="12407" y="10478"/>
                  </a:cubicBezTo>
                  <a:cubicBezTo>
                    <a:pt x="12490" y="10525"/>
                    <a:pt x="12526" y="10525"/>
                    <a:pt x="12597" y="10525"/>
                  </a:cubicBezTo>
                  <a:cubicBezTo>
                    <a:pt x="12645" y="10561"/>
                    <a:pt x="12716" y="10561"/>
                    <a:pt x="12752" y="10561"/>
                  </a:cubicBezTo>
                  <a:cubicBezTo>
                    <a:pt x="12799" y="10561"/>
                    <a:pt x="12871" y="10597"/>
                    <a:pt x="12907" y="10597"/>
                  </a:cubicBezTo>
                  <a:cubicBezTo>
                    <a:pt x="13061" y="10633"/>
                    <a:pt x="13264" y="10680"/>
                    <a:pt x="13419" y="10680"/>
                  </a:cubicBezTo>
                  <a:cubicBezTo>
                    <a:pt x="13454" y="10716"/>
                    <a:pt x="13490" y="10716"/>
                    <a:pt x="13526" y="10716"/>
                  </a:cubicBezTo>
                  <a:lnTo>
                    <a:pt x="13609" y="10716"/>
                  </a:lnTo>
                  <a:cubicBezTo>
                    <a:pt x="13645" y="10716"/>
                    <a:pt x="13645" y="10752"/>
                    <a:pt x="13680" y="10752"/>
                  </a:cubicBezTo>
                  <a:cubicBezTo>
                    <a:pt x="13764" y="10752"/>
                    <a:pt x="13835" y="10752"/>
                    <a:pt x="13919" y="10787"/>
                  </a:cubicBezTo>
                  <a:cubicBezTo>
                    <a:pt x="14109" y="10823"/>
                    <a:pt x="14264" y="10823"/>
                    <a:pt x="14419" y="10871"/>
                  </a:cubicBezTo>
                  <a:lnTo>
                    <a:pt x="14538" y="10871"/>
                  </a:lnTo>
                  <a:cubicBezTo>
                    <a:pt x="14573" y="10906"/>
                    <a:pt x="14609" y="10906"/>
                    <a:pt x="14657" y="10906"/>
                  </a:cubicBezTo>
                  <a:cubicBezTo>
                    <a:pt x="14728" y="10906"/>
                    <a:pt x="14847" y="10942"/>
                    <a:pt x="14954" y="10942"/>
                  </a:cubicBezTo>
                  <a:cubicBezTo>
                    <a:pt x="15157" y="10978"/>
                    <a:pt x="15312" y="10978"/>
                    <a:pt x="15502" y="11026"/>
                  </a:cubicBezTo>
                  <a:lnTo>
                    <a:pt x="15621" y="11026"/>
                  </a:lnTo>
                  <a:cubicBezTo>
                    <a:pt x="15776" y="11061"/>
                    <a:pt x="15883" y="11061"/>
                    <a:pt x="16038" y="11097"/>
                  </a:cubicBezTo>
                  <a:cubicBezTo>
                    <a:pt x="16193" y="11097"/>
                    <a:pt x="16395" y="11133"/>
                    <a:pt x="16550" y="11133"/>
                  </a:cubicBezTo>
                  <a:lnTo>
                    <a:pt x="16586" y="11133"/>
                  </a:lnTo>
                  <a:cubicBezTo>
                    <a:pt x="16776" y="11180"/>
                    <a:pt x="16967" y="11180"/>
                    <a:pt x="17121" y="11216"/>
                  </a:cubicBezTo>
                  <a:cubicBezTo>
                    <a:pt x="17276" y="11216"/>
                    <a:pt x="17395" y="11252"/>
                    <a:pt x="17550" y="11252"/>
                  </a:cubicBezTo>
                  <a:lnTo>
                    <a:pt x="17705" y="11252"/>
                  </a:lnTo>
                  <a:cubicBezTo>
                    <a:pt x="17895" y="11287"/>
                    <a:pt x="18086" y="11287"/>
                    <a:pt x="18288" y="11287"/>
                  </a:cubicBezTo>
                  <a:cubicBezTo>
                    <a:pt x="18395" y="11287"/>
                    <a:pt x="18479" y="11335"/>
                    <a:pt x="18598" y="11335"/>
                  </a:cubicBezTo>
                  <a:lnTo>
                    <a:pt x="18860" y="11335"/>
                  </a:lnTo>
                  <a:cubicBezTo>
                    <a:pt x="19098" y="11371"/>
                    <a:pt x="19288" y="11371"/>
                    <a:pt x="19479" y="11371"/>
                  </a:cubicBezTo>
                  <a:lnTo>
                    <a:pt x="19717" y="11371"/>
                  </a:lnTo>
                  <a:lnTo>
                    <a:pt x="19872" y="11407"/>
                  </a:lnTo>
                  <a:lnTo>
                    <a:pt x="21062" y="11407"/>
                  </a:lnTo>
                  <a:cubicBezTo>
                    <a:pt x="21146" y="11407"/>
                    <a:pt x="21265" y="11442"/>
                    <a:pt x="21372" y="11442"/>
                  </a:cubicBezTo>
                  <a:lnTo>
                    <a:pt x="219420" y="11442"/>
                  </a:lnTo>
                  <a:lnTo>
                    <a:pt x="220040" y="9085"/>
                  </a:lnTo>
                  <a:lnTo>
                    <a:pt x="20408" y="9085"/>
                  </a:lnTo>
                  <a:cubicBezTo>
                    <a:pt x="20062" y="9085"/>
                    <a:pt x="19717" y="9049"/>
                    <a:pt x="19372" y="9049"/>
                  </a:cubicBezTo>
                  <a:lnTo>
                    <a:pt x="19217" y="9049"/>
                  </a:lnTo>
                  <a:cubicBezTo>
                    <a:pt x="18907" y="9049"/>
                    <a:pt x="18550" y="9013"/>
                    <a:pt x="18241" y="9013"/>
                  </a:cubicBezTo>
                  <a:cubicBezTo>
                    <a:pt x="18205" y="9013"/>
                    <a:pt x="18133" y="8978"/>
                    <a:pt x="18086" y="8978"/>
                  </a:cubicBezTo>
                  <a:cubicBezTo>
                    <a:pt x="17776" y="8978"/>
                    <a:pt x="17467" y="8930"/>
                    <a:pt x="17169" y="8930"/>
                  </a:cubicBezTo>
                  <a:cubicBezTo>
                    <a:pt x="17121" y="8930"/>
                    <a:pt x="17086" y="8894"/>
                    <a:pt x="17050" y="8894"/>
                  </a:cubicBezTo>
                  <a:cubicBezTo>
                    <a:pt x="16705" y="8894"/>
                    <a:pt x="16395" y="8859"/>
                    <a:pt x="16086" y="8823"/>
                  </a:cubicBezTo>
                  <a:lnTo>
                    <a:pt x="16038" y="8823"/>
                  </a:lnTo>
                  <a:cubicBezTo>
                    <a:pt x="15728" y="8775"/>
                    <a:pt x="15419" y="8740"/>
                    <a:pt x="15109" y="8704"/>
                  </a:cubicBezTo>
                  <a:lnTo>
                    <a:pt x="15002" y="8704"/>
                  </a:lnTo>
                  <a:cubicBezTo>
                    <a:pt x="14728" y="8668"/>
                    <a:pt x="14419" y="8620"/>
                    <a:pt x="14109" y="8585"/>
                  </a:cubicBezTo>
                  <a:cubicBezTo>
                    <a:pt x="14073" y="8549"/>
                    <a:pt x="14038" y="8549"/>
                    <a:pt x="13990" y="8549"/>
                  </a:cubicBezTo>
                  <a:cubicBezTo>
                    <a:pt x="13728" y="8513"/>
                    <a:pt x="13419" y="8466"/>
                    <a:pt x="13145" y="8394"/>
                  </a:cubicBezTo>
                  <a:lnTo>
                    <a:pt x="13026" y="8394"/>
                  </a:lnTo>
                  <a:cubicBezTo>
                    <a:pt x="12752" y="8359"/>
                    <a:pt x="12490" y="8275"/>
                    <a:pt x="12216" y="8239"/>
                  </a:cubicBezTo>
                  <a:cubicBezTo>
                    <a:pt x="12180" y="8239"/>
                    <a:pt x="12133" y="8204"/>
                    <a:pt x="12061" y="8204"/>
                  </a:cubicBezTo>
                  <a:cubicBezTo>
                    <a:pt x="11835" y="8156"/>
                    <a:pt x="11561" y="8085"/>
                    <a:pt x="11287" y="8049"/>
                  </a:cubicBezTo>
                  <a:cubicBezTo>
                    <a:pt x="11252" y="8001"/>
                    <a:pt x="11216" y="8001"/>
                    <a:pt x="11168" y="8001"/>
                  </a:cubicBezTo>
                  <a:cubicBezTo>
                    <a:pt x="10906" y="7930"/>
                    <a:pt x="10632" y="7894"/>
                    <a:pt x="10394" y="7811"/>
                  </a:cubicBezTo>
                  <a:cubicBezTo>
                    <a:pt x="10359" y="7811"/>
                    <a:pt x="10359" y="7811"/>
                    <a:pt x="10323" y="7775"/>
                  </a:cubicBezTo>
                  <a:cubicBezTo>
                    <a:pt x="10085" y="7739"/>
                    <a:pt x="9823" y="7656"/>
                    <a:pt x="9585" y="7585"/>
                  </a:cubicBezTo>
                  <a:lnTo>
                    <a:pt x="9513" y="7585"/>
                  </a:lnTo>
                  <a:cubicBezTo>
                    <a:pt x="9275" y="7501"/>
                    <a:pt x="9049" y="7430"/>
                    <a:pt x="8811" y="7347"/>
                  </a:cubicBezTo>
                  <a:cubicBezTo>
                    <a:pt x="8775" y="7311"/>
                    <a:pt x="8704" y="7311"/>
                    <a:pt x="8656" y="7311"/>
                  </a:cubicBezTo>
                  <a:cubicBezTo>
                    <a:pt x="8430" y="7239"/>
                    <a:pt x="8192" y="7156"/>
                    <a:pt x="8001" y="7085"/>
                  </a:cubicBezTo>
                  <a:cubicBezTo>
                    <a:pt x="7965" y="7037"/>
                    <a:pt x="7930" y="7037"/>
                    <a:pt x="7882" y="7037"/>
                  </a:cubicBezTo>
                  <a:cubicBezTo>
                    <a:pt x="7692" y="6966"/>
                    <a:pt x="7465" y="6882"/>
                    <a:pt x="7263" y="6811"/>
                  </a:cubicBezTo>
                  <a:cubicBezTo>
                    <a:pt x="7227" y="6775"/>
                    <a:pt x="7227" y="6775"/>
                    <a:pt x="7192" y="6775"/>
                  </a:cubicBezTo>
                  <a:cubicBezTo>
                    <a:pt x="6953" y="6656"/>
                    <a:pt x="6763" y="6573"/>
                    <a:pt x="6572" y="6501"/>
                  </a:cubicBezTo>
                  <a:cubicBezTo>
                    <a:pt x="6537" y="6465"/>
                    <a:pt x="6453" y="6465"/>
                    <a:pt x="6418" y="6418"/>
                  </a:cubicBezTo>
                  <a:cubicBezTo>
                    <a:pt x="6227" y="6346"/>
                    <a:pt x="6037" y="6263"/>
                    <a:pt x="5834" y="6156"/>
                  </a:cubicBezTo>
                  <a:cubicBezTo>
                    <a:pt x="5644" y="6037"/>
                    <a:pt x="5453" y="5953"/>
                    <a:pt x="5263" y="5846"/>
                  </a:cubicBezTo>
                  <a:cubicBezTo>
                    <a:pt x="5179" y="5799"/>
                    <a:pt x="5144" y="5799"/>
                    <a:pt x="5108" y="5763"/>
                  </a:cubicBezTo>
                  <a:cubicBezTo>
                    <a:pt x="4953" y="5692"/>
                    <a:pt x="4834" y="5608"/>
                    <a:pt x="4679" y="5537"/>
                  </a:cubicBezTo>
                  <a:cubicBezTo>
                    <a:pt x="4644" y="5489"/>
                    <a:pt x="4596" y="5453"/>
                    <a:pt x="4525" y="5453"/>
                  </a:cubicBezTo>
                  <a:cubicBezTo>
                    <a:pt x="4370" y="5346"/>
                    <a:pt x="4215" y="5227"/>
                    <a:pt x="4025" y="5144"/>
                  </a:cubicBezTo>
                  <a:lnTo>
                    <a:pt x="4025" y="5108"/>
                  </a:lnTo>
                  <a:cubicBezTo>
                    <a:pt x="3834" y="4989"/>
                    <a:pt x="3679" y="4882"/>
                    <a:pt x="3524" y="4763"/>
                  </a:cubicBezTo>
                  <a:cubicBezTo>
                    <a:pt x="3441" y="4727"/>
                    <a:pt x="3405" y="4680"/>
                    <a:pt x="3322" y="4644"/>
                  </a:cubicBezTo>
                  <a:cubicBezTo>
                    <a:pt x="3251" y="4572"/>
                    <a:pt x="3132" y="4489"/>
                    <a:pt x="3012" y="4370"/>
                  </a:cubicBezTo>
                  <a:cubicBezTo>
                    <a:pt x="2977" y="4334"/>
                    <a:pt x="2905" y="4299"/>
                    <a:pt x="2822" y="4215"/>
                  </a:cubicBezTo>
                  <a:cubicBezTo>
                    <a:pt x="2751" y="4179"/>
                    <a:pt x="2667" y="4108"/>
                    <a:pt x="2548" y="4025"/>
                  </a:cubicBezTo>
                  <a:cubicBezTo>
                    <a:pt x="2512" y="3953"/>
                    <a:pt x="2441" y="3906"/>
                    <a:pt x="2393" y="3834"/>
                  </a:cubicBezTo>
                  <a:lnTo>
                    <a:pt x="2167" y="3596"/>
                  </a:lnTo>
                  <a:cubicBezTo>
                    <a:pt x="2084" y="3525"/>
                    <a:pt x="2012" y="3441"/>
                    <a:pt x="1929" y="3406"/>
                  </a:cubicBezTo>
                  <a:cubicBezTo>
                    <a:pt x="1858" y="3334"/>
                    <a:pt x="1822" y="3251"/>
                    <a:pt x="1739" y="3215"/>
                  </a:cubicBezTo>
                  <a:cubicBezTo>
                    <a:pt x="1667" y="3132"/>
                    <a:pt x="1619" y="3025"/>
                    <a:pt x="1548" y="2941"/>
                  </a:cubicBezTo>
                  <a:cubicBezTo>
                    <a:pt x="1512" y="2905"/>
                    <a:pt x="1429" y="2822"/>
                    <a:pt x="1393" y="2751"/>
                  </a:cubicBezTo>
                  <a:cubicBezTo>
                    <a:pt x="1322" y="2679"/>
                    <a:pt x="1274" y="2596"/>
                    <a:pt x="1203" y="2524"/>
                  </a:cubicBezTo>
                  <a:cubicBezTo>
                    <a:pt x="1167" y="2441"/>
                    <a:pt x="1119" y="2405"/>
                    <a:pt x="1048" y="2322"/>
                  </a:cubicBezTo>
                  <a:cubicBezTo>
                    <a:pt x="1012" y="2251"/>
                    <a:pt x="965" y="2167"/>
                    <a:pt x="893" y="2060"/>
                  </a:cubicBezTo>
                  <a:cubicBezTo>
                    <a:pt x="857" y="2013"/>
                    <a:pt x="810" y="1941"/>
                    <a:pt x="774" y="1858"/>
                  </a:cubicBezTo>
                  <a:cubicBezTo>
                    <a:pt x="738" y="1786"/>
                    <a:pt x="655" y="1703"/>
                    <a:pt x="619" y="1596"/>
                  </a:cubicBezTo>
                  <a:cubicBezTo>
                    <a:pt x="584" y="1548"/>
                    <a:pt x="548" y="1477"/>
                    <a:pt x="500" y="1441"/>
                  </a:cubicBezTo>
                  <a:cubicBezTo>
                    <a:pt x="465" y="1322"/>
                    <a:pt x="429" y="1203"/>
                    <a:pt x="393" y="1131"/>
                  </a:cubicBezTo>
                  <a:cubicBezTo>
                    <a:pt x="345" y="1048"/>
                    <a:pt x="310" y="1012"/>
                    <a:pt x="310" y="929"/>
                  </a:cubicBezTo>
                  <a:cubicBezTo>
                    <a:pt x="274" y="858"/>
                    <a:pt x="238" y="739"/>
                    <a:pt x="191" y="619"/>
                  </a:cubicBezTo>
                  <a:cubicBezTo>
                    <a:pt x="155" y="584"/>
                    <a:pt x="155" y="548"/>
                    <a:pt x="119" y="465"/>
                  </a:cubicBezTo>
                  <a:cubicBezTo>
                    <a:pt x="84" y="310"/>
                    <a:pt x="36" y="155"/>
                    <a:pt x="0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1079;p33">
              <a:extLst>
                <a:ext uri="{FF2B5EF4-FFF2-40B4-BE49-F238E27FC236}">
                  <a16:creationId xmlns:a16="http://schemas.microsoft.com/office/drawing/2014/main" id="{52FC9B0B-6F62-6D5C-1360-B43736600C54}"/>
                </a:ext>
              </a:extLst>
            </p:cNvPr>
            <p:cNvSpPr/>
            <p:nvPr/>
          </p:nvSpPr>
          <p:spPr>
            <a:xfrm>
              <a:off x="1868688" y="2393250"/>
              <a:ext cx="5510525" cy="1629075"/>
            </a:xfrm>
            <a:custGeom>
              <a:avLst/>
              <a:gdLst/>
              <a:ahLst/>
              <a:cxnLst/>
              <a:rect l="l" t="t" r="r" b="b"/>
              <a:pathLst>
                <a:path w="220421" h="65163" extrusionOk="0">
                  <a:moveTo>
                    <a:pt x="51864" y="0"/>
                  </a:moveTo>
                  <a:lnTo>
                    <a:pt x="48971" y="3524"/>
                  </a:lnTo>
                  <a:lnTo>
                    <a:pt x="156377" y="3524"/>
                  </a:lnTo>
                  <a:cubicBezTo>
                    <a:pt x="157377" y="3524"/>
                    <a:pt x="158389" y="3596"/>
                    <a:pt x="159306" y="3715"/>
                  </a:cubicBezTo>
                  <a:cubicBezTo>
                    <a:pt x="160282" y="3834"/>
                    <a:pt x="161163" y="3989"/>
                    <a:pt x="161973" y="4215"/>
                  </a:cubicBezTo>
                  <a:cubicBezTo>
                    <a:pt x="162830" y="4453"/>
                    <a:pt x="163568" y="4679"/>
                    <a:pt x="164140" y="4989"/>
                  </a:cubicBezTo>
                  <a:cubicBezTo>
                    <a:pt x="164723" y="5263"/>
                    <a:pt x="165188" y="5608"/>
                    <a:pt x="165414" y="5917"/>
                  </a:cubicBezTo>
                  <a:cubicBezTo>
                    <a:pt x="165688" y="6263"/>
                    <a:pt x="165723" y="6608"/>
                    <a:pt x="165569" y="6918"/>
                  </a:cubicBezTo>
                  <a:cubicBezTo>
                    <a:pt x="165414" y="7227"/>
                    <a:pt x="165033" y="7501"/>
                    <a:pt x="164533" y="7739"/>
                  </a:cubicBezTo>
                  <a:cubicBezTo>
                    <a:pt x="163985" y="7965"/>
                    <a:pt x="163294" y="8156"/>
                    <a:pt x="162485" y="8275"/>
                  </a:cubicBezTo>
                  <a:cubicBezTo>
                    <a:pt x="161628" y="8430"/>
                    <a:pt x="160663" y="8513"/>
                    <a:pt x="159580" y="8513"/>
                  </a:cubicBezTo>
                  <a:lnTo>
                    <a:pt x="58746" y="8513"/>
                  </a:lnTo>
                  <a:cubicBezTo>
                    <a:pt x="55995" y="8513"/>
                    <a:pt x="53221" y="8703"/>
                    <a:pt x="50554" y="9049"/>
                  </a:cubicBezTo>
                  <a:cubicBezTo>
                    <a:pt x="47851" y="9394"/>
                    <a:pt x="45256" y="9894"/>
                    <a:pt x="42863" y="10561"/>
                  </a:cubicBezTo>
                  <a:cubicBezTo>
                    <a:pt x="40422" y="11216"/>
                    <a:pt x="38219" y="12025"/>
                    <a:pt x="36362" y="12918"/>
                  </a:cubicBezTo>
                  <a:cubicBezTo>
                    <a:pt x="34433" y="13883"/>
                    <a:pt x="32885" y="14919"/>
                    <a:pt x="31885" y="16050"/>
                  </a:cubicBezTo>
                  <a:cubicBezTo>
                    <a:pt x="30837" y="17169"/>
                    <a:pt x="30456" y="18324"/>
                    <a:pt x="30647" y="19371"/>
                  </a:cubicBezTo>
                  <a:cubicBezTo>
                    <a:pt x="30837" y="20455"/>
                    <a:pt x="31695" y="21455"/>
                    <a:pt x="33123" y="22300"/>
                  </a:cubicBezTo>
                  <a:cubicBezTo>
                    <a:pt x="34552" y="23158"/>
                    <a:pt x="36564" y="23884"/>
                    <a:pt x="39029" y="24396"/>
                  </a:cubicBezTo>
                  <a:cubicBezTo>
                    <a:pt x="41589" y="24896"/>
                    <a:pt x="44565" y="25170"/>
                    <a:pt x="47923" y="25170"/>
                  </a:cubicBezTo>
                  <a:lnTo>
                    <a:pt x="170402" y="25170"/>
                  </a:lnTo>
                  <a:cubicBezTo>
                    <a:pt x="171724" y="25170"/>
                    <a:pt x="173034" y="25277"/>
                    <a:pt x="174308" y="25479"/>
                  </a:cubicBezTo>
                  <a:cubicBezTo>
                    <a:pt x="175582" y="25670"/>
                    <a:pt x="176784" y="25979"/>
                    <a:pt x="177903" y="26325"/>
                  </a:cubicBezTo>
                  <a:cubicBezTo>
                    <a:pt x="179023" y="26718"/>
                    <a:pt x="180070" y="27134"/>
                    <a:pt x="180916" y="27634"/>
                  </a:cubicBezTo>
                  <a:cubicBezTo>
                    <a:pt x="181773" y="28146"/>
                    <a:pt x="182463" y="28682"/>
                    <a:pt x="182892" y="29266"/>
                  </a:cubicBezTo>
                  <a:cubicBezTo>
                    <a:pt x="183356" y="29837"/>
                    <a:pt x="183511" y="30420"/>
                    <a:pt x="183392" y="30968"/>
                  </a:cubicBezTo>
                  <a:cubicBezTo>
                    <a:pt x="183273" y="31468"/>
                    <a:pt x="182892" y="31968"/>
                    <a:pt x="182273" y="32349"/>
                  </a:cubicBezTo>
                  <a:cubicBezTo>
                    <a:pt x="181618" y="32778"/>
                    <a:pt x="180761" y="33123"/>
                    <a:pt x="179713" y="33361"/>
                  </a:cubicBezTo>
                  <a:cubicBezTo>
                    <a:pt x="178642" y="33588"/>
                    <a:pt x="177403" y="33707"/>
                    <a:pt x="175975" y="33707"/>
                  </a:cubicBezTo>
                  <a:lnTo>
                    <a:pt x="42363" y="33707"/>
                  </a:lnTo>
                  <a:cubicBezTo>
                    <a:pt x="38719" y="33707"/>
                    <a:pt x="34981" y="34052"/>
                    <a:pt x="31337" y="34671"/>
                  </a:cubicBezTo>
                  <a:cubicBezTo>
                    <a:pt x="27635" y="35290"/>
                    <a:pt x="24003" y="36219"/>
                    <a:pt x="20562" y="37374"/>
                  </a:cubicBezTo>
                  <a:cubicBezTo>
                    <a:pt x="17086" y="38576"/>
                    <a:pt x="13752" y="40005"/>
                    <a:pt x="10894" y="41636"/>
                  </a:cubicBezTo>
                  <a:cubicBezTo>
                    <a:pt x="7918" y="43327"/>
                    <a:pt x="5370" y="45268"/>
                    <a:pt x="3441" y="47351"/>
                  </a:cubicBezTo>
                  <a:cubicBezTo>
                    <a:pt x="1500" y="49518"/>
                    <a:pt x="417" y="51673"/>
                    <a:pt x="191" y="53685"/>
                  </a:cubicBezTo>
                  <a:cubicBezTo>
                    <a:pt x="0" y="55781"/>
                    <a:pt x="691" y="57745"/>
                    <a:pt x="2239" y="59412"/>
                  </a:cubicBezTo>
                  <a:cubicBezTo>
                    <a:pt x="3858" y="61150"/>
                    <a:pt x="6370" y="62579"/>
                    <a:pt x="9704" y="63579"/>
                  </a:cubicBezTo>
                  <a:cubicBezTo>
                    <a:pt x="13026" y="64591"/>
                    <a:pt x="17193" y="65163"/>
                    <a:pt x="21955" y="65163"/>
                  </a:cubicBezTo>
                  <a:lnTo>
                    <a:pt x="220421" y="65163"/>
                  </a:lnTo>
                  <a:lnTo>
                    <a:pt x="210872" y="53649"/>
                  </a:lnTo>
                  <a:lnTo>
                    <a:pt x="29444" y="53649"/>
                  </a:lnTo>
                  <a:cubicBezTo>
                    <a:pt x="27742" y="53649"/>
                    <a:pt x="26277" y="53459"/>
                    <a:pt x="25039" y="53149"/>
                  </a:cubicBezTo>
                  <a:cubicBezTo>
                    <a:pt x="23801" y="52804"/>
                    <a:pt x="22836" y="52340"/>
                    <a:pt x="22146" y="51756"/>
                  </a:cubicBezTo>
                  <a:cubicBezTo>
                    <a:pt x="21491" y="51173"/>
                    <a:pt x="21098" y="50482"/>
                    <a:pt x="21062" y="49744"/>
                  </a:cubicBezTo>
                  <a:cubicBezTo>
                    <a:pt x="21027" y="49006"/>
                    <a:pt x="21289" y="48196"/>
                    <a:pt x="21908" y="47351"/>
                  </a:cubicBezTo>
                  <a:cubicBezTo>
                    <a:pt x="22491" y="46541"/>
                    <a:pt x="23420" y="45768"/>
                    <a:pt x="24503" y="45065"/>
                  </a:cubicBezTo>
                  <a:cubicBezTo>
                    <a:pt x="25587" y="44410"/>
                    <a:pt x="26861" y="43791"/>
                    <a:pt x="28254" y="43291"/>
                  </a:cubicBezTo>
                  <a:cubicBezTo>
                    <a:pt x="29599" y="42791"/>
                    <a:pt x="31111" y="42362"/>
                    <a:pt x="32623" y="42089"/>
                  </a:cubicBezTo>
                  <a:cubicBezTo>
                    <a:pt x="34124" y="41827"/>
                    <a:pt x="35671" y="41672"/>
                    <a:pt x="37219" y="41672"/>
                  </a:cubicBezTo>
                  <a:lnTo>
                    <a:pt x="181154" y="41672"/>
                  </a:lnTo>
                  <a:cubicBezTo>
                    <a:pt x="185095" y="41672"/>
                    <a:pt x="188571" y="41279"/>
                    <a:pt x="191429" y="40588"/>
                  </a:cubicBezTo>
                  <a:cubicBezTo>
                    <a:pt x="194286" y="39886"/>
                    <a:pt x="196537" y="38921"/>
                    <a:pt x="198073" y="37731"/>
                  </a:cubicBezTo>
                  <a:cubicBezTo>
                    <a:pt x="199549" y="36564"/>
                    <a:pt x="200394" y="35219"/>
                    <a:pt x="200430" y="33742"/>
                  </a:cubicBezTo>
                  <a:cubicBezTo>
                    <a:pt x="200513" y="32314"/>
                    <a:pt x="199894" y="30813"/>
                    <a:pt x="198465" y="29266"/>
                  </a:cubicBezTo>
                  <a:cubicBezTo>
                    <a:pt x="197108" y="27753"/>
                    <a:pt x="195179" y="26360"/>
                    <a:pt x="192822" y="25170"/>
                  </a:cubicBezTo>
                  <a:cubicBezTo>
                    <a:pt x="190536" y="23967"/>
                    <a:pt x="187917" y="22920"/>
                    <a:pt x="185011" y="22038"/>
                  </a:cubicBezTo>
                  <a:cubicBezTo>
                    <a:pt x="182190" y="21181"/>
                    <a:pt x="179177" y="20526"/>
                    <a:pt x="176046" y="20062"/>
                  </a:cubicBezTo>
                  <a:cubicBezTo>
                    <a:pt x="172950" y="19598"/>
                    <a:pt x="169783" y="19324"/>
                    <a:pt x="166652" y="19324"/>
                  </a:cubicBezTo>
                  <a:lnTo>
                    <a:pt x="51709" y="19324"/>
                  </a:lnTo>
                  <a:cubicBezTo>
                    <a:pt x="50471" y="19324"/>
                    <a:pt x="49387" y="19252"/>
                    <a:pt x="48459" y="19062"/>
                  </a:cubicBezTo>
                  <a:cubicBezTo>
                    <a:pt x="47542" y="18907"/>
                    <a:pt x="46768" y="18669"/>
                    <a:pt x="46185" y="18359"/>
                  </a:cubicBezTo>
                  <a:cubicBezTo>
                    <a:pt x="45601" y="18050"/>
                    <a:pt x="45256" y="17669"/>
                    <a:pt x="45101" y="17276"/>
                  </a:cubicBezTo>
                  <a:cubicBezTo>
                    <a:pt x="44946" y="16895"/>
                    <a:pt x="45030" y="16466"/>
                    <a:pt x="45375" y="16038"/>
                  </a:cubicBezTo>
                  <a:cubicBezTo>
                    <a:pt x="45684" y="15585"/>
                    <a:pt x="46220" y="15192"/>
                    <a:pt x="46923" y="14811"/>
                  </a:cubicBezTo>
                  <a:cubicBezTo>
                    <a:pt x="47613" y="14418"/>
                    <a:pt x="48459" y="14109"/>
                    <a:pt x="49435" y="13835"/>
                  </a:cubicBezTo>
                  <a:cubicBezTo>
                    <a:pt x="50364" y="13573"/>
                    <a:pt x="51399" y="13335"/>
                    <a:pt x="52519" y="13180"/>
                  </a:cubicBezTo>
                  <a:cubicBezTo>
                    <a:pt x="53602" y="13025"/>
                    <a:pt x="54721" y="12954"/>
                    <a:pt x="55841" y="12954"/>
                  </a:cubicBezTo>
                  <a:lnTo>
                    <a:pt x="162485" y="12954"/>
                  </a:lnTo>
                  <a:cubicBezTo>
                    <a:pt x="165414" y="12954"/>
                    <a:pt x="168045" y="12716"/>
                    <a:pt x="170283" y="12335"/>
                  </a:cubicBezTo>
                  <a:cubicBezTo>
                    <a:pt x="172486" y="11990"/>
                    <a:pt x="174308" y="11406"/>
                    <a:pt x="175665" y="10751"/>
                  </a:cubicBezTo>
                  <a:cubicBezTo>
                    <a:pt x="176939" y="10097"/>
                    <a:pt x="177784" y="9358"/>
                    <a:pt x="178094" y="8513"/>
                  </a:cubicBezTo>
                  <a:cubicBezTo>
                    <a:pt x="178368" y="7691"/>
                    <a:pt x="178130" y="6810"/>
                    <a:pt x="177320" y="5917"/>
                  </a:cubicBezTo>
                  <a:cubicBezTo>
                    <a:pt x="176510" y="5072"/>
                    <a:pt x="175236" y="4251"/>
                    <a:pt x="173653" y="3524"/>
                  </a:cubicBezTo>
                  <a:cubicBezTo>
                    <a:pt x="172069" y="2786"/>
                    <a:pt x="170176" y="2167"/>
                    <a:pt x="168081" y="1667"/>
                  </a:cubicBezTo>
                  <a:cubicBezTo>
                    <a:pt x="165997" y="1119"/>
                    <a:pt x="163723" y="738"/>
                    <a:pt x="161366" y="429"/>
                  </a:cubicBezTo>
                  <a:cubicBezTo>
                    <a:pt x="159008" y="155"/>
                    <a:pt x="156567" y="0"/>
                    <a:pt x="154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1080;p33">
              <a:extLst>
                <a:ext uri="{FF2B5EF4-FFF2-40B4-BE49-F238E27FC236}">
                  <a16:creationId xmlns:a16="http://schemas.microsoft.com/office/drawing/2014/main" id="{0107842C-C7DB-95F9-AF58-D3B0952DFBB9}"/>
                </a:ext>
              </a:extLst>
            </p:cNvPr>
            <p:cNvSpPr/>
            <p:nvPr/>
          </p:nvSpPr>
          <p:spPr>
            <a:xfrm>
              <a:off x="3899588" y="2432825"/>
              <a:ext cx="228025" cy="11625"/>
            </a:xfrm>
            <a:custGeom>
              <a:avLst/>
              <a:gdLst/>
              <a:ahLst/>
              <a:cxnLst/>
              <a:rect l="l" t="t" r="r" b="b"/>
              <a:pathLst>
                <a:path w="9121" h="465" extrusionOk="0">
                  <a:moveTo>
                    <a:pt x="155" y="1"/>
                  </a:moveTo>
                  <a:lnTo>
                    <a:pt x="1" y="465"/>
                  </a:lnTo>
                  <a:lnTo>
                    <a:pt x="9014" y="465"/>
                  </a:lnTo>
                  <a:lnTo>
                    <a:pt x="9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1081;p33">
              <a:extLst>
                <a:ext uri="{FF2B5EF4-FFF2-40B4-BE49-F238E27FC236}">
                  <a16:creationId xmlns:a16="http://schemas.microsoft.com/office/drawing/2014/main" id="{E9F5342D-FF39-FD1E-4725-6F450D901F48}"/>
                </a:ext>
              </a:extLst>
            </p:cNvPr>
            <p:cNvSpPr/>
            <p:nvPr/>
          </p:nvSpPr>
          <p:spPr>
            <a:xfrm>
              <a:off x="3448338" y="2432825"/>
              <a:ext cx="231900" cy="11625"/>
            </a:xfrm>
            <a:custGeom>
              <a:avLst/>
              <a:gdLst/>
              <a:ahLst/>
              <a:cxnLst/>
              <a:rect l="l" t="t" r="r" b="b"/>
              <a:pathLst>
                <a:path w="9276" h="465" extrusionOk="0">
                  <a:moveTo>
                    <a:pt x="310" y="1"/>
                  </a:moveTo>
                  <a:lnTo>
                    <a:pt x="1" y="465"/>
                  </a:lnTo>
                  <a:lnTo>
                    <a:pt x="9049" y="465"/>
                  </a:lnTo>
                  <a:lnTo>
                    <a:pt x="92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1082;p33">
              <a:extLst>
                <a:ext uri="{FF2B5EF4-FFF2-40B4-BE49-F238E27FC236}">
                  <a16:creationId xmlns:a16="http://schemas.microsoft.com/office/drawing/2014/main" id="{F40E0CA7-2FF0-0CDE-865E-03D4A337C091}"/>
                </a:ext>
              </a:extLst>
            </p:cNvPr>
            <p:cNvSpPr/>
            <p:nvPr/>
          </p:nvSpPr>
          <p:spPr>
            <a:xfrm>
              <a:off x="4800288" y="2432825"/>
              <a:ext cx="225950" cy="11625"/>
            </a:xfrm>
            <a:custGeom>
              <a:avLst/>
              <a:gdLst/>
              <a:ahLst/>
              <a:cxnLst/>
              <a:rect l="l" t="t" r="r" b="b"/>
              <a:pathLst>
                <a:path w="9038" h="465" extrusionOk="0">
                  <a:moveTo>
                    <a:pt x="1" y="1"/>
                  </a:moveTo>
                  <a:lnTo>
                    <a:pt x="37" y="465"/>
                  </a:lnTo>
                  <a:lnTo>
                    <a:pt x="9038" y="465"/>
                  </a:lnTo>
                  <a:lnTo>
                    <a:pt x="8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1083;p33">
              <a:extLst>
                <a:ext uri="{FF2B5EF4-FFF2-40B4-BE49-F238E27FC236}">
                  <a16:creationId xmlns:a16="http://schemas.microsoft.com/office/drawing/2014/main" id="{BE666C15-7BA7-6429-D695-D6088C9E6C99}"/>
                </a:ext>
              </a:extLst>
            </p:cNvPr>
            <p:cNvSpPr/>
            <p:nvPr/>
          </p:nvSpPr>
          <p:spPr>
            <a:xfrm>
              <a:off x="5247663" y="2432825"/>
              <a:ext cx="229825" cy="11625"/>
            </a:xfrm>
            <a:custGeom>
              <a:avLst/>
              <a:gdLst/>
              <a:ahLst/>
              <a:cxnLst/>
              <a:rect l="l" t="t" r="r" b="b"/>
              <a:pathLst>
                <a:path w="9193" h="465" extrusionOk="0">
                  <a:moveTo>
                    <a:pt x="1" y="1"/>
                  </a:moveTo>
                  <a:lnTo>
                    <a:pt x="191" y="465"/>
                  </a:lnTo>
                  <a:lnTo>
                    <a:pt x="9193" y="465"/>
                  </a:lnTo>
                  <a:lnTo>
                    <a:pt x="8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1084;p33">
              <a:extLst>
                <a:ext uri="{FF2B5EF4-FFF2-40B4-BE49-F238E27FC236}">
                  <a16:creationId xmlns:a16="http://schemas.microsoft.com/office/drawing/2014/main" id="{59BBC556-6AC6-CDCC-A7AF-31148E9AA66C}"/>
                </a:ext>
              </a:extLst>
            </p:cNvPr>
            <p:cNvSpPr/>
            <p:nvPr/>
          </p:nvSpPr>
          <p:spPr>
            <a:xfrm>
              <a:off x="4349938" y="2432825"/>
              <a:ext cx="226250" cy="11625"/>
            </a:xfrm>
            <a:custGeom>
              <a:avLst/>
              <a:gdLst/>
              <a:ahLst/>
              <a:cxnLst/>
              <a:rect l="l" t="t" r="r" b="b"/>
              <a:pathLst>
                <a:path w="9050" h="465" extrusionOk="0">
                  <a:moveTo>
                    <a:pt x="72" y="1"/>
                  </a:moveTo>
                  <a:lnTo>
                    <a:pt x="1" y="465"/>
                  </a:lnTo>
                  <a:lnTo>
                    <a:pt x="9049" y="465"/>
                  </a:lnTo>
                  <a:lnTo>
                    <a:pt x="9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1085;p33">
              <a:extLst>
                <a:ext uri="{FF2B5EF4-FFF2-40B4-BE49-F238E27FC236}">
                  <a16:creationId xmlns:a16="http://schemas.microsoft.com/office/drawing/2014/main" id="{D3899D4D-44E7-8620-FCDC-748F3E4E10E3}"/>
                </a:ext>
              </a:extLst>
            </p:cNvPr>
            <p:cNvSpPr/>
            <p:nvPr/>
          </p:nvSpPr>
          <p:spPr>
            <a:xfrm>
              <a:off x="3136388" y="2432825"/>
              <a:ext cx="95575" cy="11625"/>
            </a:xfrm>
            <a:custGeom>
              <a:avLst/>
              <a:gdLst/>
              <a:ahLst/>
              <a:cxnLst/>
              <a:rect l="l" t="t" r="r" b="b"/>
              <a:pathLst>
                <a:path w="3823" h="465" extrusionOk="0">
                  <a:moveTo>
                    <a:pt x="418" y="1"/>
                  </a:moveTo>
                  <a:lnTo>
                    <a:pt x="1" y="465"/>
                  </a:lnTo>
                  <a:lnTo>
                    <a:pt x="3478" y="465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1086;p33">
              <a:extLst>
                <a:ext uri="{FF2B5EF4-FFF2-40B4-BE49-F238E27FC236}">
                  <a16:creationId xmlns:a16="http://schemas.microsoft.com/office/drawing/2014/main" id="{2178B850-E2EC-8ADE-3111-CC61FB4273EA}"/>
                </a:ext>
              </a:extLst>
            </p:cNvPr>
            <p:cNvSpPr/>
            <p:nvPr/>
          </p:nvSpPr>
          <p:spPr>
            <a:xfrm>
              <a:off x="5695938" y="2432825"/>
              <a:ext cx="236675" cy="26225"/>
            </a:xfrm>
            <a:custGeom>
              <a:avLst/>
              <a:gdLst/>
              <a:ahLst/>
              <a:cxnLst/>
              <a:rect l="l" t="t" r="r" b="b"/>
              <a:pathLst>
                <a:path w="9467" h="1049" extrusionOk="0">
                  <a:moveTo>
                    <a:pt x="1" y="1"/>
                  </a:moveTo>
                  <a:lnTo>
                    <a:pt x="275" y="465"/>
                  </a:lnTo>
                  <a:lnTo>
                    <a:pt x="2120" y="465"/>
                  </a:lnTo>
                  <a:cubicBezTo>
                    <a:pt x="2739" y="465"/>
                    <a:pt x="3323" y="513"/>
                    <a:pt x="3906" y="513"/>
                  </a:cubicBezTo>
                  <a:cubicBezTo>
                    <a:pt x="4478" y="548"/>
                    <a:pt x="5061" y="584"/>
                    <a:pt x="5644" y="620"/>
                  </a:cubicBezTo>
                  <a:cubicBezTo>
                    <a:pt x="6180" y="703"/>
                    <a:pt x="6764" y="739"/>
                    <a:pt x="7299" y="822"/>
                  </a:cubicBezTo>
                  <a:cubicBezTo>
                    <a:pt x="7883" y="894"/>
                    <a:pt x="8430" y="977"/>
                    <a:pt x="8966" y="1048"/>
                  </a:cubicBezTo>
                  <a:lnTo>
                    <a:pt x="9466" y="667"/>
                  </a:lnTo>
                  <a:cubicBezTo>
                    <a:pt x="8847" y="548"/>
                    <a:pt x="8228" y="465"/>
                    <a:pt x="7609" y="393"/>
                  </a:cubicBezTo>
                  <a:cubicBezTo>
                    <a:pt x="6990" y="310"/>
                    <a:pt x="6371" y="239"/>
                    <a:pt x="5716" y="155"/>
                  </a:cubicBezTo>
                  <a:cubicBezTo>
                    <a:pt x="5097" y="120"/>
                    <a:pt x="4442" y="84"/>
                    <a:pt x="3787" y="48"/>
                  </a:cubicBezTo>
                  <a:cubicBezTo>
                    <a:pt x="3132" y="48"/>
                    <a:pt x="2477" y="1"/>
                    <a:pt x="1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Google Shape;1087;p33">
              <a:extLst>
                <a:ext uri="{FF2B5EF4-FFF2-40B4-BE49-F238E27FC236}">
                  <a16:creationId xmlns:a16="http://schemas.microsoft.com/office/drawing/2014/main" id="{F8457981-E16D-55FA-D295-C03A2300F9FC}"/>
                </a:ext>
              </a:extLst>
            </p:cNvPr>
            <p:cNvSpPr/>
            <p:nvPr/>
          </p:nvSpPr>
          <p:spPr>
            <a:xfrm>
              <a:off x="6092113" y="2510225"/>
              <a:ext cx="92600" cy="83075"/>
            </a:xfrm>
            <a:custGeom>
              <a:avLst/>
              <a:gdLst/>
              <a:ahLst/>
              <a:cxnLst/>
              <a:rect l="l" t="t" r="r" b="b"/>
              <a:pathLst>
                <a:path w="3704" h="3323" extrusionOk="0">
                  <a:moveTo>
                    <a:pt x="1346" y="0"/>
                  </a:moveTo>
                  <a:lnTo>
                    <a:pt x="1" y="155"/>
                  </a:lnTo>
                  <a:cubicBezTo>
                    <a:pt x="156" y="238"/>
                    <a:pt x="311" y="345"/>
                    <a:pt x="465" y="429"/>
                  </a:cubicBezTo>
                  <a:cubicBezTo>
                    <a:pt x="620" y="548"/>
                    <a:pt x="775" y="655"/>
                    <a:pt x="882" y="738"/>
                  </a:cubicBezTo>
                  <a:cubicBezTo>
                    <a:pt x="1037" y="857"/>
                    <a:pt x="1156" y="965"/>
                    <a:pt x="1275" y="1048"/>
                  </a:cubicBezTo>
                  <a:cubicBezTo>
                    <a:pt x="1346" y="1167"/>
                    <a:pt x="1465" y="1274"/>
                    <a:pt x="1549" y="1393"/>
                  </a:cubicBezTo>
                  <a:cubicBezTo>
                    <a:pt x="1656" y="1512"/>
                    <a:pt x="1775" y="1667"/>
                    <a:pt x="1858" y="1822"/>
                  </a:cubicBezTo>
                  <a:cubicBezTo>
                    <a:pt x="1930" y="1977"/>
                    <a:pt x="1966" y="2131"/>
                    <a:pt x="2013" y="2239"/>
                  </a:cubicBezTo>
                  <a:lnTo>
                    <a:pt x="2013" y="2667"/>
                  </a:lnTo>
                  <a:cubicBezTo>
                    <a:pt x="1966" y="2822"/>
                    <a:pt x="1930" y="2977"/>
                    <a:pt x="1894" y="3096"/>
                  </a:cubicBezTo>
                  <a:lnTo>
                    <a:pt x="3549" y="3322"/>
                  </a:lnTo>
                  <a:cubicBezTo>
                    <a:pt x="3597" y="3167"/>
                    <a:pt x="3668" y="3012"/>
                    <a:pt x="3668" y="2858"/>
                  </a:cubicBezTo>
                  <a:cubicBezTo>
                    <a:pt x="3704" y="2703"/>
                    <a:pt x="3668" y="2548"/>
                    <a:pt x="3668" y="2358"/>
                  </a:cubicBezTo>
                  <a:cubicBezTo>
                    <a:pt x="3632" y="2203"/>
                    <a:pt x="3549" y="2048"/>
                    <a:pt x="3478" y="1893"/>
                  </a:cubicBezTo>
                  <a:cubicBezTo>
                    <a:pt x="3394" y="1703"/>
                    <a:pt x="3287" y="1548"/>
                    <a:pt x="3132" y="1393"/>
                  </a:cubicBezTo>
                  <a:cubicBezTo>
                    <a:pt x="3049" y="1238"/>
                    <a:pt x="2942" y="1119"/>
                    <a:pt x="2787" y="1012"/>
                  </a:cubicBezTo>
                  <a:cubicBezTo>
                    <a:pt x="2668" y="893"/>
                    <a:pt x="2549" y="774"/>
                    <a:pt x="2394" y="655"/>
                  </a:cubicBezTo>
                  <a:cubicBezTo>
                    <a:pt x="2239" y="548"/>
                    <a:pt x="2085" y="429"/>
                    <a:pt x="1894" y="310"/>
                  </a:cubicBezTo>
                  <a:cubicBezTo>
                    <a:pt x="1739" y="191"/>
                    <a:pt x="1549" y="119"/>
                    <a:pt x="1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088;p33">
              <a:extLst>
                <a:ext uri="{FF2B5EF4-FFF2-40B4-BE49-F238E27FC236}">
                  <a16:creationId xmlns:a16="http://schemas.microsoft.com/office/drawing/2014/main" id="{81FF624B-4460-93D9-A341-D35F1131F5E4}"/>
                </a:ext>
              </a:extLst>
            </p:cNvPr>
            <p:cNvSpPr/>
            <p:nvPr/>
          </p:nvSpPr>
          <p:spPr>
            <a:xfrm>
              <a:off x="4787488" y="2656075"/>
              <a:ext cx="255125" cy="14600"/>
            </a:xfrm>
            <a:custGeom>
              <a:avLst/>
              <a:gdLst/>
              <a:ahLst/>
              <a:cxnLst/>
              <a:rect l="l" t="t" r="r" b="b"/>
              <a:pathLst>
                <a:path w="10205" h="584" extrusionOk="0">
                  <a:moveTo>
                    <a:pt x="1" y="0"/>
                  </a:moveTo>
                  <a:lnTo>
                    <a:pt x="49" y="584"/>
                  </a:lnTo>
                  <a:lnTo>
                    <a:pt x="10205" y="584"/>
                  </a:lnTo>
                  <a:lnTo>
                    <a:pt x="10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089;p33">
              <a:extLst>
                <a:ext uri="{FF2B5EF4-FFF2-40B4-BE49-F238E27FC236}">
                  <a16:creationId xmlns:a16="http://schemas.microsoft.com/office/drawing/2014/main" id="{D4D4994F-A176-6FDE-7A0F-C035F54B2684}"/>
                </a:ext>
              </a:extLst>
            </p:cNvPr>
            <p:cNvSpPr/>
            <p:nvPr/>
          </p:nvSpPr>
          <p:spPr>
            <a:xfrm>
              <a:off x="4281188" y="2656075"/>
              <a:ext cx="254225" cy="14600"/>
            </a:xfrm>
            <a:custGeom>
              <a:avLst/>
              <a:gdLst/>
              <a:ahLst/>
              <a:cxnLst/>
              <a:rect l="l" t="t" r="r" b="b"/>
              <a:pathLst>
                <a:path w="10169" h="584" extrusionOk="0">
                  <a:moveTo>
                    <a:pt x="84" y="0"/>
                  </a:moveTo>
                  <a:lnTo>
                    <a:pt x="0" y="584"/>
                  </a:lnTo>
                  <a:lnTo>
                    <a:pt x="10133" y="584"/>
                  </a:lnTo>
                  <a:lnTo>
                    <a:pt x="10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090;p33">
              <a:extLst>
                <a:ext uri="{FF2B5EF4-FFF2-40B4-BE49-F238E27FC236}">
                  <a16:creationId xmlns:a16="http://schemas.microsoft.com/office/drawing/2014/main" id="{EEC55A32-FC97-24F2-C8BC-887D76679CC3}"/>
                </a:ext>
              </a:extLst>
            </p:cNvPr>
            <p:cNvSpPr/>
            <p:nvPr/>
          </p:nvSpPr>
          <p:spPr>
            <a:xfrm>
              <a:off x="5794463" y="2644450"/>
              <a:ext cx="256900" cy="26225"/>
            </a:xfrm>
            <a:custGeom>
              <a:avLst/>
              <a:gdLst/>
              <a:ahLst/>
              <a:cxnLst/>
              <a:rect l="l" t="t" r="r" b="b"/>
              <a:pathLst>
                <a:path w="10276" h="1049" extrusionOk="0">
                  <a:moveTo>
                    <a:pt x="9157" y="1"/>
                  </a:moveTo>
                  <a:cubicBezTo>
                    <a:pt x="8776" y="84"/>
                    <a:pt x="8383" y="120"/>
                    <a:pt x="7966" y="203"/>
                  </a:cubicBezTo>
                  <a:cubicBezTo>
                    <a:pt x="7537" y="239"/>
                    <a:pt x="7073" y="310"/>
                    <a:pt x="6609" y="358"/>
                  </a:cubicBezTo>
                  <a:cubicBezTo>
                    <a:pt x="6144" y="394"/>
                    <a:pt x="5680" y="430"/>
                    <a:pt x="5180" y="430"/>
                  </a:cubicBezTo>
                  <a:cubicBezTo>
                    <a:pt x="4680" y="465"/>
                    <a:pt x="4180" y="465"/>
                    <a:pt x="3632" y="465"/>
                  </a:cubicBezTo>
                  <a:lnTo>
                    <a:pt x="1" y="465"/>
                  </a:lnTo>
                  <a:lnTo>
                    <a:pt x="382" y="1049"/>
                  </a:lnTo>
                  <a:lnTo>
                    <a:pt x="4025" y="1049"/>
                  </a:lnTo>
                  <a:cubicBezTo>
                    <a:pt x="4632" y="1049"/>
                    <a:pt x="5180" y="1049"/>
                    <a:pt x="5763" y="1013"/>
                  </a:cubicBezTo>
                  <a:cubicBezTo>
                    <a:pt x="6335" y="1013"/>
                    <a:pt x="6883" y="977"/>
                    <a:pt x="7383" y="930"/>
                  </a:cubicBezTo>
                  <a:cubicBezTo>
                    <a:pt x="7918" y="894"/>
                    <a:pt x="8430" y="822"/>
                    <a:pt x="8895" y="739"/>
                  </a:cubicBezTo>
                  <a:cubicBezTo>
                    <a:pt x="9395" y="703"/>
                    <a:pt x="9859" y="620"/>
                    <a:pt x="10276" y="549"/>
                  </a:cubicBezTo>
                  <a:lnTo>
                    <a:pt x="9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091;p33">
              <a:extLst>
                <a:ext uri="{FF2B5EF4-FFF2-40B4-BE49-F238E27FC236}">
                  <a16:creationId xmlns:a16="http://schemas.microsoft.com/office/drawing/2014/main" id="{CB5B01C9-E6E1-5111-C362-A818A3DB2493}"/>
                </a:ext>
              </a:extLst>
            </p:cNvPr>
            <p:cNvSpPr/>
            <p:nvPr/>
          </p:nvSpPr>
          <p:spPr>
            <a:xfrm>
              <a:off x="5291138" y="2656075"/>
              <a:ext cx="258975" cy="14600"/>
            </a:xfrm>
            <a:custGeom>
              <a:avLst/>
              <a:gdLst/>
              <a:ahLst/>
              <a:cxnLst/>
              <a:rect l="l" t="t" r="r" b="b"/>
              <a:pathLst>
                <a:path w="10359" h="584" extrusionOk="0">
                  <a:moveTo>
                    <a:pt x="0" y="0"/>
                  </a:moveTo>
                  <a:lnTo>
                    <a:pt x="191" y="584"/>
                  </a:lnTo>
                  <a:lnTo>
                    <a:pt x="10359" y="584"/>
                  </a:lnTo>
                  <a:lnTo>
                    <a:pt x="100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092;p33">
              <a:extLst>
                <a:ext uri="{FF2B5EF4-FFF2-40B4-BE49-F238E27FC236}">
                  <a16:creationId xmlns:a16="http://schemas.microsoft.com/office/drawing/2014/main" id="{F1F46E76-BBFE-235D-2016-E852A60225FF}"/>
                </a:ext>
              </a:extLst>
            </p:cNvPr>
            <p:cNvSpPr/>
            <p:nvPr/>
          </p:nvSpPr>
          <p:spPr>
            <a:xfrm>
              <a:off x="3773988" y="2656075"/>
              <a:ext cx="258075" cy="14600"/>
            </a:xfrm>
            <a:custGeom>
              <a:avLst/>
              <a:gdLst/>
              <a:ahLst/>
              <a:cxnLst/>
              <a:rect l="l" t="t" r="r" b="b"/>
              <a:pathLst>
                <a:path w="10323" h="584" extrusionOk="0">
                  <a:moveTo>
                    <a:pt x="238" y="0"/>
                  </a:moveTo>
                  <a:lnTo>
                    <a:pt x="0" y="584"/>
                  </a:lnTo>
                  <a:lnTo>
                    <a:pt x="10132" y="584"/>
                  </a:lnTo>
                  <a:lnTo>
                    <a:pt x="10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1093;p33">
              <a:extLst>
                <a:ext uri="{FF2B5EF4-FFF2-40B4-BE49-F238E27FC236}">
                  <a16:creationId xmlns:a16="http://schemas.microsoft.com/office/drawing/2014/main" id="{A3331231-651E-96AB-67D2-9517C6785B92}"/>
                </a:ext>
              </a:extLst>
            </p:cNvPr>
            <p:cNvSpPr/>
            <p:nvPr/>
          </p:nvSpPr>
          <p:spPr>
            <a:xfrm>
              <a:off x="3266763" y="2656075"/>
              <a:ext cx="260775" cy="15500"/>
            </a:xfrm>
            <a:custGeom>
              <a:avLst/>
              <a:gdLst/>
              <a:ahLst/>
              <a:cxnLst/>
              <a:rect l="l" t="t" r="r" b="b"/>
              <a:pathLst>
                <a:path w="10431" h="620" extrusionOk="0">
                  <a:moveTo>
                    <a:pt x="310" y="0"/>
                  </a:moveTo>
                  <a:lnTo>
                    <a:pt x="1" y="619"/>
                  </a:lnTo>
                  <a:cubicBezTo>
                    <a:pt x="72" y="619"/>
                    <a:pt x="120" y="619"/>
                    <a:pt x="191" y="584"/>
                  </a:cubicBezTo>
                  <a:lnTo>
                    <a:pt x="10121" y="584"/>
                  </a:lnTo>
                  <a:lnTo>
                    <a:pt x="10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1094;p33">
              <a:extLst>
                <a:ext uri="{FF2B5EF4-FFF2-40B4-BE49-F238E27FC236}">
                  <a16:creationId xmlns:a16="http://schemas.microsoft.com/office/drawing/2014/main" id="{2803723D-52A5-ECD6-B72E-6F546B3B4DCF}"/>
                </a:ext>
              </a:extLst>
            </p:cNvPr>
            <p:cNvSpPr/>
            <p:nvPr/>
          </p:nvSpPr>
          <p:spPr>
            <a:xfrm>
              <a:off x="2812538" y="2692975"/>
              <a:ext cx="213750" cy="91700"/>
            </a:xfrm>
            <a:custGeom>
              <a:avLst/>
              <a:gdLst/>
              <a:ahLst/>
              <a:cxnLst/>
              <a:rect l="l" t="t" r="r" b="b"/>
              <a:pathLst>
                <a:path w="8550" h="3668" extrusionOk="0">
                  <a:moveTo>
                    <a:pt x="7728" y="1"/>
                  </a:moveTo>
                  <a:cubicBezTo>
                    <a:pt x="6918" y="227"/>
                    <a:pt x="6109" y="465"/>
                    <a:pt x="5371" y="727"/>
                  </a:cubicBezTo>
                  <a:cubicBezTo>
                    <a:pt x="4609" y="1001"/>
                    <a:pt x="3906" y="1275"/>
                    <a:pt x="3251" y="1584"/>
                  </a:cubicBezTo>
                  <a:cubicBezTo>
                    <a:pt x="2596" y="1894"/>
                    <a:pt x="1977" y="2203"/>
                    <a:pt x="1430" y="2549"/>
                  </a:cubicBezTo>
                  <a:cubicBezTo>
                    <a:pt x="894" y="2858"/>
                    <a:pt x="430" y="3239"/>
                    <a:pt x="1" y="3596"/>
                  </a:cubicBezTo>
                  <a:lnTo>
                    <a:pt x="1739" y="3668"/>
                  </a:lnTo>
                  <a:cubicBezTo>
                    <a:pt x="2096" y="3322"/>
                    <a:pt x="2513" y="3013"/>
                    <a:pt x="2977" y="2703"/>
                  </a:cubicBezTo>
                  <a:cubicBezTo>
                    <a:pt x="3442" y="2429"/>
                    <a:pt x="3990" y="2120"/>
                    <a:pt x="4561" y="1846"/>
                  </a:cubicBezTo>
                  <a:cubicBezTo>
                    <a:pt x="5144" y="1584"/>
                    <a:pt x="5799" y="1346"/>
                    <a:pt x="6454" y="1120"/>
                  </a:cubicBezTo>
                  <a:cubicBezTo>
                    <a:pt x="7121" y="882"/>
                    <a:pt x="7811" y="655"/>
                    <a:pt x="8550" y="465"/>
                  </a:cubicBezTo>
                  <a:lnTo>
                    <a:pt x="7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1095;p33">
              <a:extLst>
                <a:ext uri="{FF2B5EF4-FFF2-40B4-BE49-F238E27FC236}">
                  <a16:creationId xmlns:a16="http://schemas.microsoft.com/office/drawing/2014/main" id="{D7A59A7A-2B93-0947-828B-3E9346E6FC56}"/>
                </a:ext>
              </a:extLst>
            </p:cNvPr>
            <p:cNvSpPr/>
            <p:nvPr/>
          </p:nvSpPr>
          <p:spPr>
            <a:xfrm>
              <a:off x="2798263" y="2878425"/>
              <a:ext cx="217300" cy="78300"/>
            </a:xfrm>
            <a:custGeom>
              <a:avLst/>
              <a:gdLst/>
              <a:ahLst/>
              <a:cxnLst/>
              <a:rect l="l" t="t" r="r" b="b"/>
              <a:pathLst>
                <a:path w="8692" h="3132" extrusionOk="0">
                  <a:moveTo>
                    <a:pt x="1846" y="0"/>
                  </a:moveTo>
                  <a:lnTo>
                    <a:pt x="0" y="429"/>
                  </a:lnTo>
                  <a:cubicBezTo>
                    <a:pt x="310" y="738"/>
                    <a:pt x="691" y="1048"/>
                    <a:pt x="1191" y="1310"/>
                  </a:cubicBezTo>
                  <a:cubicBezTo>
                    <a:pt x="1655" y="1584"/>
                    <a:pt x="2239" y="1858"/>
                    <a:pt x="2894" y="2084"/>
                  </a:cubicBezTo>
                  <a:cubicBezTo>
                    <a:pt x="3548" y="2322"/>
                    <a:pt x="4287" y="2512"/>
                    <a:pt x="5061" y="2703"/>
                  </a:cubicBezTo>
                  <a:cubicBezTo>
                    <a:pt x="5870" y="2858"/>
                    <a:pt x="6763" y="3012"/>
                    <a:pt x="7692" y="3132"/>
                  </a:cubicBezTo>
                  <a:lnTo>
                    <a:pt x="8692" y="2358"/>
                  </a:lnTo>
                  <a:cubicBezTo>
                    <a:pt x="7882" y="2274"/>
                    <a:pt x="7108" y="2167"/>
                    <a:pt x="6370" y="2012"/>
                  </a:cubicBezTo>
                  <a:cubicBezTo>
                    <a:pt x="5680" y="1858"/>
                    <a:pt x="5025" y="1667"/>
                    <a:pt x="4441" y="1465"/>
                  </a:cubicBezTo>
                  <a:cubicBezTo>
                    <a:pt x="3858" y="1274"/>
                    <a:pt x="3358" y="1048"/>
                    <a:pt x="2929" y="774"/>
                  </a:cubicBezTo>
                  <a:cubicBezTo>
                    <a:pt x="2465" y="536"/>
                    <a:pt x="2120" y="274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1096;p33">
              <a:extLst>
                <a:ext uri="{FF2B5EF4-FFF2-40B4-BE49-F238E27FC236}">
                  <a16:creationId xmlns:a16="http://schemas.microsoft.com/office/drawing/2014/main" id="{03B3012B-8ECC-C24A-94EF-697FF47A435E}"/>
                </a:ext>
              </a:extLst>
            </p:cNvPr>
            <p:cNvSpPr/>
            <p:nvPr/>
          </p:nvSpPr>
          <p:spPr>
            <a:xfrm>
              <a:off x="3862088" y="2942125"/>
              <a:ext cx="294700" cy="20250"/>
            </a:xfrm>
            <a:custGeom>
              <a:avLst/>
              <a:gdLst/>
              <a:ahLst/>
              <a:cxnLst/>
              <a:rect l="l" t="t" r="r" b="b"/>
              <a:pathLst>
                <a:path w="11788" h="810" extrusionOk="0">
                  <a:moveTo>
                    <a:pt x="262" y="0"/>
                  </a:moveTo>
                  <a:lnTo>
                    <a:pt x="0" y="810"/>
                  </a:lnTo>
                  <a:lnTo>
                    <a:pt x="11633" y="810"/>
                  </a:lnTo>
                  <a:lnTo>
                    <a:pt x="117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1097;p33">
              <a:extLst>
                <a:ext uri="{FF2B5EF4-FFF2-40B4-BE49-F238E27FC236}">
                  <a16:creationId xmlns:a16="http://schemas.microsoft.com/office/drawing/2014/main" id="{2324DCE8-9C1A-60D3-78AE-A04AED34686B}"/>
                </a:ext>
              </a:extLst>
            </p:cNvPr>
            <p:cNvSpPr/>
            <p:nvPr/>
          </p:nvSpPr>
          <p:spPr>
            <a:xfrm>
              <a:off x="5019663" y="2942125"/>
              <a:ext cx="293525" cy="20250"/>
            </a:xfrm>
            <a:custGeom>
              <a:avLst/>
              <a:gdLst/>
              <a:ahLst/>
              <a:cxnLst/>
              <a:rect l="l" t="t" r="r" b="b"/>
              <a:pathLst>
                <a:path w="11741" h="810" extrusionOk="0">
                  <a:moveTo>
                    <a:pt x="1" y="0"/>
                  </a:moveTo>
                  <a:lnTo>
                    <a:pt x="156" y="810"/>
                  </a:lnTo>
                  <a:lnTo>
                    <a:pt x="11740" y="810"/>
                  </a:lnTo>
                  <a:lnTo>
                    <a:pt x="11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1098;p33">
              <a:extLst>
                <a:ext uri="{FF2B5EF4-FFF2-40B4-BE49-F238E27FC236}">
                  <a16:creationId xmlns:a16="http://schemas.microsoft.com/office/drawing/2014/main" id="{48E4ACDC-C85B-F692-64D7-CD4EE1B8CFFD}"/>
                </a:ext>
              </a:extLst>
            </p:cNvPr>
            <p:cNvSpPr/>
            <p:nvPr/>
          </p:nvSpPr>
          <p:spPr>
            <a:xfrm>
              <a:off x="5595338" y="2942125"/>
              <a:ext cx="298575" cy="20250"/>
            </a:xfrm>
            <a:custGeom>
              <a:avLst/>
              <a:gdLst/>
              <a:ahLst/>
              <a:cxnLst/>
              <a:rect l="l" t="t" r="r" b="b"/>
              <a:pathLst>
                <a:path w="11943" h="810" extrusionOk="0">
                  <a:moveTo>
                    <a:pt x="0" y="0"/>
                  </a:moveTo>
                  <a:lnTo>
                    <a:pt x="346" y="810"/>
                  </a:lnTo>
                  <a:lnTo>
                    <a:pt x="11942" y="810"/>
                  </a:lnTo>
                  <a:lnTo>
                    <a:pt x="11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1099;p33">
              <a:extLst>
                <a:ext uri="{FF2B5EF4-FFF2-40B4-BE49-F238E27FC236}">
                  <a16:creationId xmlns:a16="http://schemas.microsoft.com/office/drawing/2014/main" id="{94F07B57-35AF-230E-32FD-B2B24937923C}"/>
                </a:ext>
              </a:extLst>
            </p:cNvPr>
            <p:cNvSpPr/>
            <p:nvPr/>
          </p:nvSpPr>
          <p:spPr>
            <a:xfrm>
              <a:off x="4442813" y="2942125"/>
              <a:ext cx="290825" cy="20250"/>
            </a:xfrm>
            <a:custGeom>
              <a:avLst/>
              <a:gdLst/>
              <a:ahLst/>
              <a:cxnLst/>
              <a:rect l="l" t="t" r="r" b="b"/>
              <a:pathLst>
                <a:path w="11633" h="810" extrusionOk="0">
                  <a:moveTo>
                    <a:pt x="72" y="0"/>
                  </a:moveTo>
                  <a:lnTo>
                    <a:pt x="0" y="810"/>
                  </a:lnTo>
                  <a:lnTo>
                    <a:pt x="11633" y="810"/>
                  </a:lnTo>
                  <a:lnTo>
                    <a:pt x="11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1100;p33">
              <a:extLst>
                <a:ext uri="{FF2B5EF4-FFF2-40B4-BE49-F238E27FC236}">
                  <a16:creationId xmlns:a16="http://schemas.microsoft.com/office/drawing/2014/main" id="{53F42627-ABB9-403C-5C2C-68B7C1D8A429}"/>
                </a:ext>
              </a:extLst>
            </p:cNvPr>
            <p:cNvSpPr/>
            <p:nvPr/>
          </p:nvSpPr>
          <p:spPr>
            <a:xfrm>
              <a:off x="3282238" y="2942125"/>
              <a:ext cx="298575" cy="20250"/>
            </a:xfrm>
            <a:custGeom>
              <a:avLst/>
              <a:gdLst/>
              <a:ahLst/>
              <a:cxnLst/>
              <a:rect l="l" t="t" r="r" b="b"/>
              <a:pathLst>
                <a:path w="11943" h="810" extrusionOk="0">
                  <a:moveTo>
                    <a:pt x="430" y="0"/>
                  </a:moveTo>
                  <a:lnTo>
                    <a:pt x="1" y="810"/>
                  </a:lnTo>
                  <a:lnTo>
                    <a:pt x="11598" y="81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1101;p33">
              <a:extLst>
                <a:ext uri="{FF2B5EF4-FFF2-40B4-BE49-F238E27FC236}">
                  <a16:creationId xmlns:a16="http://schemas.microsoft.com/office/drawing/2014/main" id="{CA2FA497-E200-4D79-583A-9C220B97E9C7}"/>
                </a:ext>
              </a:extLst>
            </p:cNvPr>
            <p:cNvSpPr/>
            <p:nvPr/>
          </p:nvSpPr>
          <p:spPr>
            <a:xfrm>
              <a:off x="6179038" y="2948075"/>
              <a:ext cx="303325" cy="82175"/>
            </a:xfrm>
            <a:custGeom>
              <a:avLst/>
              <a:gdLst/>
              <a:ahLst/>
              <a:cxnLst/>
              <a:rect l="l" t="t" r="r" b="b"/>
              <a:pathLst>
                <a:path w="12133" h="3287" extrusionOk="0">
                  <a:moveTo>
                    <a:pt x="1" y="0"/>
                  </a:moveTo>
                  <a:lnTo>
                    <a:pt x="72" y="774"/>
                  </a:lnTo>
                  <a:cubicBezTo>
                    <a:pt x="1048" y="846"/>
                    <a:pt x="2013" y="965"/>
                    <a:pt x="2977" y="1119"/>
                  </a:cubicBezTo>
                  <a:cubicBezTo>
                    <a:pt x="3906" y="1274"/>
                    <a:pt x="4870" y="1465"/>
                    <a:pt x="5763" y="1691"/>
                  </a:cubicBezTo>
                  <a:cubicBezTo>
                    <a:pt x="6692" y="1893"/>
                    <a:pt x="7573" y="2120"/>
                    <a:pt x="8430" y="2393"/>
                  </a:cubicBezTo>
                  <a:cubicBezTo>
                    <a:pt x="9311" y="2667"/>
                    <a:pt x="10121" y="2977"/>
                    <a:pt x="10895" y="3286"/>
                  </a:cubicBezTo>
                  <a:lnTo>
                    <a:pt x="12133" y="2822"/>
                  </a:lnTo>
                  <a:cubicBezTo>
                    <a:pt x="11252" y="2429"/>
                    <a:pt x="10323" y="2120"/>
                    <a:pt x="9359" y="1810"/>
                  </a:cubicBezTo>
                  <a:cubicBezTo>
                    <a:pt x="8383" y="1536"/>
                    <a:pt x="7382" y="1274"/>
                    <a:pt x="6382" y="1036"/>
                  </a:cubicBezTo>
                  <a:cubicBezTo>
                    <a:pt x="5335" y="774"/>
                    <a:pt x="4287" y="572"/>
                    <a:pt x="3251" y="417"/>
                  </a:cubicBezTo>
                  <a:cubicBezTo>
                    <a:pt x="2168" y="226"/>
                    <a:pt x="1084" y="10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1102;p33">
              <a:extLst>
                <a:ext uri="{FF2B5EF4-FFF2-40B4-BE49-F238E27FC236}">
                  <a16:creationId xmlns:a16="http://schemas.microsoft.com/office/drawing/2014/main" id="{D60A390A-66BF-8E68-A74D-7951AE5B92F9}"/>
                </a:ext>
              </a:extLst>
            </p:cNvPr>
            <p:cNvSpPr/>
            <p:nvPr/>
          </p:nvSpPr>
          <p:spPr>
            <a:xfrm>
              <a:off x="6582963" y="3146900"/>
              <a:ext cx="106275" cy="138425"/>
            </a:xfrm>
            <a:custGeom>
              <a:avLst/>
              <a:gdLst/>
              <a:ahLst/>
              <a:cxnLst/>
              <a:rect l="l" t="t" r="r" b="b"/>
              <a:pathLst>
                <a:path w="4251" h="5537" extrusionOk="0">
                  <a:moveTo>
                    <a:pt x="1429" y="1"/>
                  </a:moveTo>
                  <a:cubicBezTo>
                    <a:pt x="1703" y="465"/>
                    <a:pt x="1858" y="894"/>
                    <a:pt x="1929" y="1358"/>
                  </a:cubicBezTo>
                  <a:cubicBezTo>
                    <a:pt x="2013" y="1787"/>
                    <a:pt x="1965" y="2203"/>
                    <a:pt x="1858" y="2596"/>
                  </a:cubicBezTo>
                  <a:cubicBezTo>
                    <a:pt x="1739" y="3025"/>
                    <a:pt x="1501" y="3406"/>
                    <a:pt x="1191" y="3751"/>
                  </a:cubicBezTo>
                  <a:cubicBezTo>
                    <a:pt x="893" y="4144"/>
                    <a:pt x="500" y="4489"/>
                    <a:pt x="0" y="4799"/>
                  </a:cubicBezTo>
                  <a:lnTo>
                    <a:pt x="2084" y="5537"/>
                  </a:lnTo>
                  <a:cubicBezTo>
                    <a:pt x="2632" y="5180"/>
                    <a:pt x="3096" y="4799"/>
                    <a:pt x="3394" y="4370"/>
                  </a:cubicBezTo>
                  <a:cubicBezTo>
                    <a:pt x="3751" y="3942"/>
                    <a:pt x="3977" y="3489"/>
                    <a:pt x="4132" y="3025"/>
                  </a:cubicBezTo>
                  <a:cubicBezTo>
                    <a:pt x="4251" y="2560"/>
                    <a:pt x="4251" y="2096"/>
                    <a:pt x="4168" y="1584"/>
                  </a:cubicBezTo>
                  <a:cubicBezTo>
                    <a:pt x="4096" y="1132"/>
                    <a:pt x="3858" y="620"/>
                    <a:pt x="3548" y="120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1103;p33">
              <a:extLst>
                <a:ext uri="{FF2B5EF4-FFF2-40B4-BE49-F238E27FC236}">
                  <a16:creationId xmlns:a16="http://schemas.microsoft.com/office/drawing/2014/main" id="{DE9890BC-E123-AB50-19D6-09273373FAF7}"/>
                </a:ext>
              </a:extLst>
            </p:cNvPr>
            <p:cNvSpPr/>
            <p:nvPr/>
          </p:nvSpPr>
          <p:spPr>
            <a:xfrm>
              <a:off x="3311113" y="3324900"/>
              <a:ext cx="348000" cy="25925"/>
            </a:xfrm>
            <a:custGeom>
              <a:avLst/>
              <a:gdLst/>
              <a:ahLst/>
              <a:cxnLst/>
              <a:rect l="l" t="t" r="r" b="b"/>
              <a:pathLst>
                <a:path w="13920" h="1037" extrusionOk="0">
                  <a:moveTo>
                    <a:pt x="501" y="1"/>
                  </a:moveTo>
                  <a:lnTo>
                    <a:pt x="1" y="1036"/>
                  </a:lnTo>
                  <a:lnTo>
                    <a:pt x="13574" y="1036"/>
                  </a:lnTo>
                  <a:lnTo>
                    <a:pt x="139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04;p33">
              <a:extLst>
                <a:ext uri="{FF2B5EF4-FFF2-40B4-BE49-F238E27FC236}">
                  <a16:creationId xmlns:a16="http://schemas.microsoft.com/office/drawing/2014/main" id="{59E31FF6-5382-9B34-3AEF-A197D1D541B2}"/>
                </a:ext>
              </a:extLst>
            </p:cNvPr>
            <p:cNvSpPr/>
            <p:nvPr/>
          </p:nvSpPr>
          <p:spPr>
            <a:xfrm>
              <a:off x="3989488" y="3324900"/>
              <a:ext cx="341125" cy="25925"/>
            </a:xfrm>
            <a:custGeom>
              <a:avLst/>
              <a:gdLst/>
              <a:ahLst/>
              <a:cxnLst/>
              <a:rect l="l" t="t" r="r" b="b"/>
              <a:pathLst>
                <a:path w="13645" h="1037" extrusionOk="0">
                  <a:moveTo>
                    <a:pt x="238" y="1"/>
                  </a:moveTo>
                  <a:lnTo>
                    <a:pt x="0" y="1036"/>
                  </a:lnTo>
                  <a:lnTo>
                    <a:pt x="13526" y="1036"/>
                  </a:lnTo>
                  <a:lnTo>
                    <a:pt x="13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1105;p33">
              <a:extLst>
                <a:ext uri="{FF2B5EF4-FFF2-40B4-BE49-F238E27FC236}">
                  <a16:creationId xmlns:a16="http://schemas.microsoft.com/office/drawing/2014/main" id="{C914A72B-799A-864F-8B4C-FECF475BEC51}"/>
                </a:ext>
              </a:extLst>
            </p:cNvPr>
            <p:cNvSpPr/>
            <p:nvPr/>
          </p:nvSpPr>
          <p:spPr>
            <a:xfrm>
              <a:off x="5337563" y="3324900"/>
              <a:ext cx="345900" cy="25925"/>
            </a:xfrm>
            <a:custGeom>
              <a:avLst/>
              <a:gdLst/>
              <a:ahLst/>
              <a:cxnLst/>
              <a:rect l="l" t="t" r="r" b="b"/>
              <a:pathLst>
                <a:path w="13836" h="1037" extrusionOk="0">
                  <a:moveTo>
                    <a:pt x="1" y="1"/>
                  </a:moveTo>
                  <a:lnTo>
                    <a:pt x="298" y="1036"/>
                  </a:lnTo>
                  <a:lnTo>
                    <a:pt x="13836" y="1036"/>
                  </a:lnTo>
                  <a:lnTo>
                    <a:pt x="13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1106;p33">
              <a:extLst>
                <a:ext uri="{FF2B5EF4-FFF2-40B4-BE49-F238E27FC236}">
                  <a16:creationId xmlns:a16="http://schemas.microsoft.com/office/drawing/2014/main" id="{E7F67D31-5A6A-1826-E449-8F3F2F37AE65}"/>
                </a:ext>
              </a:extLst>
            </p:cNvPr>
            <p:cNvSpPr/>
            <p:nvPr/>
          </p:nvSpPr>
          <p:spPr>
            <a:xfrm>
              <a:off x="4665763" y="3324900"/>
              <a:ext cx="340225" cy="25925"/>
            </a:xfrm>
            <a:custGeom>
              <a:avLst/>
              <a:gdLst/>
              <a:ahLst/>
              <a:cxnLst/>
              <a:rect l="l" t="t" r="r" b="b"/>
              <a:pathLst>
                <a:path w="13609" h="1037" extrusionOk="0">
                  <a:moveTo>
                    <a:pt x="0" y="1"/>
                  </a:moveTo>
                  <a:lnTo>
                    <a:pt x="48" y="1036"/>
                  </a:lnTo>
                  <a:lnTo>
                    <a:pt x="13609" y="1036"/>
                  </a:lnTo>
                  <a:lnTo>
                    <a:pt x="134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1107;p33">
              <a:extLst>
                <a:ext uri="{FF2B5EF4-FFF2-40B4-BE49-F238E27FC236}">
                  <a16:creationId xmlns:a16="http://schemas.microsoft.com/office/drawing/2014/main" id="{356A786A-46B4-1063-6E70-FBB5C5345F5D}"/>
                </a:ext>
              </a:extLst>
            </p:cNvPr>
            <p:cNvSpPr/>
            <p:nvPr/>
          </p:nvSpPr>
          <p:spPr>
            <a:xfrm>
              <a:off x="6009088" y="3323700"/>
              <a:ext cx="354525" cy="27125"/>
            </a:xfrm>
            <a:custGeom>
              <a:avLst/>
              <a:gdLst/>
              <a:ahLst/>
              <a:cxnLst/>
              <a:rect l="l" t="t" r="r" b="b"/>
              <a:pathLst>
                <a:path w="14181" h="1085" extrusionOk="0">
                  <a:moveTo>
                    <a:pt x="12823" y="1"/>
                  </a:moveTo>
                  <a:cubicBezTo>
                    <a:pt x="12716" y="49"/>
                    <a:pt x="12633" y="49"/>
                    <a:pt x="12561" y="49"/>
                  </a:cubicBezTo>
                  <a:lnTo>
                    <a:pt x="0" y="49"/>
                  </a:lnTo>
                  <a:lnTo>
                    <a:pt x="536" y="1084"/>
                  </a:lnTo>
                  <a:lnTo>
                    <a:pt x="14180" y="1084"/>
                  </a:lnTo>
                  <a:lnTo>
                    <a:pt x="13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1108;p33">
              <a:extLst>
                <a:ext uri="{FF2B5EF4-FFF2-40B4-BE49-F238E27FC236}">
                  <a16:creationId xmlns:a16="http://schemas.microsoft.com/office/drawing/2014/main" id="{6E4C1310-83C5-2ECD-C22F-41A2B94EBD05}"/>
                </a:ext>
              </a:extLst>
            </p:cNvPr>
            <p:cNvSpPr/>
            <p:nvPr/>
          </p:nvSpPr>
          <p:spPr>
            <a:xfrm>
              <a:off x="2630988" y="3324900"/>
              <a:ext cx="356600" cy="47350"/>
            </a:xfrm>
            <a:custGeom>
              <a:avLst/>
              <a:gdLst/>
              <a:ahLst/>
              <a:cxnLst/>
              <a:rect l="l" t="t" r="r" b="b"/>
              <a:pathLst>
                <a:path w="14264" h="1894" extrusionOk="0">
                  <a:moveTo>
                    <a:pt x="9275" y="1"/>
                  </a:moveTo>
                  <a:cubicBezTo>
                    <a:pt x="8537" y="1"/>
                    <a:pt x="7727" y="1"/>
                    <a:pt x="6953" y="36"/>
                  </a:cubicBezTo>
                  <a:cubicBezTo>
                    <a:pt x="6179" y="72"/>
                    <a:pt x="5406" y="155"/>
                    <a:pt x="4644" y="227"/>
                  </a:cubicBezTo>
                  <a:cubicBezTo>
                    <a:pt x="3870" y="310"/>
                    <a:pt x="3096" y="382"/>
                    <a:pt x="2322" y="501"/>
                  </a:cubicBezTo>
                  <a:cubicBezTo>
                    <a:pt x="1512" y="620"/>
                    <a:pt x="738" y="774"/>
                    <a:pt x="0" y="882"/>
                  </a:cubicBezTo>
                  <a:lnTo>
                    <a:pt x="226" y="1894"/>
                  </a:lnTo>
                  <a:cubicBezTo>
                    <a:pt x="929" y="1739"/>
                    <a:pt x="1619" y="1620"/>
                    <a:pt x="2322" y="1501"/>
                  </a:cubicBezTo>
                  <a:cubicBezTo>
                    <a:pt x="3012" y="1429"/>
                    <a:pt x="3715" y="1346"/>
                    <a:pt x="4405" y="1274"/>
                  </a:cubicBezTo>
                  <a:cubicBezTo>
                    <a:pt x="5096" y="1191"/>
                    <a:pt x="5798" y="1120"/>
                    <a:pt x="6537" y="1120"/>
                  </a:cubicBezTo>
                  <a:cubicBezTo>
                    <a:pt x="7227" y="1084"/>
                    <a:pt x="7918" y="1036"/>
                    <a:pt x="8620" y="1036"/>
                  </a:cubicBezTo>
                  <a:lnTo>
                    <a:pt x="13645" y="1036"/>
                  </a:lnTo>
                  <a:lnTo>
                    <a:pt x="142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1109;p33">
              <a:extLst>
                <a:ext uri="{FF2B5EF4-FFF2-40B4-BE49-F238E27FC236}">
                  <a16:creationId xmlns:a16="http://schemas.microsoft.com/office/drawing/2014/main" id="{382E85CB-C89A-3D47-6536-5F860521048D}"/>
                </a:ext>
              </a:extLst>
            </p:cNvPr>
            <p:cNvSpPr/>
            <p:nvPr/>
          </p:nvSpPr>
          <p:spPr>
            <a:xfrm>
              <a:off x="2098463" y="3471650"/>
              <a:ext cx="228025" cy="195275"/>
            </a:xfrm>
            <a:custGeom>
              <a:avLst/>
              <a:gdLst/>
              <a:ahLst/>
              <a:cxnLst/>
              <a:rect l="l" t="t" r="r" b="b"/>
              <a:pathLst>
                <a:path w="9121" h="7811" extrusionOk="0">
                  <a:moveTo>
                    <a:pt x="7347" y="0"/>
                  </a:moveTo>
                  <a:cubicBezTo>
                    <a:pt x="6811" y="346"/>
                    <a:pt x="6264" y="703"/>
                    <a:pt x="5763" y="1048"/>
                  </a:cubicBezTo>
                  <a:cubicBezTo>
                    <a:pt x="5228" y="1393"/>
                    <a:pt x="4716" y="1739"/>
                    <a:pt x="4251" y="2132"/>
                  </a:cubicBezTo>
                  <a:cubicBezTo>
                    <a:pt x="3787" y="2477"/>
                    <a:pt x="3370" y="2858"/>
                    <a:pt x="2942" y="3251"/>
                  </a:cubicBezTo>
                  <a:cubicBezTo>
                    <a:pt x="2561" y="3632"/>
                    <a:pt x="2168" y="4060"/>
                    <a:pt x="1822" y="4441"/>
                  </a:cubicBezTo>
                  <a:cubicBezTo>
                    <a:pt x="1584" y="4751"/>
                    <a:pt x="1394" y="5025"/>
                    <a:pt x="1203" y="5299"/>
                  </a:cubicBezTo>
                  <a:cubicBezTo>
                    <a:pt x="1013" y="5608"/>
                    <a:pt x="822" y="5870"/>
                    <a:pt x="668" y="6144"/>
                  </a:cubicBezTo>
                  <a:cubicBezTo>
                    <a:pt x="513" y="6418"/>
                    <a:pt x="394" y="6727"/>
                    <a:pt x="275" y="7001"/>
                  </a:cubicBezTo>
                  <a:cubicBezTo>
                    <a:pt x="156" y="7263"/>
                    <a:pt x="84" y="7537"/>
                    <a:pt x="1" y="7811"/>
                  </a:cubicBezTo>
                  <a:lnTo>
                    <a:pt x="2715" y="7418"/>
                  </a:lnTo>
                  <a:cubicBezTo>
                    <a:pt x="2787" y="7192"/>
                    <a:pt x="2870" y="6954"/>
                    <a:pt x="2942" y="6692"/>
                  </a:cubicBezTo>
                  <a:cubicBezTo>
                    <a:pt x="3025" y="6453"/>
                    <a:pt x="3132" y="6227"/>
                    <a:pt x="3287" y="5953"/>
                  </a:cubicBezTo>
                  <a:cubicBezTo>
                    <a:pt x="3406" y="5727"/>
                    <a:pt x="3561" y="5453"/>
                    <a:pt x="3716" y="5215"/>
                  </a:cubicBezTo>
                  <a:cubicBezTo>
                    <a:pt x="3906" y="4953"/>
                    <a:pt x="4061" y="4715"/>
                    <a:pt x="4299" y="4441"/>
                  </a:cubicBezTo>
                  <a:cubicBezTo>
                    <a:pt x="4561" y="4096"/>
                    <a:pt x="4918" y="3751"/>
                    <a:pt x="5263" y="3405"/>
                  </a:cubicBezTo>
                  <a:cubicBezTo>
                    <a:pt x="5609" y="3060"/>
                    <a:pt x="5990" y="2703"/>
                    <a:pt x="6418" y="2358"/>
                  </a:cubicBezTo>
                  <a:cubicBezTo>
                    <a:pt x="6811" y="2048"/>
                    <a:pt x="7228" y="1703"/>
                    <a:pt x="7692" y="1393"/>
                  </a:cubicBezTo>
                  <a:cubicBezTo>
                    <a:pt x="8157" y="1084"/>
                    <a:pt x="8621" y="774"/>
                    <a:pt x="9121" y="500"/>
                  </a:cubicBezTo>
                  <a:lnTo>
                    <a:pt x="7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1110;p33">
              <a:extLst>
                <a:ext uri="{FF2B5EF4-FFF2-40B4-BE49-F238E27FC236}">
                  <a16:creationId xmlns:a16="http://schemas.microsoft.com/office/drawing/2014/main" id="{694F5774-D64F-8800-FA51-84D366F8696F}"/>
                </a:ext>
              </a:extLst>
            </p:cNvPr>
            <p:cNvSpPr/>
            <p:nvPr/>
          </p:nvSpPr>
          <p:spPr>
            <a:xfrm>
              <a:off x="2980713" y="3858300"/>
              <a:ext cx="421225" cy="38425"/>
            </a:xfrm>
            <a:custGeom>
              <a:avLst/>
              <a:gdLst/>
              <a:ahLst/>
              <a:cxnLst/>
              <a:rect l="l" t="t" r="r" b="b"/>
              <a:pathLst>
                <a:path w="16849" h="1537" extrusionOk="0">
                  <a:moveTo>
                    <a:pt x="775" y="0"/>
                  </a:moveTo>
                  <a:lnTo>
                    <a:pt x="1" y="1536"/>
                  </a:lnTo>
                  <a:lnTo>
                    <a:pt x="16313" y="1536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1111;p33">
              <a:extLst>
                <a:ext uri="{FF2B5EF4-FFF2-40B4-BE49-F238E27FC236}">
                  <a16:creationId xmlns:a16="http://schemas.microsoft.com/office/drawing/2014/main" id="{4A68DC48-22D1-43C7-3979-3F2936880206}"/>
                </a:ext>
              </a:extLst>
            </p:cNvPr>
            <p:cNvSpPr/>
            <p:nvPr/>
          </p:nvSpPr>
          <p:spPr>
            <a:xfrm>
              <a:off x="3795413" y="3858300"/>
              <a:ext cx="412575" cy="38425"/>
            </a:xfrm>
            <a:custGeom>
              <a:avLst/>
              <a:gdLst/>
              <a:ahLst/>
              <a:cxnLst/>
              <a:rect l="l" t="t" r="r" b="b"/>
              <a:pathLst>
                <a:path w="16503" h="1537" extrusionOk="0">
                  <a:moveTo>
                    <a:pt x="381" y="0"/>
                  </a:moveTo>
                  <a:lnTo>
                    <a:pt x="0" y="1536"/>
                  </a:lnTo>
                  <a:lnTo>
                    <a:pt x="16300" y="1536"/>
                  </a:lnTo>
                  <a:lnTo>
                    <a:pt x="16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1112;p33">
              <a:extLst>
                <a:ext uri="{FF2B5EF4-FFF2-40B4-BE49-F238E27FC236}">
                  <a16:creationId xmlns:a16="http://schemas.microsoft.com/office/drawing/2014/main" id="{65320EF0-0C36-6F5D-8BD3-3BC02999C972}"/>
                </a:ext>
              </a:extLst>
            </p:cNvPr>
            <p:cNvSpPr/>
            <p:nvPr/>
          </p:nvSpPr>
          <p:spPr>
            <a:xfrm>
              <a:off x="4609788" y="3858300"/>
              <a:ext cx="407825" cy="38425"/>
            </a:xfrm>
            <a:custGeom>
              <a:avLst/>
              <a:gdLst/>
              <a:ahLst/>
              <a:cxnLst/>
              <a:rect l="l" t="t" r="r" b="b"/>
              <a:pathLst>
                <a:path w="16313" h="1537" extrusionOk="0">
                  <a:moveTo>
                    <a:pt x="1" y="0"/>
                  </a:moveTo>
                  <a:lnTo>
                    <a:pt x="1" y="1536"/>
                  </a:lnTo>
                  <a:lnTo>
                    <a:pt x="16312" y="1536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1113;p33">
              <a:extLst>
                <a:ext uri="{FF2B5EF4-FFF2-40B4-BE49-F238E27FC236}">
                  <a16:creationId xmlns:a16="http://schemas.microsoft.com/office/drawing/2014/main" id="{7212A7CA-4BDD-9DA6-D7F3-D38E352E1590}"/>
                </a:ext>
              </a:extLst>
            </p:cNvPr>
            <p:cNvSpPr/>
            <p:nvPr/>
          </p:nvSpPr>
          <p:spPr>
            <a:xfrm>
              <a:off x="5414663" y="3858300"/>
              <a:ext cx="417625" cy="38425"/>
            </a:xfrm>
            <a:custGeom>
              <a:avLst/>
              <a:gdLst/>
              <a:ahLst/>
              <a:cxnLst/>
              <a:rect l="l" t="t" r="r" b="b"/>
              <a:pathLst>
                <a:path w="16705" h="1537" extrusionOk="0">
                  <a:moveTo>
                    <a:pt x="0" y="0"/>
                  </a:moveTo>
                  <a:lnTo>
                    <a:pt x="429" y="1536"/>
                  </a:lnTo>
                  <a:lnTo>
                    <a:pt x="16705" y="1536"/>
                  </a:lnTo>
                  <a:lnTo>
                    <a:pt x="16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1114;p33">
              <a:extLst>
                <a:ext uri="{FF2B5EF4-FFF2-40B4-BE49-F238E27FC236}">
                  <a16:creationId xmlns:a16="http://schemas.microsoft.com/office/drawing/2014/main" id="{1B1A9B75-6E10-7D68-3C29-3B669C263A4E}"/>
                </a:ext>
              </a:extLst>
            </p:cNvPr>
            <p:cNvSpPr/>
            <p:nvPr/>
          </p:nvSpPr>
          <p:spPr>
            <a:xfrm>
              <a:off x="6220713" y="3858300"/>
              <a:ext cx="425975" cy="38425"/>
            </a:xfrm>
            <a:custGeom>
              <a:avLst/>
              <a:gdLst/>
              <a:ahLst/>
              <a:cxnLst/>
              <a:rect l="l" t="t" r="r" b="b"/>
              <a:pathLst>
                <a:path w="17039" h="1537" extrusionOk="0">
                  <a:moveTo>
                    <a:pt x="0" y="0"/>
                  </a:moveTo>
                  <a:lnTo>
                    <a:pt x="762" y="1536"/>
                  </a:lnTo>
                  <a:lnTo>
                    <a:pt x="17038" y="1536"/>
                  </a:lnTo>
                  <a:lnTo>
                    <a:pt x="16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1115;p33">
              <a:extLst>
                <a:ext uri="{FF2B5EF4-FFF2-40B4-BE49-F238E27FC236}">
                  <a16:creationId xmlns:a16="http://schemas.microsoft.com/office/drawing/2014/main" id="{DC981D15-FB0D-8AED-CC24-5594183074A4}"/>
                </a:ext>
              </a:extLst>
            </p:cNvPr>
            <p:cNvSpPr/>
            <p:nvPr/>
          </p:nvSpPr>
          <p:spPr>
            <a:xfrm>
              <a:off x="2204738" y="3811875"/>
              <a:ext cx="392325" cy="84850"/>
            </a:xfrm>
            <a:custGeom>
              <a:avLst/>
              <a:gdLst/>
              <a:ahLst/>
              <a:cxnLst/>
              <a:rect l="l" t="t" r="r" b="b"/>
              <a:pathLst>
                <a:path w="15693" h="3394" extrusionOk="0">
                  <a:moveTo>
                    <a:pt x="2358" y="0"/>
                  </a:moveTo>
                  <a:lnTo>
                    <a:pt x="0" y="1238"/>
                  </a:lnTo>
                  <a:cubicBezTo>
                    <a:pt x="703" y="1584"/>
                    <a:pt x="1477" y="1893"/>
                    <a:pt x="2286" y="2167"/>
                  </a:cubicBezTo>
                  <a:cubicBezTo>
                    <a:pt x="3132" y="2429"/>
                    <a:pt x="4025" y="2667"/>
                    <a:pt x="4989" y="2822"/>
                  </a:cubicBezTo>
                  <a:cubicBezTo>
                    <a:pt x="6001" y="3012"/>
                    <a:pt x="7001" y="3167"/>
                    <a:pt x="8120" y="3239"/>
                  </a:cubicBezTo>
                  <a:cubicBezTo>
                    <a:pt x="9204" y="3358"/>
                    <a:pt x="10359" y="3393"/>
                    <a:pt x="11597" y="3393"/>
                  </a:cubicBezTo>
                  <a:lnTo>
                    <a:pt x="14728" y="3393"/>
                  </a:lnTo>
                  <a:lnTo>
                    <a:pt x="15693" y="1857"/>
                  </a:lnTo>
                  <a:lnTo>
                    <a:pt x="12561" y="1857"/>
                  </a:lnTo>
                  <a:cubicBezTo>
                    <a:pt x="11526" y="1857"/>
                    <a:pt x="10478" y="1810"/>
                    <a:pt x="9513" y="1738"/>
                  </a:cubicBezTo>
                  <a:cubicBezTo>
                    <a:pt x="8549" y="1655"/>
                    <a:pt x="7620" y="1548"/>
                    <a:pt x="6775" y="1393"/>
                  </a:cubicBezTo>
                  <a:cubicBezTo>
                    <a:pt x="5918" y="1191"/>
                    <a:pt x="5144" y="1000"/>
                    <a:pt x="4370" y="774"/>
                  </a:cubicBezTo>
                  <a:cubicBezTo>
                    <a:pt x="3644" y="536"/>
                    <a:pt x="2977" y="310"/>
                    <a:pt x="2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1116;p33">
              <a:extLst>
                <a:ext uri="{FF2B5EF4-FFF2-40B4-BE49-F238E27FC236}">
                  <a16:creationId xmlns:a16="http://schemas.microsoft.com/office/drawing/2014/main" id="{1E5DBBBF-F667-3B30-0D78-B64916FC75B5}"/>
                </a:ext>
              </a:extLst>
            </p:cNvPr>
            <p:cNvSpPr/>
            <p:nvPr/>
          </p:nvSpPr>
          <p:spPr>
            <a:xfrm>
              <a:off x="7030338" y="3858300"/>
              <a:ext cx="231900" cy="38425"/>
            </a:xfrm>
            <a:custGeom>
              <a:avLst/>
              <a:gdLst/>
              <a:ahLst/>
              <a:cxnLst/>
              <a:rect l="l" t="t" r="r" b="b"/>
              <a:pathLst>
                <a:path w="9276" h="1537" extrusionOk="0">
                  <a:moveTo>
                    <a:pt x="0" y="0"/>
                  </a:moveTo>
                  <a:lnTo>
                    <a:pt x="1155" y="1536"/>
                  </a:lnTo>
                  <a:lnTo>
                    <a:pt x="9275" y="1536"/>
                  </a:lnTo>
                  <a:lnTo>
                    <a:pt x="8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45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0CF256-850F-3196-396A-69A54A7ADB3A}"/>
              </a:ext>
            </a:extLst>
          </p:cNvPr>
          <p:cNvSpPr txBox="1"/>
          <p:nvPr/>
        </p:nvSpPr>
        <p:spPr>
          <a:xfrm>
            <a:off x="4698723" y="1124283"/>
            <a:ext cx="3948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albaum Display SemiBold" panose="02070703090703020303" pitchFamily="18" charset="0"/>
                <a:ea typeface="+mn-ea"/>
                <a:cs typeface="+mn-cs"/>
              </a:rPr>
              <a:t>Service easier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CF2AE-98DB-2ABB-454E-D5C8A637BBBC}"/>
              </a:ext>
            </a:extLst>
          </p:cNvPr>
          <p:cNvSpPr txBox="1"/>
          <p:nvPr/>
        </p:nvSpPr>
        <p:spPr>
          <a:xfrm>
            <a:off x="498681" y="4648379"/>
            <a:ext cx="4325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Automated Navigation</a:t>
            </a:r>
            <a:endParaRPr kumimoji="0" lang="en-US" sz="2800" b="0" i="0" u="none" strike="noStrike" kern="1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oogle Shape;1836;p41">
            <a:extLst>
              <a:ext uri="{FF2B5EF4-FFF2-40B4-BE49-F238E27FC236}">
                <a16:creationId xmlns:a16="http://schemas.microsoft.com/office/drawing/2014/main" id="{10E747E2-55D8-F236-2AD3-73F809C450E8}"/>
              </a:ext>
            </a:extLst>
          </p:cNvPr>
          <p:cNvGrpSpPr/>
          <p:nvPr/>
        </p:nvGrpSpPr>
        <p:grpSpPr>
          <a:xfrm>
            <a:off x="4254407" y="1141071"/>
            <a:ext cx="3683186" cy="5143544"/>
            <a:chOff x="3957125" y="0"/>
            <a:chExt cx="3683186" cy="5143544"/>
          </a:xfrm>
        </p:grpSpPr>
        <p:sp>
          <p:nvSpPr>
            <p:cNvPr id="9" name="Google Shape;1837;p41">
              <a:extLst>
                <a:ext uri="{FF2B5EF4-FFF2-40B4-BE49-F238E27FC236}">
                  <a16:creationId xmlns:a16="http://schemas.microsoft.com/office/drawing/2014/main" id="{917D3EE2-9B57-0241-24A5-C1DE1C9E94FA}"/>
                </a:ext>
              </a:extLst>
            </p:cNvPr>
            <p:cNvSpPr/>
            <p:nvPr/>
          </p:nvSpPr>
          <p:spPr>
            <a:xfrm>
              <a:off x="3957125" y="0"/>
              <a:ext cx="3683186" cy="5143544"/>
            </a:xfrm>
            <a:custGeom>
              <a:avLst/>
              <a:gdLst/>
              <a:ahLst/>
              <a:cxnLst/>
              <a:rect l="l" t="t" r="r" b="b"/>
              <a:pathLst>
                <a:path w="114920" h="160485" extrusionOk="0">
                  <a:moveTo>
                    <a:pt x="0" y="0"/>
                  </a:moveTo>
                  <a:lnTo>
                    <a:pt x="0" y="15562"/>
                  </a:lnTo>
                  <a:cubicBezTo>
                    <a:pt x="0" y="24575"/>
                    <a:pt x="7346" y="31897"/>
                    <a:pt x="16359" y="31897"/>
                  </a:cubicBezTo>
                  <a:lnTo>
                    <a:pt x="94857" y="31897"/>
                  </a:lnTo>
                  <a:cubicBezTo>
                    <a:pt x="102739" y="31897"/>
                    <a:pt x="109133" y="38315"/>
                    <a:pt x="109133" y="46196"/>
                  </a:cubicBezTo>
                  <a:cubicBezTo>
                    <a:pt x="109133" y="54055"/>
                    <a:pt x="102739" y="60472"/>
                    <a:pt x="94857" y="60472"/>
                  </a:cubicBezTo>
                  <a:lnTo>
                    <a:pt x="20062" y="60472"/>
                  </a:lnTo>
                  <a:cubicBezTo>
                    <a:pt x="9025" y="60472"/>
                    <a:pt x="12" y="69461"/>
                    <a:pt x="12" y="80534"/>
                  </a:cubicBezTo>
                  <a:cubicBezTo>
                    <a:pt x="12" y="87106"/>
                    <a:pt x="3191" y="92952"/>
                    <a:pt x="8073" y="96607"/>
                  </a:cubicBezTo>
                  <a:cubicBezTo>
                    <a:pt x="8835" y="97167"/>
                    <a:pt x="9632" y="97679"/>
                    <a:pt x="10454" y="98143"/>
                  </a:cubicBezTo>
                  <a:cubicBezTo>
                    <a:pt x="10633" y="98250"/>
                    <a:pt x="10811" y="98322"/>
                    <a:pt x="11002" y="98429"/>
                  </a:cubicBezTo>
                  <a:cubicBezTo>
                    <a:pt x="13716" y="99810"/>
                    <a:pt x="16800" y="100584"/>
                    <a:pt x="20062" y="100584"/>
                  </a:cubicBezTo>
                  <a:lnTo>
                    <a:pt x="94857" y="100584"/>
                  </a:lnTo>
                  <a:cubicBezTo>
                    <a:pt x="102739" y="100584"/>
                    <a:pt x="109133" y="107002"/>
                    <a:pt x="109133" y="114883"/>
                  </a:cubicBezTo>
                  <a:cubicBezTo>
                    <a:pt x="109133" y="122742"/>
                    <a:pt x="102739" y="129159"/>
                    <a:pt x="94857" y="129159"/>
                  </a:cubicBezTo>
                  <a:lnTo>
                    <a:pt x="54876" y="129159"/>
                  </a:lnTo>
                  <a:cubicBezTo>
                    <a:pt x="54233" y="129159"/>
                    <a:pt x="53590" y="129183"/>
                    <a:pt x="52983" y="129266"/>
                  </a:cubicBezTo>
                  <a:cubicBezTo>
                    <a:pt x="51876" y="129397"/>
                    <a:pt x="50828" y="129623"/>
                    <a:pt x="49792" y="129957"/>
                  </a:cubicBezTo>
                  <a:cubicBezTo>
                    <a:pt x="49387" y="130088"/>
                    <a:pt x="48994" y="130243"/>
                    <a:pt x="48613" y="130397"/>
                  </a:cubicBezTo>
                  <a:cubicBezTo>
                    <a:pt x="48054" y="130624"/>
                    <a:pt x="47506" y="130909"/>
                    <a:pt x="46970" y="131195"/>
                  </a:cubicBezTo>
                  <a:cubicBezTo>
                    <a:pt x="46637" y="131374"/>
                    <a:pt x="46304" y="131576"/>
                    <a:pt x="45994" y="131778"/>
                  </a:cubicBezTo>
                  <a:cubicBezTo>
                    <a:pt x="45280" y="132243"/>
                    <a:pt x="44613" y="132755"/>
                    <a:pt x="43994" y="133326"/>
                  </a:cubicBezTo>
                  <a:cubicBezTo>
                    <a:pt x="43732" y="133552"/>
                    <a:pt x="43482" y="133791"/>
                    <a:pt x="43244" y="134041"/>
                  </a:cubicBezTo>
                  <a:cubicBezTo>
                    <a:pt x="42017" y="135279"/>
                    <a:pt x="41017" y="136684"/>
                    <a:pt x="40220" y="138255"/>
                  </a:cubicBezTo>
                  <a:cubicBezTo>
                    <a:pt x="40089" y="138541"/>
                    <a:pt x="39958" y="138815"/>
                    <a:pt x="39827" y="139101"/>
                  </a:cubicBezTo>
                  <a:cubicBezTo>
                    <a:pt x="39529" y="139791"/>
                    <a:pt x="39267" y="140541"/>
                    <a:pt x="39088" y="141303"/>
                  </a:cubicBezTo>
                  <a:cubicBezTo>
                    <a:pt x="38731" y="142649"/>
                    <a:pt x="38517" y="144054"/>
                    <a:pt x="38517" y="145494"/>
                  </a:cubicBezTo>
                  <a:lnTo>
                    <a:pt x="38517" y="160484"/>
                  </a:lnTo>
                  <a:lnTo>
                    <a:pt x="44303" y="160484"/>
                  </a:lnTo>
                  <a:lnTo>
                    <a:pt x="44303" y="145494"/>
                  </a:lnTo>
                  <a:cubicBezTo>
                    <a:pt x="44303" y="145078"/>
                    <a:pt x="44327" y="144697"/>
                    <a:pt x="44375" y="144292"/>
                  </a:cubicBezTo>
                  <a:cubicBezTo>
                    <a:pt x="44434" y="143720"/>
                    <a:pt x="44553" y="143185"/>
                    <a:pt x="44708" y="142649"/>
                  </a:cubicBezTo>
                  <a:cubicBezTo>
                    <a:pt x="44792" y="142315"/>
                    <a:pt x="44887" y="142006"/>
                    <a:pt x="45018" y="141672"/>
                  </a:cubicBezTo>
                  <a:cubicBezTo>
                    <a:pt x="45351" y="140815"/>
                    <a:pt x="45792" y="140029"/>
                    <a:pt x="46327" y="139303"/>
                  </a:cubicBezTo>
                  <a:cubicBezTo>
                    <a:pt x="46411" y="139208"/>
                    <a:pt x="46482" y="139077"/>
                    <a:pt x="46566" y="138970"/>
                  </a:cubicBezTo>
                  <a:cubicBezTo>
                    <a:pt x="46589" y="138946"/>
                    <a:pt x="46613" y="138898"/>
                    <a:pt x="46661" y="138875"/>
                  </a:cubicBezTo>
                  <a:cubicBezTo>
                    <a:pt x="46744" y="138767"/>
                    <a:pt x="46839" y="138660"/>
                    <a:pt x="46923" y="138541"/>
                  </a:cubicBezTo>
                  <a:cubicBezTo>
                    <a:pt x="48280" y="136993"/>
                    <a:pt x="50078" y="135862"/>
                    <a:pt x="52102" y="135303"/>
                  </a:cubicBezTo>
                  <a:cubicBezTo>
                    <a:pt x="52233" y="135279"/>
                    <a:pt x="52364" y="135243"/>
                    <a:pt x="52495" y="135196"/>
                  </a:cubicBezTo>
                  <a:cubicBezTo>
                    <a:pt x="53257" y="135041"/>
                    <a:pt x="54055" y="134945"/>
                    <a:pt x="54876" y="134945"/>
                  </a:cubicBezTo>
                  <a:lnTo>
                    <a:pt x="94857" y="134945"/>
                  </a:lnTo>
                  <a:cubicBezTo>
                    <a:pt x="105930" y="134945"/>
                    <a:pt x="114919" y="125932"/>
                    <a:pt x="114919" y="114883"/>
                  </a:cubicBezTo>
                  <a:cubicBezTo>
                    <a:pt x="114919" y="103823"/>
                    <a:pt x="105930" y="94810"/>
                    <a:pt x="94857" y="94810"/>
                  </a:cubicBezTo>
                  <a:lnTo>
                    <a:pt x="20062" y="94810"/>
                  </a:lnTo>
                  <a:cubicBezTo>
                    <a:pt x="19217" y="94810"/>
                    <a:pt x="18395" y="94750"/>
                    <a:pt x="17598" y="94595"/>
                  </a:cubicBezTo>
                  <a:cubicBezTo>
                    <a:pt x="17491" y="94571"/>
                    <a:pt x="17383" y="94571"/>
                    <a:pt x="17288" y="94548"/>
                  </a:cubicBezTo>
                  <a:cubicBezTo>
                    <a:pt x="15645" y="94214"/>
                    <a:pt x="14097" y="93595"/>
                    <a:pt x="12692" y="92774"/>
                  </a:cubicBezTo>
                  <a:cubicBezTo>
                    <a:pt x="12561" y="92678"/>
                    <a:pt x="12430" y="92595"/>
                    <a:pt x="12299" y="92524"/>
                  </a:cubicBezTo>
                  <a:cubicBezTo>
                    <a:pt x="11561" y="92035"/>
                    <a:pt x="10847" y="91464"/>
                    <a:pt x="10204" y="90857"/>
                  </a:cubicBezTo>
                  <a:cubicBezTo>
                    <a:pt x="7477" y="88261"/>
                    <a:pt x="5787" y="84582"/>
                    <a:pt x="5787" y="80534"/>
                  </a:cubicBezTo>
                  <a:cubicBezTo>
                    <a:pt x="5787" y="72640"/>
                    <a:pt x="12204" y="66247"/>
                    <a:pt x="20062" y="66247"/>
                  </a:cubicBezTo>
                  <a:lnTo>
                    <a:pt x="94857" y="66247"/>
                  </a:lnTo>
                  <a:cubicBezTo>
                    <a:pt x="105930" y="66247"/>
                    <a:pt x="114919" y="57234"/>
                    <a:pt x="114919" y="46196"/>
                  </a:cubicBezTo>
                  <a:cubicBezTo>
                    <a:pt x="114919" y="35136"/>
                    <a:pt x="105930" y="26123"/>
                    <a:pt x="94857" y="26123"/>
                  </a:cubicBezTo>
                  <a:lnTo>
                    <a:pt x="16359" y="26123"/>
                  </a:lnTo>
                  <a:cubicBezTo>
                    <a:pt x="10537" y="26123"/>
                    <a:pt x="5787" y="21396"/>
                    <a:pt x="5787" y="15562"/>
                  </a:cubicBezTo>
                  <a:lnTo>
                    <a:pt x="5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1838;p41">
              <a:extLst>
                <a:ext uri="{FF2B5EF4-FFF2-40B4-BE49-F238E27FC236}">
                  <a16:creationId xmlns:a16="http://schemas.microsoft.com/office/drawing/2014/main" id="{D756D3EA-6E89-3434-F7F4-672856A8B529}"/>
                </a:ext>
              </a:extLst>
            </p:cNvPr>
            <p:cNvSpPr/>
            <p:nvPr/>
          </p:nvSpPr>
          <p:spPr>
            <a:xfrm>
              <a:off x="4034589" y="0"/>
              <a:ext cx="3528256" cy="5087072"/>
            </a:xfrm>
            <a:custGeom>
              <a:avLst/>
              <a:gdLst/>
              <a:ahLst/>
              <a:cxnLst/>
              <a:rect l="l" t="t" r="r" b="b"/>
              <a:pathLst>
                <a:path w="110086" h="158723" extrusionOk="0">
                  <a:moveTo>
                    <a:pt x="0" y="0"/>
                  </a:moveTo>
                  <a:lnTo>
                    <a:pt x="0" y="2263"/>
                  </a:lnTo>
                  <a:lnTo>
                    <a:pt x="953" y="2263"/>
                  </a:lnTo>
                  <a:lnTo>
                    <a:pt x="953" y="0"/>
                  </a:lnTo>
                  <a:close/>
                  <a:moveTo>
                    <a:pt x="0" y="4501"/>
                  </a:moveTo>
                  <a:lnTo>
                    <a:pt x="0" y="6763"/>
                  </a:lnTo>
                  <a:lnTo>
                    <a:pt x="953" y="6763"/>
                  </a:lnTo>
                  <a:lnTo>
                    <a:pt x="953" y="4501"/>
                  </a:lnTo>
                  <a:close/>
                  <a:moveTo>
                    <a:pt x="0" y="8990"/>
                  </a:moveTo>
                  <a:lnTo>
                    <a:pt x="0" y="11252"/>
                  </a:lnTo>
                  <a:lnTo>
                    <a:pt x="953" y="11252"/>
                  </a:lnTo>
                  <a:lnTo>
                    <a:pt x="953" y="8990"/>
                  </a:lnTo>
                  <a:close/>
                  <a:moveTo>
                    <a:pt x="0" y="13490"/>
                  </a:moveTo>
                  <a:lnTo>
                    <a:pt x="0" y="15740"/>
                  </a:lnTo>
                  <a:lnTo>
                    <a:pt x="953" y="15717"/>
                  </a:lnTo>
                  <a:lnTo>
                    <a:pt x="953" y="13490"/>
                  </a:lnTo>
                  <a:close/>
                  <a:moveTo>
                    <a:pt x="1155" y="17872"/>
                  </a:moveTo>
                  <a:lnTo>
                    <a:pt x="238" y="18050"/>
                  </a:lnTo>
                  <a:cubicBezTo>
                    <a:pt x="357" y="18824"/>
                    <a:pt x="572" y="19574"/>
                    <a:pt x="822" y="20289"/>
                  </a:cubicBezTo>
                  <a:lnTo>
                    <a:pt x="1727" y="19979"/>
                  </a:lnTo>
                  <a:cubicBezTo>
                    <a:pt x="1488" y="19288"/>
                    <a:pt x="1286" y="18598"/>
                    <a:pt x="1155" y="17872"/>
                  </a:cubicBezTo>
                  <a:close/>
                  <a:moveTo>
                    <a:pt x="2620" y="21932"/>
                  </a:moveTo>
                  <a:lnTo>
                    <a:pt x="1798" y="22420"/>
                  </a:lnTo>
                  <a:cubicBezTo>
                    <a:pt x="2191" y="23086"/>
                    <a:pt x="2620" y="23729"/>
                    <a:pt x="3108" y="24325"/>
                  </a:cubicBezTo>
                  <a:lnTo>
                    <a:pt x="3858" y="23729"/>
                  </a:lnTo>
                  <a:cubicBezTo>
                    <a:pt x="3393" y="23170"/>
                    <a:pt x="2977" y="22575"/>
                    <a:pt x="2620" y="21932"/>
                  </a:cubicBezTo>
                  <a:close/>
                  <a:moveTo>
                    <a:pt x="5346" y="25301"/>
                  </a:moveTo>
                  <a:lnTo>
                    <a:pt x="4703" y="26015"/>
                  </a:lnTo>
                  <a:cubicBezTo>
                    <a:pt x="5287" y="26527"/>
                    <a:pt x="5906" y="26992"/>
                    <a:pt x="6572" y="27397"/>
                  </a:cubicBezTo>
                  <a:lnTo>
                    <a:pt x="7084" y="26575"/>
                  </a:lnTo>
                  <a:cubicBezTo>
                    <a:pt x="6477" y="26194"/>
                    <a:pt x="5882" y="25753"/>
                    <a:pt x="5346" y="25301"/>
                  </a:cubicBezTo>
                  <a:close/>
                  <a:moveTo>
                    <a:pt x="9013" y="27551"/>
                  </a:moveTo>
                  <a:lnTo>
                    <a:pt x="8632" y="28456"/>
                  </a:lnTo>
                  <a:cubicBezTo>
                    <a:pt x="9347" y="28766"/>
                    <a:pt x="10097" y="28992"/>
                    <a:pt x="10859" y="29147"/>
                  </a:cubicBezTo>
                  <a:lnTo>
                    <a:pt x="11073" y="28218"/>
                  </a:lnTo>
                  <a:cubicBezTo>
                    <a:pt x="10371" y="28075"/>
                    <a:pt x="9680" y="27837"/>
                    <a:pt x="9013" y="27551"/>
                  </a:cubicBezTo>
                  <a:close/>
                  <a:moveTo>
                    <a:pt x="13204" y="28504"/>
                  </a:moveTo>
                  <a:lnTo>
                    <a:pt x="13145" y="29480"/>
                  </a:lnTo>
                  <a:cubicBezTo>
                    <a:pt x="13407" y="29480"/>
                    <a:pt x="13669" y="29504"/>
                    <a:pt x="13942" y="29504"/>
                  </a:cubicBezTo>
                  <a:lnTo>
                    <a:pt x="15431" y="29504"/>
                  </a:lnTo>
                  <a:lnTo>
                    <a:pt x="15431" y="28528"/>
                  </a:lnTo>
                  <a:lnTo>
                    <a:pt x="13942" y="28528"/>
                  </a:lnTo>
                  <a:cubicBezTo>
                    <a:pt x="13692" y="28528"/>
                    <a:pt x="13454" y="28528"/>
                    <a:pt x="13204" y="28504"/>
                  </a:cubicBezTo>
                  <a:close/>
                  <a:moveTo>
                    <a:pt x="17669" y="28528"/>
                  </a:moveTo>
                  <a:lnTo>
                    <a:pt x="17669" y="29504"/>
                  </a:lnTo>
                  <a:lnTo>
                    <a:pt x="19931" y="29504"/>
                  </a:lnTo>
                  <a:lnTo>
                    <a:pt x="19931" y="28528"/>
                  </a:lnTo>
                  <a:close/>
                  <a:moveTo>
                    <a:pt x="22158" y="28528"/>
                  </a:moveTo>
                  <a:lnTo>
                    <a:pt x="22158" y="29504"/>
                  </a:lnTo>
                  <a:lnTo>
                    <a:pt x="24420" y="29504"/>
                  </a:lnTo>
                  <a:lnTo>
                    <a:pt x="24420" y="28528"/>
                  </a:lnTo>
                  <a:close/>
                  <a:moveTo>
                    <a:pt x="26658" y="28528"/>
                  </a:moveTo>
                  <a:lnTo>
                    <a:pt x="26658" y="29504"/>
                  </a:lnTo>
                  <a:lnTo>
                    <a:pt x="28920" y="29504"/>
                  </a:lnTo>
                  <a:lnTo>
                    <a:pt x="28920" y="28528"/>
                  </a:lnTo>
                  <a:close/>
                  <a:moveTo>
                    <a:pt x="31147" y="28528"/>
                  </a:moveTo>
                  <a:lnTo>
                    <a:pt x="31147" y="29504"/>
                  </a:lnTo>
                  <a:lnTo>
                    <a:pt x="33409" y="29504"/>
                  </a:lnTo>
                  <a:lnTo>
                    <a:pt x="33409" y="28528"/>
                  </a:lnTo>
                  <a:close/>
                  <a:moveTo>
                    <a:pt x="35648" y="28528"/>
                  </a:moveTo>
                  <a:lnTo>
                    <a:pt x="35648" y="29504"/>
                  </a:lnTo>
                  <a:lnTo>
                    <a:pt x="37898" y="29504"/>
                  </a:lnTo>
                  <a:lnTo>
                    <a:pt x="37898" y="28528"/>
                  </a:lnTo>
                  <a:close/>
                  <a:moveTo>
                    <a:pt x="40136" y="28528"/>
                  </a:moveTo>
                  <a:lnTo>
                    <a:pt x="40136" y="29504"/>
                  </a:lnTo>
                  <a:lnTo>
                    <a:pt x="42398" y="29504"/>
                  </a:lnTo>
                  <a:lnTo>
                    <a:pt x="42398" y="28528"/>
                  </a:lnTo>
                  <a:close/>
                  <a:moveTo>
                    <a:pt x="44625" y="28528"/>
                  </a:moveTo>
                  <a:lnTo>
                    <a:pt x="44625" y="29504"/>
                  </a:lnTo>
                  <a:lnTo>
                    <a:pt x="46887" y="29504"/>
                  </a:lnTo>
                  <a:lnTo>
                    <a:pt x="46887" y="28528"/>
                  </a:lnTo>
                  <a:close/>
                  <a:moveTo>
                    <a:pt x="49125" y="28528"/>
                  </a:moveTo>
                  <a:lnTo>
                    <a:pt x="49125" y="29504"/>
                  </a:lnTo>
                  <a:lnTo>
                    <a:pt x="51388" y="29504"/>
                  </a:lnTo>
                  <a:lnTo>
                    <a:pt x="51388" y="28528"/>
                  </a:lnTo>
                  <a:close/>
                  <a:moveTo>
                    <a:pt x="53614" y="28528"/>
                  </a:moveTo>
                  <a:lnTo>
                    <a:pt x="53614" y="29504"/>
                  </a:lnTo>
                  <a:lnTo>
                    <a:pt x="55876" y="29504"/>
                  </a:lnTo>
                  <a:lnTo>
                    <a:pt x="55876" y="28528"/>
                  </a:lnTo>
                  <a:close/>
                  <a:moveTo>
                    <a:pt x="58115" y="28528"/>
                  </a:moveTo>
                  <a:lnTo>
                    <a:pt x="58115" y="29504"/>
                  </a:lnTo>
                  <a:lnTo>
                    <a:pt x="60377" y="29504"/>
                  </a:lnTo>
                  <a:lnTo>
                    <a:pt x="60377" y="28528"/>
                  </a:lnTo>
                  <a:close/>
                  <a:moveTo>
                    <a:pt x="62603" y="28528"/>
                  </a:moveTo>
                  <a:lnTo>
                    <a:pt x="62603" y="29504"/>
                  </a:lnTo>
                  <a:lnTo>
                    <a:pt x="64865" y="29504"/>
                  </a:lnTo>
                  <a:lnTo>
                    <a:pt x="64865" y="28528"/>
                  </a:lnTo>
                  <a:close/>
                  <a:moveTo>
                    <a:pt x="67104" y="28528"/>
                  </a:moveTo>
                  <a:lnTo>
                    <a:pt x="67104" y="29504"/>
                  </a:lnTo>
                  <a:lnTo>
                    <a:pt x="69354" y="29504"/>
                  </a:lnTo>
                  <a:lnTo>
                    <a:pt x="69354" y="28528"/>
                  </a:lnTo>
                  <a:close/>
                  <a:moveTo>
                    <a:pt x="71592" y="28528"/>
                  </a:moveTo>
                  <a:lnTo>
                    <a:pt x="71592" y="29504"/>
                  </a:lnTo>
                  <a:lnTo>
                    <a:pt x="73855" y="29504"/>
                  </a:lnTo>
                  <a:lnTo>
                    <a:pt x="73855" y="28528"/>
                  </a:lnTo>
                  <a:close/>
                  <a:moveTo>
                    <a:pt x="76081" y="28528"/>
                  </a:moveTo>
                  <a:lnTo>
                    <a:pt x="76081" y="29504"/>
                  </a:lnTo>
                  <a:lnTo>
                    <a:pt x="78343" y="29504"/>
                  </a:lnTo>
                  <a:lnTo>
                    <a:pt x="78343" y="28528"/>
                  </a:lnTo>
                  <a:close/>
                  <a:moveTo>
                    <a:pt x="80582" y="28528"/>
                  </a:moveTo>
                  <a:lnTo>
                    <a:pt x="80582" y="29504"/>
                  </a:lnTo>
                  <a:lnTo>
                    <a:pt x="82844" y="29504"/>
                  </a:lnTo>
                  <a:lnTo>
                    <a:pt x="82844" y="28528"/>
                  </a:lnTo>
                  <a:close/>
                  <a:moveTo>
                    <a:pt x="85070" y="28528"/>
                  </a:moveTo>
                  <a:lnTo>
                    <a:pt x="85070" y="29504"/>
                  </a:lnTo>
                  <a:lnTo>
                    <a:pt x="87333" y="29504"/>
                  </a:lnTo>
                  <a:lnTo>
                    <a:pt x="87333" y="28528"/>
                  </a:lnTo>
                  <a:close/>
                  <a:moveTo>
                    <a:pt x="89571" y="28528"/>
                  </a:moveTo>
                  <a:lnTo>
                    <a:pt x="89571" y="29504"/>
                  </a:lnTo>
                  <a:lnTo>
                    <a:pt x="91821" y="29504"/>
                  </a:lnTo>
                  <a:lnTo>
                    <a:pt x="91821" y="28528"/>
                  </a:lnTo>
                  <a:close/>
                  <a:moveTo>
                    <a:pt x="94107" y="28611"/>
                  </a:moveTo>
                  <a:lnTo>
                    <a:pt x="94012" y="29587"/>
                  </a:lnTo>
                  <a:cubicBezTo>
                    <a:pt x="94750" y="29635"/>
                    <a:pt x="95476" y="29766"/>
                    <a:pt x="96167" y="29921"/>
                  </a:cubicBezTo>
                  <a:lnTo>
                    <a:pt x="96393" y="28968"/>
                  </a:lnTo>
                  <a:cubicBezTo>
                    <a:pt x="95655" y="28813"/>
                    <a:pt x="94881" y="28682"/>
                    <a:pt x="94107" y="28611"/>
                  </a:cubicBezTo>
                  <a:close/>
                  <a:moveTo>
                    <a:pt x="98608" y="29635"/>
                  </a:moveTo>
                  <a:lnTo>
                    <a:pt x="98274" y="30540"/>
                  </a:lnTo>
                  <a:cubicBezTo>
                    <a:pt x="98941" y="30790"/>
                    <a:pt x="99608" y="31099"/>
                    <a:pt x="100251" y="31433"/>
                  </a:cubicBezTo>
                  <a:lnTo>
                    <a:pt x="100715" y="30587"/>
                  </a:lnTo>
                  <a:cubicBezTo>
                    <a:pt x="100013" y="30230"/>
                    <a:pt x="99322" y="29921"/>
                    <a:pt x="98608" y="29635"/>
                  </a:cubicBezTo>
                  <a:close/>
                  <a:moveTo>
                    <a:pt x="102668" y="31790"/>
                  </a:moveTo>
                  <a:lnTo>
                    <a:pt x="102120" y="32588"/>
                  </a:lnTo>
                  <a:cubicBezTo>
                    <a:pt x="102715" y="33004"/>
                    <a:pt x="103275" y="33457"/>
                    <a:pt x="103787" y="33981"/>
                  </a:cubicBezTo>
                  <a:lnTo>
                    <a:pt x="104454" y="33254"/>
                  </a:lnTo>
                  <a:cubicBezTo>
                    <a:pt x="103894" y="32742"/>
                    <a:pt x="103299" y="32254"/>
                    <a:pt x="102668" y="31790"/>
                  </a:cubicBezTo>
                  <a:close/>
                  <a:moveTo>
                    <a:pt x="106049" y="34921"/>
                  </a:moveTo>
                  <a:lnTo>
                    <a:pt x="105311" y="35540"/>
                  </a:lnTo>
                  <a:cubicBezTo>
                    <a:pt x="105763" y="36112"/>
                    <a:pt x="106204" y="36695"/>
                    <a:pt x="106597" y="37314"/>
                  </a:cubicBezTo>
                  <a:lnTo>
                    <a:pt x="107383" y="36802"/>
                  </a:lnTo>
                  <a:cubicBezTo>
                    <a:pt x="106978" y="36160"/>
                    <a:pt x="106537" y="35517"/>
                    <a:pt x="106049" y="34921"/>
                  </a:cubicBezTo>
                  <a:close/>
                  <a:moveTo>
                    <a:pt x="108490" y="38827"/>
                  </a:moveTo>
                  <a:lnTo>
                    <a:pt x="107621" y="39243"/>
                  </a:lnTo>
                  <a:cubicBezTo>
                    <a:pt x="107930" y="39886"/>
                    <a:pt x="108180" y="40577"/>
                    <a:pt x="108383" y="41267"/>
                  </a:cubicBezTo>
                  <a:lnTo>
                    <a:pt x="109311" y="40982"/>
                  </a:lnTo>
                  <a:cubicBezTo>
                    <a:pt x="109085" y="40267"/>
                    <a:pt x="108823" y="39517"/>
                    <a:pt x="108490" y="38827"/>
                  </a:cubicBezTo>
                  <a:close/>
                  <a:moveTo>
                    <a:pt x="109847" y="43244"/>
                  </a:moveTo>
                  <a:lnTo>
                    <a:pt x="108907" y="43399"/>
                  </a:lnTo>
                  <a:cubicBezTo>
                    <a:pt x="109026" y="44113"/>
                    <a:pt x="109085" y="44839"/>
                    <a:pt x="109109" y="45554"/>
                  </a:cubicBezTo>
                  <a:lnTo>
                    <a:pt x="110085" y="45530"/>
                  </a:lnTo>
                  <a:cubicBezTo>
                    <a:pt x="110062" y="44756"/>
                    <a:pt x="109978" y="43994"/>
                    <a:pt x="109847" y="43244"/>
                  </a:cubicBezTo>
                  <a:close/>
                  <a:moveTo>
                    <a:pt x="109061" y="47744"/>
                  </a:moveTo>
                  <a:cubicBezTo>
                    <a:pt x="108978" y="48482"/>
                    <a:pt x="108871" y="49197"/>
                    <a:pt x="108728" y="49899"/>
                  </a:cubicBezTo>
                  <a:lnTo>
                    <a:pt x="109645" y="50126"/>
                  </a:lnTo>
                  <a:cubicBezTo>
                    <a:pt x="109823" y="49387"/>
                    <a:pt x="109954" y="48613"/>
                    <a:pt x="110002" y="47840"/>
                  </a:cubicBezTo>
                  <a:lnTo>
                    <a:pt x="109061" y="47744"/>
                  </a:lnTo>
                  <a:close/>
                  <a:moveTo>
                    <a:pt x="108109" y="52007"/>
                  </a:moveTo>
                  <a:cubicBezTo>
                    <a:pt x="107847" y="52673"/>
                    <a:pt x="107537" y="53340"/>
                    <a:pt x="107204" y="53983"/>
                  </a:cubicBezTo>
                  <a:lnTo>
                    <a:pt x="108049" y="54436"/>
                  </a:lnTo>
                  <a:cubicBezTo>
                    <a:pt x="108419" y="53745"/>
                    <a:pt x="108728" y="53054"/>
                    <a:pt x="109002" y="52340"/>
                  </a:cubicBezTo>
                  <a:lnTo>
                    <a:pt x="108109" y="52007"/>
                  </a:lnTo>
                  <a:close/>
                  <a:moveTo>
                    <a:pt x="106049" y="55852"/>
                  </a:moveTo>
                  <a:cubicBezTo>
                    <a:pt x="105644" y="56448"/>
                    <a:pt x="105180" y="57007"/>
                    <a:pt x="104692" y="57543"/>
                  </a:cubicBezTo>
                  <a:lnTo>
                    <a:pt x="105382" y="58186"/>
                  </a:lnTo>
                  <a:cubicBezTo>
                    <a:pt x="105894" y="57626"/>
                    <a:pt x="106383" y="57031"/>
                    <a:pt x="106847" y="56388"/>
                  </a:cubicBezTo>
                  <a:lnTo>
                    <a:pt x="106049" y="55852"/>
                  </a:lnTo>
                  <a:close/>
                  <a:moveTo>
                    <a:pt x="103096" y="59031"/>
                  </a:moveTo>
                  <a:cubicBezTo>
                    <a:pt x="102537" y="59496"/>
                    <a:pt x="101942" y="59936"/>
                    <a:pt x="101322" y="60317"/>
                  </a:cubicBezTo>
                  <a:lnTo>
                    <a:pt x="101846" y="61139"/>
                  </a:lnTo>
                  <a:cubicBezTo>
                    <a:pt x="102477" y="60734"/>
                    <a:pt x="103120" y="60270"/>
                    <a:pt x="103716" y="59781"/>
                  </a:cubicBezTo>
                  <a:lnTo>
                    <a:pt x="103096" y="59031"/>
                  </a:lnTo>
                  <a:close/>
                  <a:moveTo>
                    <a:pt x="99405" y="61353"/>
                  </a:moveTo>
                  <a:cubicBezTo>
                    <a:pt x="98763" y="61651"/>
                    <a:pt x="98060" y="61913"/>
                    <a:pt x="97370" y="62139"/>
                  </a:cubicBezTo>
                  <a:lnTo>
                    <a:pt x="97655" y="63068"/>
                  </a:lnTo>
                  <a:cubicBezTo>
                    <a:pt x="98405" y="62841"/>
                    <a:pt x="99120" y="62556"/>
                    <a:pt x="99810" y="62222"/>
                  </a:cubicBezTo>
                  <a:lnTo>
                    <a:pt x="99405" y="61353"/>
                  </a:lnTo>
                  <a:close/>
                  <a:moveTo>
                    <a:pt x="21217" y="62889"/>
                  </a:moveTo>
                  <a:lnTo>
                    <a:pt x="21217" y="63842"/>
                  </a:lnTo>
                  <a:lnTo>
                    <a:pt x="23444" y="63842"/>
                  </a:lnTo>
                  <a:lnTo>
                    <a:pt x="23444" y="62889"/>
                  </a:lnTo>
                  <a:close/>
                  <a:moveTo>
                    <a:pt x="25706" y="62889"/>
                  </a:moveTo>
                  <a:lnTo>
                    <a:pt x="25706" y="63842"/>
                  </a:lnTo>
                  <a:lnTo>
                    <a:pt x="27944" y="63842"/>
                  </a:lnTo>
                  <a:lnTo>
                    <a:pt x="27944" y="62889"/>
                  </a:lnTo>
                  <a:close/>
                  <a:moveTo>
                    <a:pt x="30194" y="62889"/>
                  </a:moveTo>
                  <a:lnTo>
                    <a:pt x="30194" y="63842"/>
                  </a:lnTo>
                  <a:lnTo>
                    <a:pt x="32433" y="63842"/>
                  </a:lnTo>
                  <a:lnTo>
                    <a:pt x="32433" y="62889"/>
                  </a:lnTo>
                  <a:close/>
                  <a:moveTo>
                    <a:pt x="34695" y="62889"/>
                  </a:moveTo>
                  <a:lnTo>
                    <a:pt x="34695" y="63842"/>
                  </a:lnTo>
                  <a:lnTo>
                    <a:pt x="36921" y="63842"/>
                  </a:lnTo>
                  <a:lnTo>
                    <a:pt x="36921" y="62889"/>
                  </a:lnTo>
                  <a:close/>
                  <a:moveTo>
                    <a:pt x="39184" y="62889"/>
                  </a:moveTo>
                  <a:lnTo>
                    <a:pt x="39184" y="63842"/>
                  </a:lnTo>
                  <a:lnTo>
                    <a:pt x="41422" y="63842"/>
                  </a:lnTo>
                  <a:lnTo>
                    <a:pt x="41422" y="62889"/>
                  </a:lnTo>
                  <a:close/>
                  <a:moveTo>
                    <a:pt x="43684" y="62889"/>
                  </a:moveTo>
                  <a:lnTo>
                    <a:pt x="43684" y="63842"/>
                  </a:lnTo>
                  <a:lnTo>
                    <a:pt x="45911" y="63842"/>
                  </a:lnTo>
                  <a:lnTo>
                    <a:pt x="45911" y="62889"/>
                  </a:lnTo>
                  <a:close/>
                  <a:moveTo>
                    <a:pt x="48173" y="62889"/>
                  </a:moveTo>
                  <a:lnTo>
                    <a:pt x="48173" y="63842"/>
                  </a:lnTo>
                  <a:lnTo>
                    <a:pt x="50411" y="63842"/>
                  </a:lnTo>
                  <a:lnTo>
                    <a:pt x="50411" y="62889"/>
                  </a:lnTo>
                  <a:close/>
                  <a:moveTo>
                    <a:pt x="52673" y="62889"/>
                  </a:moveTo>
                  <a:lnTo>
                    <a:pt x="52673" y="63842"/>
                  </a:lnTo>
                  <a:lnTo>
                    <a:pt x="54900" y="63842"/>
                  </a:lnTo>
                  <a:lnTo>
                    <a:pt x="54900" y="62889"/>
                  </a:lnTo>
                  <a:close/>
                  <a:moveTo>
                    <a:pt x="57162" y="62889"/>
                  </a:moveTo>
                  <a:lnTo>
                    <a:pt x="57162" y="63842"/>
                  </a:lnTo>
                  <a:lnTo>
                    <a:pt x="59400" y="63842"/>
                  </a:lnTo>
                  <a:lnTo>
                    <a:pt x="59400" y="62889"/>
                  </a:lnTo>
                  <a:close/>
                  <a:moveTo>
                    <a:pt x="61651" y="62889"/>
                  </a:moveTo>
                  <a:lnTo>
                    <a:pt x="61651" y="63842"/>
                  </a:lnTo>
                  <a:lnTo>
                    <a:pt x="63889" y="63842"/>
                  </a:lnTo>
                  <a:lnTo>
                    <a:pt x="63889" y="62889"/>
                  </a:lnTo>
                  <a:close/>
                  <a:moveTo>
                    <a:pt x="66151" y="62889"/>
                  </a:moveTo>
                  <a:lnTo>
                    <a:pt x="66151" y="63842"/>
                  </a:lnTo>
                  <a:lnTo>
                    <a:pt x="68378" y="63842"/>
                  </a:lnTo>
                  <a:lnTo>
                    <a:pt x="68378" y="62889"/>
                  </a:lnTo>
                  <a:close/>
                  <a:moveTo>
                    <a:pt x="70640" y="62889"/>
                  </a:moveTo>
                  <a:lnTo>
                    <a:pt x="70640" y="63842"/>
                  </a:lnTo>
                  <a:lnTo>
                    <a:pt x="72878" y="63842"/>
                  </a:lnTo>
                  <a:lnTo>
                    <a:pt x="72878" y="62889"/>
                  </a:lnTo>
                  <a:close/>
                  <a:moveTo>
                    <a:pt x="75141" y="62889"/>
                  </a:moveTo>
                  <a:lnTo>
                    <a:pt x="75141" y="63842"/>
                  </a:lnTo>
                  <a:lnTo>
                    <a:pt x="77367" y="63842"/>
                  </a:lnTo>
                  <a:lnTo>
                    <a:pt x="77367" y="62889"/>
                  </a:lnTo>
                  <a:close/>
                  <a:moveTo>
                    <a:pt x="79629" y="62889"/>
                  </a:moveTo>
                  <a:lnTo>
                    <a:pt x="79629" y="63842"/>
                  </a:lnTo>
                  <a:lnTo>
                    <a:pt x="81868" y="63842"/>
                  </a:lnTo>
                  <a:lnTo>
                    <a:pt x="81868" y="62889"/>
                  </a:lnTo>
                  <a:close/>
                  <a:moveTo>
                    <a:pt x="84118" y="62889"/>
                  </a:moveTo>
                  <a:lnTo>
                    <a:pt x="84118" y="63842"/>
                  </a:lnTo>
                  <a:lnTo>
                    <a:pt x="86356" y="63842"/>
                  </a:lnTo>
                  <a:lnTo>
                    <a:pt x="86356" y="62889"/>
                  </a:lnTo>
                  <a:close/>
                  <a:moveTo>
                    <a:pt x="88618" y="62889"/>
                  </a:moveTo>
                  <a:lnTo>
                    <a:pt x="88618" y="63842"/>
                  </a:lnTo>
                  <a:lnTo>
                    <a:pt x="90845" y="63842"/>
                  </a:lnTo>
                  <a:lnTo>
                    <a:pt x="90845" y="62889"/>
                  </a:lnTo>
                  <a:close/>
                  <a:moveTo>
                    <a:pt x="95238" y="62627"/>
                  </a:moveTo>
                  <a:cubicBezTo>
                    <a:pt x="94548" y="62758"/>
                    <a:pt x="93798" y="62841"/>
                    <a:pt x="93083" y="62865"/>
                  </a:cubicBezTo>
                  <a:lnTo>
                    <a:pt x="93107" y="63842"/>
                  </a:lnTo>
                  <a:cubicBezTo>
                    <a:pt x="93881" y="63818"/>
                    <a:pt x="94655" y="63711"/>
                    <a:pt x="95417" y="63580"/>
                  </a:cubicBezTo>
                  <a:lnTo>
                    <a:pt x="95238" y="62627"/>
                  </a:lnTo>
                  <a:close/>
                  <a:moveTo>
                    <a:pt x="17645" y="62889"/>
                  </a:moveTo>
                  <a:cubicBezTo>
                    <a:pt x="17336" y="62889"/>
                    <a:pt x="17002" y="62889"/>
                    <a:pt x="16693" y="62913"/>
                  </a:cubicBezTo>
                  <a:lnTo>
                    <a:pt x="16740" y="63865"/>
                  </a:lnTo>
                  <a:cubicBezTo>
                    <a:pt x="17026" y="63865"/>
                    <a:pt x="17336" y="63842"/>
                    <a:pt x="17645" y="63842"/>
                  </a:cubicBezTo>
                  <a:lnTo>
                    <a:pt x="18955" y="63842"/>
                  </a:lnTo>
                  <a:lnTo>
                    <a:pt x="18955" y="62889"/>
                  </a:lnTo>
                  <a:close/>
                  <a:moveTo>
                    <a:pt x="14383" y="63175"/>
                  </a:moveTo>
                  <a:cubicBezTo>
                    <a:pt x="13633" y="63330"/>
                    <a:pt x="12895" y="63508"/>
                    <a:pt x="12145" y="63758"/>
                  </a:cubicBezTo>
                  <a:lnTo>
                    <a:pt x="12454" y="64663"/>
                  </a:lnTo>
                  <a:cubicBezTo>
                    <a:pt x="13145" y="64425"/>
                    <a:pt x="13871" y="64246"/>
                    <a:pt x="14562" y="64127"/>
                  </a:cubicBezTo>
                  <a:lnTo>
                    <a:pt x="14383" y="63175"/>
                  </a:lnTo>
                  <a:close/>
                  <a:moveTo>
                    <a:pt x="10013" y="64603"/>
                  </a:moveTo>
                  <a:cubicBezTo>
                    <a:pt x="9323" y="64949"/>
                    <a:pt x="8656" y="65330"/>
                    <a:pt x="8013" y="65735"/>
                  </a:cubicBezTo>
                  <a:lnTo>
                    <a:pt x="8525" y="66556"/>
                  </a:lnTo>
                  <a:cubicBezTo>
                    <a:pt x="9144" y="66151"/>
                    <a:pt x="9787" y="65794"/>
                    <a:pt x="10430" y="65485"/>
                  </a:cubicBezTo>
                  <a:lnTo>
                    <a:pt x="10013" y="64603"/>
                  </a:lnTo>
                  <a:close/>
                  <a:moveTo>
                    <a:pt x="6168" y="67128"/>
                  </a:moveTo>
                  <a:cubicBezTo>
                    <a:pt x="5572" y="67640"/>
                    <a:pt x="5037" y="68175"/>
                    <a:pt x="4525" y="68747"/>
                  </a:cubicBezTo>
                  <a:lnTo>
                    <a:pt x="5215" y="69390"/>
                  </a:lnTo>
                  <a:cubicBezTo>
                    <a:pt x="5703" y="68842"/>
                    <a:pt x="6239" y="68330"/>
                    <a:pt x="6787" y="67866"/>
                  </a:cubicBezTo>
                  <a:lnTo>
                    <a:pt x="6168" y="67128"/>
                  </a:lnTo>
                  <a:close/>
                  <a:moveTo>
                    <a:pt x="3084" y="70569"/>
                  </a:moveTo>
                  <a:cubicBezTo>
                    <a:pt x="2643" y="71188"/>
                    <a:pt x="2262" y="71854"/>
                    <a:pt x="1905" y="72545"/>
                  </a:cubicBezTo>
                  <a:lnTo>
                    <a:pt x="2774" y="72985"/>
                  </a:lnTo>
                  <a:cubicBezTo>
                    <a:pt x="3084" y="72343"/>
                    <a:pt x="3465" y="71700"/>
                    <a:pt x="3882" y="71104"/>
                  </a:cubicBezTo>
                  <a:lnTo>
                    <a:pt x="3084" y="70569"/>
                  </a:lnTo>
                  <a:close/>
                  <a:moveTo>
                    <a:pt x="1000" y="74676"/>
                  </a:moveTo>
                  <a:cubicBezTo>
                    <a:pt x="750" y="75391"/>
                    <a:pt x="536" y="76141"/>
                    <a:pt x="393" y="76879"/>
                  </a:cubicBezTo>
                  <a:lnTo>
                    <a:pt x="1310" y="77093"/>
                  </a:lnTo>
                  <a:cubicBezTo>
                    <a:pt x="1465" y="76367"/>
                    <a:pt x="1667" y="75676"/>
                    <a:pt x="1905" y="74986"/>
                  </a:cubicBezTo>
                  <a:lnTo>
                    <a:pt x="1000" y="74676"/>
                  </a:lnTo>
                  <a:close/>
                  <a:moveTo>
                    <a:pt x="60" y="79165"/>
                  </a:moveTo>
                  <a:cubicBezTo>
                    <a:pt x="24" y="79629"/>
                    <a:pt x="0" y="80070"/>
                    <a:pt x="0" y="80534"/>
                  </a:cubicBezTo>
                  <a:cubicBezTo>
                    <a:pt x="0" y="80832"/>
                    <a:pt x="0" y="81177"/>
                    <a:pt x="24" y="81475"/>
                  </a:cubicBezTo>
                  <a:lnTo>
                    <a:pt x="977" y="81427"/>
                  </a:lnTo>
                  <a:cubicBezTo>
                    <a:pt x="977" y="81117"/>
                    <a:pt x="953" y="80832"/>
                    <a:pt x="953" y="80534"/>
                  </a:cubicBezTo>
                  <a:cubicBezTo>
                    <a:pt x="953" y="80093"/>
                    <a:pt x="977" y="79677"/>
                    <a:pt x="1000" y="79248"/>
                  </a:cubicBezTo>
                  <a:lnTo>
                    <a:pt x="60" y="79165"/>
                  </a:lnTo>
                  <a:close/>
                  <a:moveTo>
                    <a:pt x="1238" y="83582"/>
                  </a:moveTo>
                  <a:lnTo>
                    <a:pt x="286" y="83761"/>
                  </a:lnTo>
                  <a:cubicBezTo>
                    <a:pt x="441" y="84535"/>
                    <a:pt x="619" y="85285"/>
                    <a:pt x="881" y="85999"/>
                  </a:cubicBezTo>
                  <a:lnTo>
                    <a:pt x="1774" y="85713"/>
                  </a:lnTo>
                  <a:cubicBezTo>
                    <a:pt x="1548" y="85023"/>
                    <a:pt x="1358" y="84308"/>
                    <a:pt x="1238" y="83582"/>
                  </a:cubicBezTo>
                  <a:close/>
                  <a:moveTo>
                    <a:pt x="2596" y="87749"/>
                  </a:moveTo>
                  <a:lnTo>
                    <a:pt x="1727" y="88154"/>
                  </a:lnTo>
                  <a:cubicBezTo>
                    <a:pt x="2060" y="88845"/>
                    <a:pt x="2441" y="89511"/>
                    <a:pt x="2858" y="90154"/>
                  </a:cubicBezTo>
                  <a:lnTo>
                    <a:pt x="3644" y="89642"/>
                  </a:lnTo>
                  <a:cubicBezTo>
                    <a:pt x="3263" y="89023"/>
                    <a:pt x="2905" y="88392"/>
                    <a:pt x="2596" y="87749"/>
                  </a:cubicBezTo>
                  <a:close/>
                  <a:moveTo>
                    <a:pt x="4953" y="91393"/>
                  </a:moveTo>
                  <a:lnTo>
                    <a:pt x="4239" y="92012"/>
                  </a:lnTo>
                  <a:cubicBezTo>
                    <a:pt x="4727" y="92595"/>
                    <a:pt x="5263" y="93143"/>
                    <a:pt x="5858" y="93655"/>
                  </a:cubicBezTo>
                  <a:lnTo>
                    <a:pt x="6453" y="93012"/>
                  </a:lnTo>
                  <a:lnTo>
                    <a:pt x="6501" y="92952"/>
                  </a:lnTo>
                  <a:cubicBezTo>
                    <a:pt x="6501" y="92928"/>
                    <a:pt x="6477" y="92928"/>
                    <a:pt x="6477" y="92928"/>
                  </a:cubicBezTo>
                  <a:cubicBezTo>
                    <a:pt x="5930" y="92440"/>
                    <a:pt x="5441" y="91928"/>
                    <a:pt x="4953" y="91393"/>
                  </a:cubicBezTo>
                  <a:close/>
                  <a:moveTo>
                    <a:pt x="8216" y="94298"/>
                  </a:moveTo>
                  <a:lnTo>
                    <a:pt x="7656" y="95083"/>
                  </a:lnTo>
                  <a:cubicBezTo>
                    <a:pt x="7906" y="95238"/>
                    <a:pt x="8144" y="95417"/>
                    <a:pt x="8394" y="95548"/>
                  </a:cubicBezTo>
                  <a:cubicBezTo>
                    <a:pt x="8394" y="95572"/>
                    <a:pt x="8430" y="95572"/>
                    <a:pt x="8454" y="95607"/>
                  </a:cubicBezTo>
                  <a:cubicBezTo>
                    <a:pt x="8835" y="95834"/>
                    <a:pt x="9251" y="96060"/>
                    <a:pt x="9632" y="96274"/>
                  </a:cubicBezTo>
                  <a:lnTo>
                    <a:pt x="10073" y="95417"/>
                  </a:lnTo>
                  <a:cubicBezTo>
                    <a:pt x="9632" y="95191"/>
                    <a:pt x="9192" y="94941"/>
                    <a:pt x="8787" y="94679"/>
                  </a:cubicBezTo>
                  <a:cubicBezTo>
                    <a:pt x="8763" y="94655"/>
                    <a:pt x="8727" y="94631"/>
                    <a:pt x="8704" y="94631"/>
                  </a:cubicBezTo>
                  <a:cubicBezTo>
                    <a:pt x="8525" y="94524"/>
                    <a:pt x="8370" y="94393"/>
                    <a:pt x="8216" y="94298"/>
                  </a:cubicBezTo>
                  <a:close/>
                  <a:moveTo>
                    <a:pt x="12097" y="96274"/>
                  </a:moveTo>
                  <a:lnTo>
                    <a:pt x="11764" y="97167"/>
                  </a:lnTo>
                  <a:cubicBezTo>
                    <a:pt x="11918" y="97215"/>
                    <a:pt x="12049" y="97274"/>
                    <a:pt x="12204" y="97322"/>
                  </a:cubicBezTo>
                  <a:cubicBezTo>
                    <a:pt x="12252" y="97346"/>
                    <a:pt x="12299" y="97369"/>
                    <a:pt x="12383" y="97369"/>
                  </a:cubicBezTo>
                  <a:cubicBezTo>
                    <a:pt x="12716" y="97500"/>
                    <a:pt x="13073" y="97584"/>
                    <a:pt x="13407" y="97679"/>
                  </a:cubicBezTo>
                  <a:cubicBezTo>
                    <a:pt x="13478" y="97679"/>
                    <a:pt x="13561" y="97703"/>
                    <a:pt x="13633" y="97739"/>
                  </a:cubicBezTo>
                  <a:cubicBezTo>
                    <a:pt x="13740" y="97762"/>
                    <a:pt x="13871" y="97786"/>
                    <a:pt x="14002" y="97810"/>
                  </a:cubicBezTo>
                  <a:lnTo>
                    <a:pt x="14181" y="96857"/>
                  </a:lnTo>
                  <a:cubicBezTo>
                    <a:pt x="13871" y="96810"/>
                    <a:pt x="13561" y="96726"/>
                    <a:pt x="13252" y="96631"/>
                  </a:cubicBezTo>
                  <a:cubicBezTo>
                    <a:pt x="13180" y="96607"/>
                    <a:pt x="13097" y="96607"/>
                    <a:pt x="13026" y="96584"/>
                  </a:cubicBezTo>
                  <a:cubicBezTo>
                    <a:pt x="12918" y="96548"/>
                    <a:pt x="12788" y="96500"/>
                    <a:pt x="12692" y="96476"/>
                  </a:cubicBezTo>
                  <a:cubicBezTo>
                    <a:pt x="12633" y="96453"/>
                    <a:pt x="12561" y="96453"/>
                    <a:pt x="12502" y="96429"/>
                  </a:cubicBezTo>
                  <a:cubicBezTo>
                    <a:pt x="12383" y="96369"/>
                    <a:pt x="12228" y="96322"/>
                    <a:pt x="12097" y="96274"/>
                  </a:cubicBezTo>
                  <a:close/>
                  <a:moveTo>
                    <a:pt x="16336" y="97167"/>
                  </a:moveTo>
                  <a:lnTo>
                    <a:pt x="16288" y="98036"/>
                  </a:lnTo>
                  <a:lnTo>
                    <a:pt x="16252" y="98143"/>
                  </a:lnTo>
                  <a:lnTo>
                    <a:pt x="16431" y="98143"/>
                  </a:lnTo>
                  <a:cubicBezTo>
                    <a:pt x="16848" y="98167"/>
                    <a:pt x="17252" y="98191"/>
                    <a:pt x="17645" y="98191"/>
                  </a:cubicBezTo>
                  <a:lnTo>
                    <a:pt x="18538" y="98191"/>
                  </a:lnTo>
                  <a:lnTo>
                    <a:pt x="18538" y="97215"/>
                  </a:lnTo>
                  <a:lnTo>
                    <a:pt x="17598" y="97215"/>
                  </a:lnTo>
                  <a:cubicBezTo>
                    <a:pt x="17312" y="97215"/>
                    <a:pt x="17050" y="97215"/>
                    <a:pt x="16764" y="97191"/>
                  </a:cubicBezTo>
                  <a:lnTo>
                    <a:pt x="16562" y="97191"/>
                  </a:lnTo>
                  <a:cubicBezTo>
                    <a:pt x="16490" y="97191"/>
                    <a:pt x="16407" y="97167"/>
                    <a:pt x="16336" y="97167"/>
                  </a:cubicBezTo>
                  <a:close/>
                  <a:moveTo>
                    <a:pt x="20800" y="97215"/>
                  </a:moveTo>
                  <a:lnTo>
                    <a:pt x="20800" y="98191"/>
                  </a:lnTo>
                  <a:lnTo>
                    <a:pt x="23039" y="98191"/>
                  </a:lnTo>
                  <a:lnTo>
                    <a:pt x="23039" y="97215"/>
                  </a:lnTo>
                  <a:close/>
                  <a:moveTo>
                    <a:pt x="25301" y="97215"/>
                  </a:moveTo>
                  <a:lnTo>
                    <a:pt x="25301" y="98191"/>
                  </a:lnTo>
                  <a:lnTo>
                    <a:pt x="27527" y="98191"/>
                  </a:lnTo>
                  <a:lnTo>
                    <a:pt x="27527" y="97215"/>
                  </a:lnTo>
                  <a:close/>
                  <a:moveTo>
                    <a:pt x="29790" y="97215"/>
                  </a:moveTo>
                  <a:lnTo>
                    <a:pt x="29790" y="98191"/>
                  </a:lnTo>
                  <a:lnTo>
                    <a:pt x="32028" y="98191"/>
                  </a:lnTo>
                  <a:lnTo>
                    <a:pt x="32028" y="97215"/>
                  </a:lnTo>
                  <a:close/>
                  <a:moveTo>
                    <a:pt x="34278" y="97215"/>
                  </a:moveTo>
                  <a:lnTo>
                    <a:pt x="34278" y="98191"/>
                  </a:lnTo>
                  <a:lnTo>
                    <a:pt x="36517" y="98191"/>
                  </a:lnTo>
                  <a:lnTo>
                    <a:pt x="36517" y="97215"/>
                  </a:lnTo>
                  <a:close/>
                  <a:moveTo>
                    <a:pt x="38779" y="97215"/>
                  </a:moveTo>
                  <a:lnTo>
                    <a:pt x="38779" y="98191"/>
                  </a:lnTo>
                  <a:lnTo>
                    <a:pt x="41005" y="98191"/>
                  </a:lnTo>
                  <a:lnTo>
                    <a:pt x="41005" y="97215"/>
                  </a:lnTo>
                  <a:close/>
                  <a:moveTo>
                    <a:pt x="43268" y="97215"/>
                  </a:moveTo>
                  <a:lnTo>
                    <a:pt x="43268" y="98191"/>
                  </a:lnTo>
                  <a:lnTo>
                    <a:pt x="45506" y="98191"/>
                  </a:lnTo>
                  <a:lnTo>
                    <a:pt x="45506" y="97215"/>
                  </a:lnTo>
                  <a:close/>
                  <a:moveTo>
                    <a:pt x="47768" y="97215"/>
                  </a:moveTo>
                  <a:lnTo>
                    <a:pt x="47768" y="98191"/>
                  </a:lnTo>
                  <a:lnTo>
                    <a:pt x="49995" y="98191"/>
                  </a:lnTo>
                  <a:lnTo>
                    <a:pt x="49995" y="97215"/>
                  </a:lnTo>
                  <a:close/>
                  <a:moveTo>
                    <a:pt x="52257" y="97215"/>
                  </a:moveTo>
                  <a:lnTo>
                    <a:pt x="52257" y="98191"/>
                  </a:lnTo>
                  <a:lnTo>
                    <a:pt x="54495" y="98191"/>
                  </a:lnTo>
                  <a:lnTo>
                    <a:pt x="54495" y="97215"/>
                  </a:lnTo>
                  <a:close/>
                  <a:moveTo>
                    <a:pt x="56745" y="97215"/>
                  </a:moveTo>
                  <a:lnTo>
                    <a:pt x="56745" y="98191"/>
                  </a:lnTo>
                  <a:lnTo>
                    <a:pt x="58984" y="98191"/>
                  </a:lnTo>
                  <a:lnTo>
                    <a:pt x="58984" y="97215"/>
                  </a:lnTo>
                  <a:close/>
                  <a:moveTo>
                    <a:pt x="61246" y="97215"/>
                  </a:moveTo>
                  <a:lnTo>
                    <a:pt x="61246" y="98191"/>
                  </a:lnTo>
                  <a:lnTo>
                    <a:pt x="63472" y="98191"/>
                  </a:lnTo>
                  <a:lnTo>
                    <a:pt x="63472" y="97215"/>
                  </a:lnTo>
                  <a:close/>
                  <a:moveTo>
                    <a:pt x="65735" y="97215"/>
                  </a:moveTo>
                  <a:lnTo>
                    <a:pt x="65735" y="98191"/>
                  </a:lnTo>
                  <a:lnTo>
                    <a:pt x="67973" y="98191"/>
                  </a:lnTo>
                  <a:lnTo>
                    <a:pt x="67973" y="97215"/>
                  </a:lnTo>
                  <a:close/>
                  <a:moveTo>
                    <a:pt x="70235" y="97215"/>
                  </a:moveTo>
                  <a:lnTo>
                    <a:pt x="70235" y="98191"/>
                  </a:lnTo>
                  <a:lnTo>
                    <a:pt x="72462" y="98191"/>
                  </a:lnTo>
                  <a:lnTo>
                    <a:pt x="72462" y="97215"/>
                  </a:lnTo>
                  <a:close/>
                  <a:moveTo>
                    <a:pt x="74724" y="97215"/>
                  </a:moveTo>
                  <a:lnTo>
                    <a:pt x="74724" y="98191"/>
                  </a:lnTo>
                  <a:lnTo>
                    <a:pt x="76962" y="98191"/>
                  </a:lnTo>
                  <a:lnTo>
                    <a:pt x="76962" y="97215"/>
                  </a:lnTo>
                  <a:close/>
                  <a:moveTo>
                    <a:pt x="79212" y="97215"/>
                  </a:moveTo>
                  <a:lnTo>
                    <a:pt x="79212" y="98191"/>
                  </a:lnTo>
                  <a:lnTo>
                    <a:pt x="81451" y="98191"/>
                  </a:lnTo>
                  <a:lnTo>
                    <a:pt x="81451" y="97215"/>
                  </a:lnTo>
                  <a:close/>
                  <a:moveTo>
                    <a:pt x="83713" y="97215"/>
                  </a:moveTo>
                  <a:lnTo>
                    <a:pt x="83713" y="98191"/>
                  </a:lnTo>
                  <a:lnTo>
                    <a:pt x="85951" y="98191"/>
                  </a:lnTo>
                  <a:lnTo>
                    <a:pt x="85951" y="97215"/>
                  </a:lnTo>
                  <a:close/>
                  <a:moveTo>
                    <a:pt x="88202" y="97215"/>
                  </a:moveTo>
                  <a:lnTo>
                    <a:pt x="88202" y="98191"/>
                  </a:lnTo>
                  <a:lnTo>
                    <a:pt x="90440" y="98191"/>
                  </a:lnTo>
                  <a:lnTo>
                    <a:pt x="90440" y="97215"/>
                  </a:lnTo>
                  <a:close/>
                  <a:moveTo>
                    <a:pt x="92702" y="97215"/>
                  </a:moveTo>
                  <a:lnTo>
                    <a:pt x="92702" y="98191"/>
                  </a:lnTo>
                  <a:cubicBezTo>
                    <a:pt x="93417" y="98191"/>
                    <a:pt x="94143" y="98250"/>
                    <a:pt x="94857" y="98346"/>
                  </a:cubicBezTo>
                  <a:lnTo>
                    <a:pt x="95012" y="97405"/>
                  </a:lnTo>
                  <a:cubicBezTo>
                    <a:pt x="94238" y="97298"/>
                    <a:pt x="93464" y="97250"/>
                    <a:pt x="92702" y="97215"/>
                  </a:cubicBezTo>
                  <a:close/>
                  <a:moveTo>
                    <a:pt x="97274" y="97881"/>
                  </a:moveTo>
                  <a:lnTo>
                    <a:pt x="96989" y="98810"/>
                  </a:lnTo>
                  <a:cubicBezTo>
                    <a:pt x="97703" y="99012"/>
                    <a:pt x="98405" y="99251"/>
                    <a:pt x="99036" y="99560"/>
                  </a:cubicBezTo>
                  <a:lnTo>
                    <a:pt x="99429" y="98655"/>
                  </a:lnTo>
                  <a:cubicBezTo>
                    <a:pt x="98739" y="98346"/>
                    <a:pt x="97989" y="98096"/>
                    <a:pt x="97274" y="97881"/>
                  </a:cubicBezTo>
                  <a:close/>
                  <a:moveTo>
                    <a:pt x="101477" y="99715"/>
                  </a:moveTo>
                  <a:lnTo>
                    <a:pt x="100989" y="100536"/>
                  </a:lnTo>
                  <a:cubicBezTo>
                    <a:pt x="101608" y="100917"/>
                    <a:pt x="102227" y="101334"/>
                    <a:pt x="102787" y="101787"/>
                  </a:cubicBezTo>
                  <a:lnTo>
                    <a:pt x="103382" y="101025"/>
                  </a:lnTo>
                  <a:cubicBezTo>
                    <a:pt x="102787" y="100560"/>
                    <a:pt x="102144" y="100120"/>
                    <a:pt x="101477" y="99715"/>
                  </a:cubicBezTo>
                  <a:close/>
                  <a:moveTo>
                    <a:pt x="105097" y="102584"/>
                  </a:moveTo>
                  <a:lnTo>
                    <a:pt x="104406" y="103251"/>
                  </a:lnTo>
                  <a:cubicBezTo>
                    <a:pt x="104918" y="103763"/>
                    <a:pt x="105382" y="104335"/>
                    <a:pt x="105823" y="104894"/>
                  </a:cubicBezTo>
                  <a:lnTo>
                    <a:pt x="106585" y="104335"/>
                  </a:lnTo>
                  <a:cubicBezTo>
                    <a:pt x="106133" y="103715"/>
                    <a:pt x="105644" y="103120"/>
                    <a:pt x="105097" y="102584"/>
                  </a:cubicBezTo>
                  <a:close/>
                  <a:moveTo>
                    <a:pt x="107847" y="106263"/>
                  </a:moveTo>
                  <a:lnTo>
                    <a:pt x="107002" y="106752"/>
                  </a:lnTo>
                  <a:cubicBezTo>
                    <a:pt x="107359" y="107359"/>
                    <a:pt x="107692" y="108026"/>
                    <a:pt x="107954" y="108692"/>
                  </a:cubicBezTo>
                  <a:lnTo>
                    <a:pt x="108847" y="108335"/>
                  </a:lnTo>
                  <a:cubicBezTo>
                    <a:pt x="108573" y="107645"/>
                    <a:pt x="108240" y="106930"/>
                    <a:pt x="107847" y="106263"/>
                  </a:cubicBezTo>
                  <a:close/>
                  <a:moveTo>
                    <a:pt x="109573" y="110550"/>
                  </a:moveTo>
                  <a:lnTo>
                    <a:pt x="108621" y="110776"/>
                  </a:lnTo>
                  <a:cubicBezTo>
                    <a:pt x="108800" y="111466"/>
                    <a:pt x="108930" y="112193"/>
                    <a:pt x="109026" y="112931"/>
                  </a:cubicBezTo>
                  <a:lnTo>
                    <a:pt x="109978" y="112812"/>
                  </a:lnTo>
                  <a:cubicBezTo>
                    <a:pt x="109883" y="112038"/>
                    <a:pt x="109752" y="111288"/>
                    <a:pt x="109573" y="110550"/>
                  </a:cubicBezTo>
                  <a:close/>
                  <a:moveTo>
                    <a:pt x="109133" y="115086"/>
                  </a:moveTo>
                  <a:cubicBezTo>
                    <a:pt x="109109" y="115836"/>
                    <a:pt x="109061" y="116550"/>
                    <a:pt x="108954" y="117277"/>
                  </a:cubicBezTo>
                  <a:lnTo>
                    <a:pt x="109907" y="117431"/>
                  </a:lnTo>
                  <a:cubicBezTo>
                    <a:pt x="110026" y="116658"/>
                    <a:pt x="110085" y="115884"/>
                    <a:pt x="110085" y="115122"/>
                  </a:cubicBezTo>
                  <a:lnTo>
                    <a:pt x="109133" y="115086"/>
                  </a:lnTo>
                  <a:close/>
                  <a:moveTo>
                    <a:pt x="108514" y="119408"/>
                  </a:moveTo>
                  <a:cubicBezTo>
                    <a:pt x="108311" y="120122"/>
                    <a:pt x="108049" y="120789"/>
                    <a:pt x="107776" y="121456"/>
                  </a:cubicBezTo>
                  <a:lnTo>
                    <a:pt x="108669" y="121849"/>
                  </a:lnTo>
                  <a:cubicBezTo>
                    <a:pt x="108954" y="121146"/>
                    <a:pt x="109240" y="120408"/>
                    <a:pt x="109442" y="119658"/>
                  </a:cubicBezTo>
                  <a:lnTo>
                    <a:pt x="108514" y="119408"/>
                  </a:lnTo>
                  <a:close/>
                  <a:moveTo>
                    <a:pt x="106799" y="123408"/>
                  </a:moveTo>
                  <a:cubicBezTo>
                    <a:pt x="106406" y="124027"/>
                    <a:pt x="106002" y="124647"/>
                    <a:pt x="105537" y="125206"/>
                  </a:cubicBezTo>
                  <a:lnTo>
                    <a:pt x="106311" y="125801"/>
                  </a:lnTo>
                  <a:cubicBezTo>
                    <a:pt x="106775" y="125206"/>
                    <a:pt x="107204" y="124563"/>
                    <a:pt x="107621" y="123896"/>
                  </a:cubicBezTo>
                  <a:lnTo>
                    <a:pt x="106799" y="123408"/>
                  </a:lnTo>
                  <a:close/>
                  <a:moveTo>
                    <a:pt x="104073" y="126825"/>
                  </a:moveTo>
                  <a:cubicBezTo>
                    <a:pt x="103561" y="127337"/>
                    <a:pt x="103025" y="127826"/>
                    <a:pt x="102430" y="128242"/>
                  </a:cubicBezTo>
                  <a:lnTo>
                    <a:pt x="103001" y="129040"/>
                  </a:lnTo>
                  <a:cubicBezTo>
                    <a:pt x="103608" y="128576"/>
                    <a:pt x="104204" y="128064"/>
                    <a:pt x="104763" y="127516"/>
                  </a:cubicBezTo>
                  <a:lnTo>
                    <a:pt x="104073" y="126825"/>
                  </a:lnTo>
                  <a:close/>
                  <a:moveTo>
                    <a:pt x="100608" y="129445"/>
                  </a:moveTo>
                  <a:cubicBezTo>
                    <a:pt x="99965" y="129802"/>
                    <a:pt x="99298" y="130112"/>
                    <a:pt x="98632" y="130373"/>
                  </a:cubicBezTo>
                  <a:lnTo>
                    <a:pt x="98989" y="131266"/>
                  </a:lnTo>
                  <a:cubicBezTo>
                    <a:pt x="99715" y="130981"/>
                    <a:pt x="100406" y="130647"/>
                    <a:pt x="101072" y="130290"/>
                  </a:cubicBezTo>
                  <a:lnTo>
                    <a:pt x="100608" y="129445"/>
                  </a:lnTo>
                  <a:close/>
                  <a:moveTo>
                    <a:pt x="96548" y="131064"/>
                  </a:moveTo>
                  <a:cubicBezTo>
                    <a:pt x="95857" y="131243"/>
                    <a:pt x="95143" y="131374"/>
                    <a:pt x="94417" y="131445"/>
                  </a:cubicBezTo>
                  <a:lnTo>
                    <a:pt x="94524" y="132398"/>
                  </a:lnTo>
                  <a:cubicBezTo>
                    <a:pt x="95298" y="132326"/>
                    <a:pt x="96060" y="132171"/>
                    <a:pt x="96810" y="131993"/>
                  </a:cubicBezTo>
                  <a:lnTo>
                    <a:pt x="96548" y="131064"/>
                  </a:lnTo>
                  <a:close/>
                  <a:moveTo>
                    <a:pt x="54031" y="131576"/>
                  </a:moveTo>
                  <a:lnTo>
                    <a:pt x="54031" y="132529"/>
                  </a:lnTo>
                  <a:lnTo>
                    <a:pt x="56293" y="132529"/>
                  </a:lnTo>
                  <a:lnTo>
                    <a:pt x="56293" y="131576"/>
                  </a:lnTo>
                  <a:close/>
                  <a:moveTo>
                    <a:pt x="58519" y="131576"/>
                  </a:moveTo>
                  <a:lnTo>
                    <a:pt x="58519" y="132529"/>
                  </a:lnTo>
                  <a:lnTo>
                    <a:pt x="60782" y="132529"/>
                  </a:lnTo>
                  <a:lnTo>
                    <a:pt x="60782" y="131576"/>
                  </a:lnTo>
                  <a:close/>
                  <a:moveTo>
                    <a:pt x="63020" y="131576"/>
                  </a:moveTo>
                  <a:lnTo>
                    <a:pt x="63020" y="132529"/>
                  </a:lnTo>
                  <a:lnTo>
                    <a:pt x="65270" y="132529"/>
                  </a:lnTo>
                  <a:lnTo>
                    <a:pt x="65270" y="131576"/>
                  </a:lnTo>
                  <a:close/>
                  <a:moveTo>
                    <a:pt x="67509" y="131576"/>
                  </a:moveTo>
                  <a:lnTo>
                    <a:pt x="67509" y="132529"/>
                  </a:lnTo>
                  <a:lnTo>
                    <a:pt x="69771" y="132529"/>
                  </a:lnTo>
                  <a:lnTo>
                    <a:pt x="69771" y="131576"/>
                  </a:lnTo>
                  <a:close/>
                  <a:moveTo>
                    <a:pt x="71997" y="131576"/>
                  </a:moveTo>
                  <a:lnTo>
                    <a:pt x="71997" y="132529"/>
                  </a:lnTo>
                  <a:lnTo>
                    <a:pt x="74259" y="132529"/>
                  </a:lnTo>
                  <a:lnTo>
                    <a:pt x="74259" y="131576"/>
                  </a:lnTo>
                  <a:close/>
                  <a:moveTo>
                    <a:pt x="76498" y="131576"/>
                  </a:moveTo>
                  <a:lnTo>
                    <a:pt x="76498" y="132529"/>
                  </a:lnTo>
                  <a:lnTo>
                    <a:pt x="78760" y="132529"/>
                  </a:lnTo>
                  <a:lnTo>
                    <a:pt x="78760" y="131576"/>
                  </a:lnTo>
                  <a:close/>
                  <a:moveTo>
                    <a:pt x="80987" y="131576"/>
                  </a:moveTo>
                  <a:lnTo>
                    <a:pt x="80987" y="132529"/>
                  </a:lnTo>
                  <a:lnTo>
                    <a:pt x="83249" y="132529"/>
                  </a:lnTo>
                  <a:lnTo>
                    <a:pt x="83249" y="131576"/>
                  </a:lnTo>
                  <a:close/>
                  <a:moveTo>
                    <a:pt x="85487" y="131576"/>
                  </a:moveTo>
                  <a:lnTo>
                    <a:pt x="85487" y="132529"/>
                  </a:lnTo>
                  <a:lnTo>
                    <a:pt x="87737" y="132529"/>
                  </a:lnTo>
                  <a:lnTo>
                    <a:pt x="87737" y="131576"/>
                  </a:lnTo>
                  <a:close/>
                  <a:moveTo>
                    <a:pt x="89976" y="131576"/>
                  </a:moveTo>
                  <a:lnTo>
                    <a:pt x="89976" y="132529"/>
                  </a:lnTo>
                  <a:lnTo>
                    <a:pt x="92238" y="132529"/>
                  </a:lnTo>
                  <a:lnTo>
                    <a:pt x="92238" y="131576"/>
                  </a:lnTo>
                  <a:close/>
                  <a:moveTo>
                    <a:pt x="51769" y="131576"/>
                  </a:moveTo>
                  <a:cubicBezTo>
                    <a:pt x="50995" y="131624"/>
                    <a:pt x="50197" y="131731"/>
                    <a:pt x="49459" y="131886"/>
                  </a:cubicBezTo>
                  <a:lnTo>
                    <a:pt x="49661" y="132838"/>
                  </a:lnTo>
                  <a:cubicBezTo>
                    <a:pt x="50352" y="132683"/>
                    <a:pt x="51102" y="132576"/>
                    <a:pt x="51816" y="132552"/>
                  </a:cubicBezTo>
                  <a:lnTo>
                    <a:pt x="51769" y="131576"/>
                  </a:lnTo>
                  <a:close/>
                  <a:moveTo>
                    <a:pt x="47244" y="132576"/>
                  </a:moveTo>
                  <a:cubicBezTo>
                    <a:pt x="46911" y="132707"/>
                    <a:pt x="46577" y="132862"/>
                    <a:pt x="46244" y="133017"/>
                  </a:cubicBezTo>
                  <a:cubicBezTo>
                    <a:pt x="46042" y="133112"/>
                    <a:pt x="45839" y="133243"/>
                    <a:pt x="45637" y="133350"/>
                  </a:cubicBezTo>
                  <a:cubicBezTo>
                    <a:pt x="45482" y="133445"/>
                    <a:pt x="45327" y="133529"/>
                    <a:pt x="45173" y="133636"/>
                  </a:cubicBezTo>
                  <a:lnTo>
                    <a:pt x="45637" y="134374"/>
                  </a:lnTo>
                  <a:lnTo>
                    <a:pt x="45661" y="134457"/>
                  </a:lnTo>
                  <a:cubicBezTo>
                    <a:pt x="45887" y="134303"/>
                    <a:pt x="46125" y="134172"/>
                    <a:pt x="46351" y="134041"/>
                  </a:cubicBezTo>
                  <a:cubicBezTo>
                    <a:pt x="46756" y="133838"/>
                    <a:pt x="47173" y="133636"/>
                    <a:pt x="47613" y="133481"/>
                  </a:cubicBezTo>
                  <a:lnTo>
                    <a:pt x="47244" y="132576"/>
                  </a:lnTo>
                  <a:close/>
                  <a:moveTo>
                    <a:pt x="43291" y="134993"/>
                  </a:moveTo>
                  <a:cubicBezTo>
                    <a:pt x="43041" y="135219"/>
                    <a:pt x="42779" y="135457"/>
                    <a:pt x="42553" y="135707"/>
                  </a:cubicBezTo>
                  <a:cubicBezTo>
                    <a:pt x="42375" y="135886"/>
                    <a:pt x="42196" y="136065"/>
                    <a:pt x="42017" y="136279"/>
                  </a:cubicBezTo>
                  <a:cubicBezTo>
                    <a:pt x="41910" y="136398"/>
                    <a:pt x="41779" y="136529"/>
                    <a:pt x="41672" y="136660"/>
                  </a:cubicBezTo>
                  <a:lnTo>
                    <a:pt x="42422" y="137279"/>
                  </a:lnTo>
                  <a:lnTo>
                    <a:pt x="42470" y="137196"/>
                  </a:lnTo>
                  <a:cubicBezTo>
                    <a:pt x="42708" y="136946"/>
                    <a:pt x="42934" y="136684"/>
                    <a:pt x="43172" y="136458"/>
                  </a:cubicBezTo>
                  <a:cubicBezTo>
                    <a:pt x="43196" y="136434"/>
                    <a:pt x="43196" y="136398"/>
                    <a:pt x="43220" y="136398"/>
                  </a:cubicBezTo>
                  <a:cubicBezTo>
                    <a:pt x="43291" y="136303"/>
                    <a:pt x="43398" y="136219"/>
                    <a:pt x="43470" y="136148"/>
                  </a:cubicBezTo>
                  <a:cubicBezTo>
                    <a:pt x="43506" y="136100"/>
                    <a:pt x="43553" y="136065"/>
                    <a:pt x="43577" y="136041"/>
                  </a:cubicBezTo>
                  <a:cubicBezTo>
                    <a:pt x="43601" y="136017"/>
                    <a:pt x="43625" y="135993"/>
                    <a:pt x="43660" y="135969"/>
                  </a:cubicBezTo>
                  <a:cubicBezTo>
                    <a:pt x="43660" y="135969"/>
                    <a:pt x="43684" y="135946"/>
                    <a:pt x="43708" y="135922"/>
                  </a:cubicBezTo>
                  <a:cubicBezTo>
                    <a:pt x="43732" y="135886"/>
                    <a:pt x="43756" y="135862"/>
                    <a:pt x="43779" y="135862"/>
                  </a:cubicBezTo>
                  <a:lnTo>
                    <a:pt x="43910" y="135731"/>
                  </a:lnTo>
                  <a:lnTo>
                    <a:pt x="43934" y="135731"/>
                  </a:lnTo>
                  <a:lnTo>
                    <a:pt x="43910" y="135707"/>
                  </a:lnTo>
                  <a:lnTo>
                    <a:pt x="43291" y="134993"/>
                  </a:lnTo>
                  <a:close/>
                  <a:moveTo>
                    <a:pt x="40339" y="138589"/>
                  </a:moveTo>
                  <a:cubicBezTo>
                    <a:pt x="40029" y="139148"/>
                    <a:pt x="39755" y="139720"/>
                    <a:pt x="39517" y="140327"/>
                  </a:cubicBezTo>
                  <a:cubicBezTo>
                    <a:pt x="39469" y="140434"/>
                    <a:pt x="39422" y="140565"/>
                    <a:pt x="39362" y="140696"/>
                  </a:cubicBezTo>
                  <a:lnTo>
                    <a:pt x="40267" y="141030"/>
                  </a:lnTo>
                  <a:cubicBezTo>
                    <a:pt x="40291" y="140970"/>
                    <a:pt x="40315" y="140922"/>
                    <a:pt x="40339" y="140875"/>
                  </a:cubicBezTo>
                  <a:cubicBezTo>
                    <a:pt x="40577" y="140256"/>
                    <a:pt x="40851" y="139637"/>
                    <a:pt x="41184" y="139053"/>
                  </a:cubicBezTo>
                  <a:lnTo>
                    <a:pt x="40339" y="138589"/>
                  </a:lnTo>
                  <a:close/>
                  <a:moveTo>
                    <a:pt x="38755" y="142923"/>
                  </a:moveTo>
                  <a:cubicBezTo>
                    <a:pt x="38755" y="142982"/>
                    <a:pt x="38755" y="143030"/>
                    <a:pt x="38719" y="143054"/>
                  </a:cubicBezTo>
                  <a:cubicBezTo>
                    <a:pt x="38600" y="143768"/>
                    <a:pt x="38541" y="144518"/>
                    <a:pt x="38517" y="145232"/>
                  </a:cubicBezTo>
                  <a:lnTo>
                    <a:pt x="39469" y="145268"/>
                  </a:lnTo>
                  <a:cubicBezTo>
                    <a:pt x="39493" y="144673"/>
                    <a:pt x="39541" y="144101"/>
                    <a:pt x="39624" y="143542"/>
                  </a:cubicBezTo>
                  <a:cubicBezTo>
                    <a:pt x="39648" y="143411"/>
                    <a:pt x="39672" y="143256"/>
                    <a:pt x="39696" y="143101"/>
                  </a:cubicBezTo>
                  <a:lnTo>
                    <a:pt x="38755" y="142923"/>
                  </a:lnTo>
                  <a:close/>
                  <a:moveTo>
                    <a:pt x="38517" y="147495"/>
                  </a:moveTo>
                  <a:lnTo>
                    <a:pt x="38517" y="149733"/>
                  </a:lnTo>
                  <a:lnTo>
                    <a:pt x="39469" y="149733"/>
                  </a:lnTo>
                  <a:lnTo>
                    <a:pt x="39469" y="147495"/>
                  </a:lnTo>
                  <a:close/>
                  <a:moveTo>
                    <a:pt x="38517" y="151995"/>
                  </a:moveTo>
                  <a:lnTo>
                    <a:pt x="38517" y="154222"/>
                  </a:lnTo>
                  <a:lnTo>
                    <a:pt x="39469" y="154222"/>
                  </a:lnTo>
                  <a:lnTo>
                    <a:pt x="39469" y="151995"/>
                  </a:lnTo>
                  <a:close/>
                  <a:moveTo>
                    <a:pt x="38517" y="156484"/>
                  </a:moveTo>
                  <a:lnTo>
                    <a:pt x="38517" y="158722"/>
                  </a:lnTo>
                  <a:lnTo>
                    <a:pt x="39469" y="158722"/>
                  </a:lnTo>
                  <a:lnTo>
                    <a:pt x="39469" y="1564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288ABA-59D3-876E-6701-87CDA8BBAE48}"/>
              </a:ext>
            </a:extLst>
          </p:cNvPr>
          <p:cNvSpPr txBox="1"/>
          <p:nvPr/>
        </p:nvSpPr>
        <p:spPr>
          <a:xfrm>
            <a:off x="9583" y="2523471"/>
            <a:ext cx="6626412" cy="347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tabLst>
                <a:tab pos="9144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Effortless destination selection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7DFB2-C42C-E999-5E83-F825C32ADFE5}"/>
              </a:ext>
            </a:extLst>
          </p:cNvPr>
          <p:cNvSpPr txBox="1"/>
          <p:nvPr/>
        </p:nvSpPr>
        <p:spPr>
          <a:xfrm>
            <a:off x="9583" y="3622075"/>
            <a:ext cx="4814235" cy="347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tabLst>
                <a:tab pos="9144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Streamlined Interface</a:t>
            </a:r>
          </a:p>
        </p:txBody>
      </p:sp>
      <p:sp>
        <p:nvSpPr>
          <p:cNvPr id="15" name="Google Shape;1515;p38">
            <a:extLst>
              <a:ext uri="{FF2B5EF4-FFF2-40B4-BE49-F238E27FC236}">
                <a16:creationId xmlns:a16="http://schemas.microsoft.com/office/drawing/2014/main" id="{1C0FE3BB-4ABD-EB81-2F19-F4271ED690F3}"/>
              </a:ext>
            </a:extLst>
          </p:cNvPr>
          <p:cNvSpPr/>
          <p:nvPr/>
        </p:nvSpPr>
        <p:spPr>
          <a:xfrm>
            <a:off x="8542180" y="1374094"/>
            <a:ext cx="200025" cy="192868"/>
          </a:xfrm>
          <a:custGeom>
            <a:avLst/>
            <a:gdLst/>
            <a:ahLst/>
            <a:cxnLst/>
            <a:rect l="l" t="t" r="r" b="b"/>
            <a:pathLst>
              <a:path w="6176" h="5955" extrusionOk="0">
                <a:moveTo>
                  <a:pt x="3057" y="0"/>
                </a:moveTo>
                <a:cubicBezTo>
                  <a:pt x="1387" y="0"/>
                  <a:pt x="1" y="1386"/>
                  <a:pt x="1" y="3088"/>
                </a:cubicBezTo>
                <a:cubicBezTo>
                  <a:pt x="1" y="4411"/>
                  <a:pt x="851" y="5545"/>
                  <a:pt x="2049" y="5954"/>
                </a:cubicBezTo>
                <a:lnTo>
                  <a:pt x="2049" y="5230"/>
                </a:lnTo>
                <a:cubicBezTo>
                  <a:pt x="1229" y="4852"/>
                  <a:pt x="662" y="4001"/>
                  <a:pt x="662" y="3088"/>
                </a:cubicBezTo>
                <a:cubicBezTo>
                  <a:pt x="662" y="2048"/>
                  <a:pt x="1292" y="1134"/>
                  <a:pt x="2269" y="819"/>
                </a:cubicBezTo>
                <a:cubicBezTo>
                  <a:pt x="2307" y="810"/>
                  <a:pt x="2344" y="805"/>
                  <a:pt x="2380" y="805"/>
                </a:cubicBezTo>
                <a:cubicBezTo>
                  <a:pt x="2583" y="805"/>
                  <a:pt x="2742" y="947"/>
                  <a:pt x="2742" y="1134"/>
                </a:cubicBezTo>
                <a:lnTo>
                  <a:pt x="2742" y="2710"/>
                </a:lnTo>
                <a:lnTo>
                  <a:pt x="3435" y="2710"/>
                </a:lnTo>
                <a:lnTo>
                  <a:pt x="3435" y="1134"/>
                </a:lnTo>
                <a:cubicBezTo>
                  <a:pt x="3435" y="947"/>
                  <a:pt x="3594" y="805"/>
                  <a:pt x="3796" y="805"/>
                </a:cubicBezTo>
                <a:cubicBezTo>
                  <a:pt x="3832" y="805"/>
                  <a:pt x="3869" y="810"/>
                  <a:pt x="3907" y="819"/>
                </a:cubicBezTo>
                <a:cubicBezTo>
                  <a:pt x="4852" y="1197"/>
                  <a:pt x="5514" y="2079"/>
                  <a:pt x="5514" y="3088"/>
                </a:cubicBezTo>
                <a:cubicBezTo>
                  <a:pt x="5514" y="4001"/>
                  <a:pt x="4947" y="4852"/>
                  <a:pt x="4128" y="5230"/>
                </a:cubicBezTo>
                <a:lnTo>
                  <a:pt x="4128" y="5954"/>
                </a:lnTo>
                <a:cubicBezTo>
                  <a:pt x="5325" y="5513"/>
                  <a:pt x="6176" y="4411"/>
                  <a:pt x="6176" y="3088"/>
                </a:cubicBezTo>
                <a:cubicBezTo>
                  <a:pt x="6144" y="1386"/>
                  <a:pt x="4758" y="0"/>
                  <a:pt x="30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Google Shape;1516;p38">
            <a:extLst>
              <a:ext uri="{FF2B5EF4-FFF2-40B4-BE49-F238E27FC236}">
                <a16:creationId xmlns:a16="http://schemas.microsoft.com/office/drawing/2014/main" id="{A48CD9B8-E807-E3F7-A5B4-B63D91E48E69}"/>
              </a:ext>
            </a:extLst>
          </p:cNvPr>
          <p:cNvSpPr/>
          <p:nvPr/>
        </p:nvSpPr>
        <p:spPr>
          <a:xfrm>
            <a:off x="8456718" y="1280219"/>
            <a:ext cx="380650" cy="380618"/>
          </a:xfrm>
          <a:custGeom>
            <a:avLst/>
            <a:gdLst/>
            <a:ahLst/>
            <a:cxnLst/>
            <a:rect l="l" t="t" r="r" b="b"/>
            <a:pathLst>
              <a:path w="11753" h="11752" extrusionOk="0">
                <a:moveTo>
                  <a:pt x="5861" y="2111"/>
                </a:moveTo>
                <a:cubicBezTo>
                  <a:pt x="7972" y="2111"/>
                  <a:pt x="9641" y="3781"/>
                  <a:pt x="9641" y="5892"/>
                </a:cubicBezTo>
                <a:cubicBezTo>
                  <a:pt x="9610" y="7971"/>
                  <a:pt x="7909" y="9672"/>
                  <a:pt x="5861" y="9672"/>
                </a:cubicBezTo>
                <a:cubicBezTo>
                  <a:pt x="3781" y="9672"/>
                  <a:pt x="2080" y="7971"/>
                  <a:pt x="2080" y="5892"/>
                </a:cubicBezTo>
                <a:cubicBezTo>
                  <a:pt x="2080" y="3781"/>
                  <a:pt x="3781" y="2111"/>
                  <a:pt x="5861" y="2111"/>
                </a:cubicBezTo>
                <a:close/>
                <a:moveTo>
                  <a:pt x="5168" y="0"/>
                </a:moveTo>
                <a:cubicBezTo>
                  <a:pt x="5010" y="0"/>
                  <a:pt x="4884" y="126"/>
                  <a:pt x="4853" y="284"/>
                </a:cubicBezTo>
                <a:lnTo>
                  <a:pt x="4695" y="882"/>
                </a:lnTo>
                <a:cubicBezTo>
                  <a:pt x="4128" y="1008"/>
                  <a:pt x="3624" y="1229"/>
                  <a:pt x="3120" y="1512"/>
                </a:cubicBezTo>
                <a:lnTo>
                  <a:pt x="2616" y="1197"/>
                </a:lnTo>
                <a:cubicBezTo>
                  <a:pt x="2557" y="1153"/>
                  <a:pt x="2485" y="1130"/>
                  <a:pt x="2412" y="1130"/>
                </a:cubicBezTo>
                <a:cubicBezTo>
                  <a:pt x="2328" y="1130"/>
                  <a:pt x="2242" y="1161"/>
                  <a:pt x="2175" y="1229"/>
                </a:cubicBezTo>
                <a:lnTo>
                  <a:pt x="1198" y="2205"/>
                </a:lnTo>
                <a:cubicBezTo>
                  <a:pt x="1072" y="2332"/>
                  <a:pt x="1072" y="2489"/>
                  <a:pt x="1135" y="2647"/>
                </a:cubicBezTo>
                <a:lnTo>
                  <a:pt x="1450" y="3151"/>
                </a:lnTo>
                <a:cubicBezTo>
                  <a:pt x="1135" y="3623"/>
                  <a:pt x="946" y="4190"/>
                  <a:pt x="820" y="4726"/>
                </a:cubicBezTo>
                <a:lnTo>
                  <a:pt x="284" y="4883"/>
                </a:lnTo>
                <a:cubicBezTo>
                  <a:pt x="127" y="4946"/>
                  <a:pt x="1" y="5041"/>
                  <a:pt x="1" y="5198"/>
                </a:cubicBezTo>
                <a:lnTo>
                  <a:pt x="1" y="6585"/>
                </a:lnTo>
                <a:cubicBezTo>
                  <a:pt x="1" y="6742"/>
                  <a:pt x="127" y="6868"/>
                  <a:pt x="284" y="6900"/>
                </a:cubicBezTo>
                <a:lnTo>
                  <a:pt x="820" y="7057"/>
                </a:lnTo>
                <a:cubicBezTo>
                  <a:pt x="946" y="7593"/>
                  <a:pt x="1198" y="8128"/>
                  <a:pt x="1450" y="8632"/>
                </a:cubicBezTo>
                <a:lnTo>
                  <a:pt x="1135" y="9137"/>
                </a:lnTo>
                <a:cubicBezTo>
                  <a:pt x="1072" y="9263"/>
                  <a:pt x="1072" y="9452"/>
                  <a:pt x="1198" y="9578"/>
                </a:cubicBezTo>
                <a:lnTo>
                  <a:pt x="2175" y="10554"/>
                </a:lnTo>
                <a:cubicBezTo>
                  <a:pt x="2248" y="10628"/>
                  <a:pt x="2333" y="10659"/>
                  <a:pt x="2422" y="10659"/>
                </a:cubicBezTo>
                <a:cubicBezTo>
                  <a:pt x="2485" y="10659"/>
                  <a:pt x="2550" y="10643"/>
                  <a:pt x="2616" y="10617"/>
                </a:cubicBezTo>
                <a:lnTo>
                  <a:pt x="3120" y="10302"/>
                </a:lnTo>
                <a:cubicBezTo>
                  <a:pt x="3592" y="10617"/>
                  <a:pt x="4128" y="10806"/>
                  <a:pt x="4695" y="10932"/>
                </a:cubicBezTo>
                <a:lnTo>
                  <a:pt x="4853" y="11468"/>
                </a:lnTo>
                <a:cubicBezTo>
                  <a:pt x="4884" y="11625"/>
                  <a:pt x="5010" y="11751"/>
                  <a:pt x="5168" y="11751"/>
                </a:cubicBezTo>
                <a:lnTo>
                  <a:pt x="6554" y="11751"/>
                </a:lnTo>
                <a:cubicBezTo>
                  <a:pt x="6711" y="11751"/>
                  <a:pt x="6806" y="11625"/>
                  <a:pt x="6869" y="11468"/>
                </a:cubicBezTo>
                <a:lnTo>
                  <a:pt x="7026" y="10932"/>
                </a:lnTo>
                <a:cubicBezTo>
                  <a:pt x="7562" y="10806"/>
                  <a:pt x="8066" y="10554"/>
                  <a:pt x="8602" y="10302"/>
                </a:cubicBezTo>
                <a:lnTo>
                  <a:pt x="9106" y="10617"/>
                </a:lnTo>
                <a:cubicBezTo>
                  <a:pt x="9158" y="10643"/>
                  <a:pt x="9221" y="10659"/>
                  <a:pt x="9286" y="10659"/>
                </a:cubicBezTo>
                <a:cubicBezTo>
                  <a:pt x="9378" y="10659"/>
                  <a:pt x="9473" y="10628"/>
                  <a:pt x="9547" y="10554"/>
                </a:cubicBezTo>
                <a:lnTo>
                  <a:pt x="10523" y="9578"/>
                </a:lnTo>
                <a:cubicBezTo>
                  <a:pt x="10649" y="9452"/>
                  <a:pt x="10649" y="9294"/>
                  <a:pt x="10555" y="9137"/>
                </a:cubicBezTo>
                <a:lnTo>
                  <a:pt x="10240" y="8632"/>
                </a:lnTo>
                <a:cubicBezTo>
                  <a:pt x="10555" y="8160"/>
                  <a:pt x="10744" y="7593"/>
                  <a:pt x="10870" y="7057"/>
                </a:cubicBezTo>
                <a:lnTo>
                  <a:pt x="11469" y="6900"/>
                </a:lnTo>
                <a:cubicBezTo>
                  <a:pt x="11626" y="6868"/>
                  <a:pt x="11752" y="6742"/>
                  <a:pt x="11752" y="6585"/>
                </a:cubicBezTo>
                <a:lnTo>
                  <a:pt x="11752" y="5198"/>
                </a:lnTo>
                <a:cubicBezTo>
                  <a:pt x="11752" y="5041"/>
                  <a:pt x="11626" y="4946"/>
                  <a:pt x="11469" y="4883"/>
                </a:cubicBezTo>
                <a:lnTo>
                  <a:pt x="10870" y="4726"/>
                </a:lnTo>
                <a:cubicBezTo>
                  <a:pt x="10744" y="4190"/>
                  <a:pt x="10523" y="3686"/>
                  <a:pt x="10240" y="3151"/>
                </a:cubicBezTo>
                <a:lnTo>
                  <a:pt x="10555" y="2647"/>
                </a:lnTo>
                <a:cubicBezTo>
                  <a:pt x="10649" y="2521"/>
                  <a:pt x="10649" y="2332"/>
                  <a:pt x="10523" y="2205"/>
                </a:cubicBezTo>
                <a:lnTo>
                  <a:pt x="9547" y="1229"/>
                </a:lnTo>
                <a:cubicBezTo>
                  <a:pt x="9479" y="1161"/>
                  <a:pt x="9403" y="1130"/>
                  <a:pt x="9322" y="1130"/>
                </a:cubicBezTo>
                <a:cubicBezTo>
                  <a:pt x="9252" y="1130"/>
                  <a:pt x="9179" y="1153"/>
                  <a:pt x="9106" y="1197"/>
                </a:cubicBezTo>
                <a:lnTo>
                  <a:pt x="8602" y="1512"/>
                </a:lnTo>
                <a:cubicBezTo>
                  <a:pt x="8129" y="1197"/>
                  <a:pt x="7562" y="1008"/>
                  <a:pt x="7026" y="882"/>
                </a:cubicBezTo>
                <a:lnTo>
                  <a:pt x="6869" y="284"/>
                </a:lnTo>
                <a:cubicBezTo>
                  <a:pt x="6806" y="126"/>
                  <a:pt x="6711" y="0"/>
                  <a:pt x="65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oogle Shape;1809;p45">
            <a:extLst>
              <a:ext uri="{FF2B5EF4-FFF2-40B4-BE49-F238E27FC236}">
                <a16:creationId xmlns:a16="http://schemas.microsoft.com/office/drawing/2014/main" id="{30EC42B8-200C-630A-C851-835785DCE7FE}"/>
              </a:ext>
            </a:extLst>
          </p:cNvPr>
          <p:cNvGrpSpPr/>
          <p:nvPr/>
        </p:nvGrpSpPr>
        <p:grpSpPr>
          <a:xfrm>
            <a:off x="9919824" y="2034061"/>
            <a:ext cx="1773495" cy="3735402"/>
            <a:chOff x="4325803" y="1492768"/>
            <a:chExt cx="1580655" cy="3329532"/>
          </a:xfrm>
        </p:grpSpPr>
        <p:sp>
          <p:nvSpPr>
            <p:cNvPr id="36" name="Google Shape;1810;p45">
              <a:extLst>
                <a:ext uri="{FF2B5EF4-FFF2-40B4-BE49-F238E27FC236}">
                  <a16:creationId xmlns:a16="http://schemas.microsoft.com/office/drawing/2014/main" id="{1C67590E-794C-85A9-5164-734F5129506E}"/>
                </a:ext>
              </a:extLst>
            </p:cNvPr>
            <p:cNvSpPr/>
            <p:nvPr/>
          </p:nvSpPr>
          <p:spPr>
            <a:xfrm>
              <a:off x="4422279" y="4589200"/>
              <a:ext cx="1391700" cy="233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1811;p45">
              <a:extLst>
                <a:ext uri="{FF2B5EF4-FFF2-40B4-BE49-F238E27FC236}">
                  <a16:creationId xmlns:a16="http://schemas.microsoft.com/office/drawing/2014/main" id="{A685AA97-F68B-6C65-7DCA-9105D328339C}"/>
                </a:ext>
              </a:extLst>
            </p:cNvPr>
            <p:cNvGrpSpPr/>
            <p:nvPr/>
          </p:nvGrpSpPr>
          <p:grpSpPr>
            <a:xfrm>
              <a:off x="4325803" y="1492768"/>
              <a:ext cx="1580655" cy="3239302"/>
              <a:chOff x="4325803" y="1492768"/>
              <a:chExt cx="1580655" cy="3239302"/>
            </a:xfrm>
          </p:grpSpPr>
          <p:sp>
            <p:nvSpPr>
              <p:cNvPr id="38" name="Google Shape;1812;p45">
                <a:extLst>
                  <a:ext uri="{FF2B5EF4-FFF2-40B4-BE49-F238E27FC236}">
                    <a16:creationId xmlns:a16="http://schemas.microsoft.com/office/drawing/2014/main" id="{7817129C-72BE-409E-3E23-3C7B7A6E05C6}"/>
                  </a:ext>
                </a:extLst>
              </p:cNvPr>
              <p:cNvSpPr/>
              <p:nvPr/>
            </p:nvSpPr>
            <p:spPr>
              <a:xfrm>
                <a:off x="5539462" y="1881269"/>
                <a:ext cx="357228" cy="368416"/>
              </a:xfrm>
              <a:custGeom>
                <a:avLst/>
                <a:gdLst/>
                <a:ahLst/>
                <a:cxnLst/>
                <a:rect l="l" t="t" r="r" b="b"/>
                <a:pathLst>
                  <a:path w="18871" h="19462" extrusionOk="0">
                    <a:moveTo>
                      <a:pt x="14475" y="0"/>
                    </a:moveTo>
                    <a:lnTo>
                      <a:pt x="14369" y="46"/>
                    </a:lnTo>
                    <a:lnTo>
                      <a:pt x="14263" y="106"/>
                    </a:lnTo>
                    <a:lnTo>
                      <a:pt x="14127" y="197"/>
                    </a:lnTo>
                    <a:lnTo>
                      <a:pt x="13808" y="440"/>
                    </a:lnTo>
                    <a:lnTo>
                      <a:pt x="13429" y="773"/>
                    </a:lnTo>
                    <a:lnTo>
                      <a:pt x="13005" y="1182"/>
                    </a:lnTo>
                    <a:lnTo>
                      <a:pt x="12520" y="1667"/>
                    </a:lnTo>
                    <a:lnTo>
                      <a:pt x="12005" y="2198"/>
                    </a:lnTo>
                    <a:lnTo>
                      <a:pt x="11444" y="2789"/>
                    </a:lnTo>
                    <a:lnTo>
                      <a:pt x="10989" y="3304"/>
                    </a:lnTo>
                    <a:lnTo>
                      <a:pt x="10534" y="3820"/>
                    </a:lnTo>
                    <a:lnTo>
                      <a:pt x="9701" y="4744"/>
                    </a:lnTo>
                    <a:lnTo>
                      <a:pt x="9352" y="5123"/>
                    </a:lnTo>
                    <a:lnTo>
                      <a:pt x="9064" y="5396"/>
                    </a:lnTo>
                    <a:lnTo>
                      <a:pt x="8943" y="5502"/>
                    </a:lnTo>
                    <a:lnTo>
                      <a:pt x="8837" y="5563"/>
                    </a:lnTo>
                    <a:lnTo>
                      <a:pt x="8746" y="5593"/>
                    </a:lnTo>
                    <a:lnTo>
                      <a:pt x="8716" y="5593"/>
                    </a:lnTo>
                    <a:lnTo>
                      <a:pt x="8685" y="5578"/>
                    </a:lnTo>
                    <a:lnTo>
                      <a:pt x="8731" y="5381"/>
                    </a:lnTo>
                    <a:lnTo>
                      <a:pt x="8776" y="5184"/>
                    </a:lnTo>
                    <a:lnTo>
                      <a:pt x="8852" y="5002"/>
                    </a:lnTo>
                    <a:lnTo>
                      <a:pt x="8913" y="4835"/>
                    </a:lnTo>
                    <a:lnTo>
                      <a:pt x="9079" y="4517"/>
                    </a:lnTo>
                    <a:lnTo>
                      <a:pt x="9261" y="4229"/>
                    </a:lnTo>
                    <a:lnTo>
                      <a:pt x="9458" y="3941"/>
                    </a:lnTo>
                    <a:lnTo>
                      <a:pt x="9640" y="3638"/>
                    </a:lnTo>
                    <a:lnTo>
                      <a:pt x="9822" y="3319"/>
                    </a:lnTo>
                    <a:lnTo>
                      <a:pt x="9913" y="3137"/>
                    </a:lnTo>
                    <a:lnTo>
                      <a:pt x="9989" y="2956"/>
                    </a:lnTo>
                    <a:lnTo>
                      <a:pt x="10019" y="2834"/>
                    </a:lnTo>
                    <a:lnTo>
                      <a:pt x="10049" y="2713"/>
                    </a:lnTo>
                    <a:lnTo>
                      <a:pt x="10049" y="2607"/>
                    </a:lnTo>
                    <a:lnTo>
                      <a:pt x="10049" y="2501"/>
                    </a:lnTo>
                    <a:lnTo>
                      <a:pt x="10034" y="2395"/>
                    </a:lnTo>
                    <a:lnTo>
                      <a:pt x="10004" y="2289"/>
                    </a:lnTo>
                    <a:lnTo>
                      <a:pt x="9959" y="2213"/>
                    </a:lnTo>
                    <a:lnTo>
                      <a:pt x="9928" y="2122"/>
                    </a:lnTo>
                    <a:lnTo>
                      <a:pt x="9822" y="1986"/>
                    </a:lnTo>
                    <a:lnTo>
                      <a:pt x="9716" y="1864"/>
                    </a:lnTo>
                    <a:lnTo>
                      <a:pt x="9625" y="1804"/>
                    </a:lnTo>
                    <a:lnTo>
                      <a:pt x="9580" y="1789"/>
                    </a:lnTo>
                    <a:lnTo>
                      <a:pt x="9549" y="1773"/>
                    </a:lnTo>
                    <a:lnTo>
                      <a:pt x="9504" y="1789"/>
                    </a:lnTo>
                    <a:lnTo>
                      <a:pt x="9428" y="1804"/>
                    </a:lnTo>
                    <a:lnTo>
                      <a:pt x="9292" y="1910"/>
                    </a:lnTo>
                    <a:lnTo>
                      <a:pt x="9110" y="2046"/>
                    </a:lnTo>
                    <a:lnTo>
                      <a:pt x="8928" y="2243"/>
                    </a:lnTo>
                    <a:lnTo>
                      <a:pt x="8716" y="2471"/>
                    </a:lnTo>
                    <a:lnTo>
                      <a:pt x="8503" y="2728"/>
                    </a:lnTo>
                    <a:lnTo>
                      <a:pt x="8276" y="3016"/>
                    </a:lnTo>
                    <a:lnTo>
                      <a:pt x="8049" y="3304"/>
                    </a:lnTo>
                    <a:lnTo>
                      <a:pt x="7624" y="3926"/>
                    </a:lnTo>
                    <a:lnTo>
                      <a:pt x="7245" y="4517"/>
                    </a:lnTo>
                    <a:lnTo>
                      <a:pt x="7094" y="4790"/>
                    </a:lnTo>
                    <a:lnTo>
                      <a:pt x="6957" y="5017"/>
                    </a:lnTo>
                    <a:lnTo>
                      <a:pt x="6867" y="5229"/>
                    </a:lnTo>
                    <a:lnTo>
                      <a:pt x="6806" y="5381"/>
                    </a:lnTo>
                    <a:lnTo>
                      <a:pt x="6579" y="6366"/>
                    </a:lnTo>
                    <a:lnTo>
                      <a:pt x="6260" y="7866"/>
                    </a:lnTo>
                    <a:lnTo>
                      <a:pt x="5942" y="9367"/>
                    </a:lnTo>
                    <a:lnTo>
                      <a:pt x="5821" y="9973"/>
                    </a:lnTo>
                    <a:lnTo>
                      <a:pt x="5760" y="10398"/>
                    </a:lnTo>
                    <a:lnTo>
                      <a:pt x="5639" y="10458"/>
                    </a:lnTo>
                    <a:lnTo>
                      <a:pt x="5502" y="10549"/>
                    </a:lnTo>
                    <a:lnTo>
                      <a:pt x="5184" y="10792"/>
                    </a:lnTo>
                    <a:lnTo>
                      <a:pt x="4805" y="11125"/>
                    </a:lnTo>
                    <a:lnTo>
                      <a:pt x="4381" y="11504"/>
                    </a:lnTo>
                    <a:lnTo>
                      <a:pt x="3911" y="11928"/>
                    </a:lnTo>
                    <a:lnTo>
                      <a:pt x="3441" y="12398"/>
                    </a:lnTo>
                    <a:lnTo>
                      <a:pt x="2456" y="13368"/>
                    </a:lnTo>
                    <a:lnTo>
                      <a:pt x="1516" y="14323"/>
                    </a:lnTo>
                    <a:lnTo>
                      <a:pt x="743" y="15126"/>
                    </a:lnTo>
                    <a:lnTo>
                      <a:pt x="1" y="15899"/>
                    </a:lnTo>
                    <a:lnTo>
                      <a:pt x="2138" y="19461"/>
                    </a:lnTo>
                    <a:lnTo>
                      <a:pt x="3138" y="18431"/>
                    </a:lnTo>
                    <a:lnTo>
                      <a:pt x="4184" y="17385"/>
                    </a:lnTo>
                    <a:lnTo>
                      <a:pt x="5412" y="16172"/>
                    </a:lnTo>
                    <a:lnTo>
                      <a:pt x="6048" y="15551"/>
                    </a:lnTo>
                    <a:lnTo>
                      <a:pt x="6685" y="14960"/>
                    </a:lnTo>
                    <a:lnTo>
                      <a:pt x="7291" y="14399"/>
                    </a:lnTo>
                    <a:lnTo>
                      <a:pt x="7852" y="13899"/>
                    </a:lnTo>
                    <a:lnTo>
                      <a:pt x="8352" y="13474"/>
                    </a:lnTo>
                    <a:lnTo>
                      <a:pt x="8791" y="13141"/>
                    </a:lnTo>
                    <a:lnTo>
                      <a:pt x="8973" y="13020"/>
                    </a:lnTo>
                    <a:lnTo>
                      <a:pt x="9125" y="12929"/>
                    </a:lnTo>
                    <a:lnTo>
                      <a:pt x="9261" y="12883"/>
                    </a:lnTo>
                    <a:lnTo>
                      <a:pt x="9352" y="12853"/>
                    </a:lnTo>
                    <a:lnTo>
                      <a:pt x="9655" y="12838"/>
                    </a:lnTo>
                    <a:lnTo>
                      <a:pt x="9959" y="12807"/>
                    </a:lnTo>
                    <a:lnTo>
                      <a:pt x="10247" y="12762"/>
                    </a:lnTo>
                    <a:lnTo>
                      <a:pt x="10534" y="12701"/>
                    </a:lnTo>
                    <a:lnTo>
                      <a:pt x="10807" y="12610"/>
                    </a:lnTo>
                    <a:lnTo>
                      <a:pt x="11080" y="12519"/>
                    </a:lnTo>
                    <a:lnTo>
                      <a:pt x="11353" y="12413"/>
                    </a:lnTo>
                    <a:lnTo>
                      <a:pt x="11611" y="12307"/>
                    </a:lnTo>
                    <a:lnTo>
                      <a:pt x="11853" y="12171"/>
                    </a:lnTo>
                    <a:lnTo>
                      <a:pt x="12096" y="12034"/>
                    </a:lnTo>
                    <a:lnTo>
                      <a:pt x="12338" y="11898"/>
                    </a:lnTo>
                    <a:lnTo>
                      <a:pt x="12565" y="11746"/>
                    </a:lnTo>
                    <a:lnTo>
                      <a:pt x="12990" y="11428"/>
                    </a:lnTo>
                    <a:lnTo>
                      <a:pt x="13384" y="11110"/>
                    </a:lnTo>
                    <a:lnTo>
                      <a:pt x="13763" y="10776"/>
                    </a:lnTo>
                    <a:lnTo>
                      <a:pt x="14096" y="10443"/>
                    </a:lnTo>
                    <a:lnTo>
                      <a:pt x="14399" y="10125"/>
                    </a:lnTo>
                    <a:lnTo>
                      <a:pt x="14672" y="9837"/>
                    </a:lnTo>
                    <a:lnTo>
                      <a:pt x="15127" y="9367"/>
                    </a:lnTo>
                    <a:lnTo>
                      <a:pt x="15294" y="9200"/>
                    </a:lnTo>
                    <a:lnTo>
                      <a:pt x="15430" y="9109"/>
                    </a:lnTo>
                    <a:lnTo>
                      <a:pt x="15612" y="9018"/>
                    </a:lnTo>
                    <a:lnTo>
                      <a:pt x="15809" y="8897"/>
                    </a:lnTo>
                    <a:lnTo>
                      <a:pt x="16324" y="8564"/>
                    </a:lnTo>
                    <a:lnTo>
                      <a:pt x="16915" y="8154"/>
                    </a:lnTo>
                    <a:lnTo>
                      <a:pt x="17507" y="7715"/>
                    </a:lnTo>
                    <a:lnTo>
                      <a:pt x="17795" y="7487"/>
                    </a:lnTo>
                    <a:lnTo>
                      <a:pt x="18052" y="7260"/>
                    </a:lnTo>
                    <a:lnTo>
                      <a:pt x="18295" y="7033"/>
                    </a:lnTo>
                    <a:lnTo>
                      <a:pt x="18507" y="6836"/>
                    </a:lnTo>
                    <a:lnTo>
                      <a:pt x="18674" y="6639"/>
                    </a:lnTo>
                    <a:lnTo>
                      <a:pt x="18795" y="6472"/>
                    </a:lnTo>
                    <a:lnTo>
                      <a:pt x="18840" y="6396"/>
                    </a:lnTo>
                    <a:lnTo>
                      <a:pt x="18856" y="6320"/>
                    </a:lnTo>
                    <a:lnTo>
                      <a:pt x="18871" y="6260"/>
                    </a:lnTo>
                    <a:lnTo>
                      <a:pt x="18871" y="6199"/>
                    </a:lnTo>
                    <a:lnTo>
                      <a:pt x="18765" y="6184"/>
                    </a:lnTo>
                    <a:lnTo>
                      <a:pt x="18659" y="6169"/>
                    </a:lnTo>
                    <a:lnTo>
                      <a:pt x="18537" y="6154"/>
                    </a:lnTo>
                    <a:lnTo>
                      <a:pt x="18416" y="6169"/>
                    </a:lnTo>
                    <a:lnTo>
                      <a:pt x="18158" y="6214"/>
                    </a:lnTo>
                    <a:lnTo>
                      <a:pt x="17870" y="6275"/>
                    </a:lnTo>
                    <a:lnTo>
                      <a:pt x="17567" y="6381"/>
                    </a:lnTo>
                    <a:lnTo>
                      <a:pt x="17249" y="6502"/>
                    </a:lnTo>
                    <a:lnTo>
                      <a:pt x="16612" y="6775"/>
                    </a:lnTo>
                    <a:lnTo>
                      <a:pt x="16006" y="7063"/>
                    </a:lnTo>
                    <a:lnTo>
                      <a:pt x="15491" y="7290"/>
                    </a:lnTo>
                    <a:lnTo>
                      <a:pt x="15279" y="7366"/>
                    </a:lnTo>
                    <a:lnTo>
                      <a:pt x="15112" y="7412"/>
                    </a:lnTo>
                    <a:lnTo>
                      <a:pt x="15051" y="7427"/>
                    </a:lnTo>
                    <a:lnTo>
                      <a:pt x="14991" y="7427"/>
                    </a:lnTo>
                    <a:lnTo>
                      <a:pt x="14945" y="7412"/>
                    </a:lnTo>
                    <a:lnTo>
                      <a:pt x="14915" y="7397"/>
                    </a:lnTo>
                    <a:lnTo>
                      <a:pt x="14945" y="7336"/>
                    </a:lnTo>
                    <a:lnTo>
                      <a:pt x="14991" y="7275"/>
                    </a:lnTo>
                    <a:lnTo>
                      <a:pt x="15172" y="7109"/>
                    </a:lnTo>
                    <a:lnTo>
                      <a:pt x="15400" y="6881"/>
                    </a:lnTo>
                    <a:lnTo>
                      <a:pt x="15703" y="6624"/>
                    </a:lnTo>
                    <a:lnTo>
                      <a:pt x="16400" y="6032"/>
                    </a:lnTo>
                    <a:lnTo>
                      <a:pt x="17173" y="5381"/>
                    </a:lnTo>
                    <a:lnTo>
                      <a:pt x="17537" y="5032"/>
                    </a:lnTo>
                    <a:lnTo>
                      <a:pt x="17901" y="4714"/>
                    </a:lnTo>
                    <a:lnTo>
                      <a:pt x="18219" y="4395"/>
                    </a:lnTo>
                    <a:lnTo>
                      <a:pt x="18477" y="4092"/>
                    </a:lnTo>
                    <a:lnTo>
                      <a:pt x="18689" y="3835"/>
                    </a:lnTo>
                    <a:lnTo>
                      <a:pt x="18765" y="3713"/>
                    </a:lnTo>
                    <a:lnTo>
                      <a:pt x="18825" y="3592"/>
                    </a:lnTo>
                    <a:lnTo>
                      <a:pt x="18856" y="3501"/>
                    </a:lnTo>
                    <a:lnTo>
                      <a:pt x="18871" y="3410"/>
                    </a:lnTo>
                    <a:lnTo>
                      <a:pt x="18856" y="3335"/>
                    </a:lnTo>
                    <a:lnTo>
                      <a:pt x="18810" y="3274"/>
                    </a:lnTo>
                    <a:lnTo>
                      <a:pt x="18734" y="3259"/>
                    </a:lnTo>
                    <a:lnTo>
                      <a:pt x="18628" y="3274"/>
                    </a:lnTo>
                    <a:lnTo>
                      <a:pt x="18507" y="3289"/>
                    </a:lnTo>
                    <a:lnTo>
                      <a:pt x="18371" y="3335"/>
                    </a:lnTo>
                    <a:lnTo>
                      <a:pt x="18052" y="3471"/>
                    </a:lnTo>
                    <a:lnTo>
                      <a:pt x="17688" y="3653"/>
                    </a:lnTo>
                    <a:lnTo>
                      <a:pt x="17294" y="3865"/>
                    </a:lnTo>
                    <a:lnTo>
                      <a:pt x="16870" y="4123"/>
                    </a:lnTo>
                    <a:lnTo>
                      <a:pt x="15991" y="4653"/>
                    </a:lnTo>
                    <a:lnTo>
                      <a:pt x="15172" y="5153"/>
                    </a:lnTo>
                    <a:lnTo>
                      <a:pt x="14794" y="5366"/>
                    </a:lnTo>
                    <a:lnTo>
                      <a:pt x="14475" y="5547"/>
                    </a:lnTo>
                    <a:lnTo>
                      <a:pt x="14202" y="5684"/>
                    </a:lnTo>
                    <a:lnTo>
                      <a:pt x="14096" y="5714"/>
                    </a:lnTo>
                    <a:lnTo>
                      <a:pt x="14005" y="5744"/>
                    </a:lnTo>
                    <a:lnTo>
                      <a:pt x="13945" y="5760"/>
                    </a:lnTo>
                    <a:lnTo>
                      <a:pt x="13899" y="5744"/>
                    </a:lnTo>
                    <a:lnTo>
                      <a:pt x="13869" y="5714"/>
                    </a:lnTo>
                    <a:lnTo>
                      <a:pt x="13869" y="5653"/>
                    </a:lnTo>
                    <a:lnTo>
                      <a:pt x="14233" y="5275"/>
                    </a:lnTo>
                    <a:lnTo>
                      <a:pt x="14824" y="4653"/>
                    </a:lnTo>
                    <a:lnTo>
                      <a:pt x="15506" y="3895"/>
                    </a:lnTo>
                    <a:lnTo>
                      <a:pt x="15870" y="3486"/>
                    </a:lnTo>
                    <a:lnTo>
                      <a:pt x="16218" y="3077"/>
                    </a:lnTo>
                    <a:lnTo>
                      <a:pt x="16552" y="2652"/>
                    </a:lnTo>
                    <a:lnTo>
                      <a:pt x="16855" y="2258"/>
                    </a:lnTo>
                    <a:lnTo>
                      <a:pt x="17097" y="1895"/>
                    </a:lnTo>
                    <a:lnTo>
                      <a:pt x="17294" y="1561"/>
                    </a:lnTo>
                    <a:lnTo>
                      <a:pt x="17370" y="1410"/>
                    </a:lnTo>
                    <a:lnTo>
                      <a:pt x="17416" y="1273"/>
                    </a:lnTo>
                    <a:lnTo>
                      <a:pt x="17446" y="1152"/>
                    </a:lnTo>
                    <a:lnTo>
                      <a:pt x="17461" y="1046"/>
                    </a:lnTo>
                    <a:lnTo>
                      <a:pt x="17446" y="955"/>
                    </a:lnTo>
                    <a:lnTo>
                      <a:pt x="17400" y="879"/>
                    </a:lnTo>
                    <a:lnTo>
                      <a:pt x="17340" y="834"/>
                    </a:lnTo>
                    <a:lnTo>
                      <a:pt x="17234" y="803"/>
                    </a:lnTo>
                    <a:lnTo>
                      <a:pt x="17113" y="803"/>
                    </a:lnTo>
                    <a:lnTo>
                      <a:pt x="16991" y="818"/>
                    </a:lnTo>
                    <a:lnTo>
                      <a:pt x="16840" y="864"/>
                    </a:lnTo>
                    <a:lnTo>
                      <a:pt x="16688" y="940"/>
                    </a:lnTo>
                    <a:lnTo>
                      <a:pt x="16521" y="1031"/>
                    </a:lnTo>
                    <a:lnTo>
                      <a:pt x="16340" y="1137"/>
                    </a:lnTo>
                    <a:lnTo>
                      <a:pt x="15961" y="1410"/>
                    </a:lnTo>
                    <a:lnTo>
                      <a:pt x="15567" y="1728"/>
                    </a:lnTo>
                    <a:lnTo>
                      <a:pt x="15157" y="2107"/>
                    </a:lnTo>
                    <a:lnTo>
                      <a:pt x="14733" y="2501"/>
                    </a:lnTo>
                    <a:lnTo>
                      <a:pt x="14324" y="2910"/>
                    </a:lnTo>
                    <a:lnTo>
                      <a:pt x="13566" y="3698"/>
                    </a:lnTo>
                    <a:lnTo>
                      <a:pt x="12929" y="4365"/>
                    </a:lnTo>
                    <a:lnTo>
                      <a:pt x="12687" y="4623"/>
                    </a:lnTo>
                    <a:lnTo>
                      <a:pt x="12505" y="4790"/>
                    </a:lnTo>
                    <a:lnTo>
                      <a:pt x="12414" y="4880"/>
                    </a:lnTo>
                    <a:lnTo>
                      <a:pt x="12384" y="4880"/>
                    </a:lnTo>
                    <a:lnTo>
                      <a:pt x="12384" y="4850"/>
                    </a:lnTo>
                    <a:lnTo>
                      <a:pt x="12459" y="4699"/>
                    </a:lnTo>
                    <a:lnTo>
                      <a:pt x="12581" y="4471"/>
                    </a:lnTo>
                    <a:lnTo>
                      <a:pt x="12929" y="3850"/>
                    </a:lnTo>
                    <a:lnTo>
                      <a:pt x="13354" y="3062"/>
                    </a:lnTo>
                    <a:lnTo>
                      <a:pt x="13808" y="2228"/>
                    </a:lnTo>
                    <a:lnTo>
                      <a:pt x="14036" y="1804"/>
                    </a:lnTo>
                    <a:lnTo>
                      <a:pt x="14233" y="1410"/>
                    </a:lnTo>
                    <a:lnTo>
                      <a:pt x="14399" y="1031"/>
                    </a:lnTo>
                    <a:lnTo>
                      <a:pt x="14536" y="697"/>
                    </a:lnTo>
                    <a:lnTo>
                      <a:pt x="14612" y="424"/>
                    </a:lnTo>
                    <a:lnTo>
                      <a:pt x="14642" y="303"/>
                    </a:lnTo>
                    <a:lnTo>
                      <a:pt x="14657" y="197"/>
                    </a:lnTo>
                    <a:lnTo>
                      <a:pt x="14657" y="121"/>
                    </a:lnTo>
                    <a:lnTo>
                      <a:pt x="14642" y="61"/>
                    </a:lnTo>
                    <a:lnTo>
                      <a:pt x="14596" y="15"/>
                    </a:lnTo>
                    <a:lnTo>
                      <a:pt x="14551" y="0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813;p45">
                <a:extLst>
                  <a:ext uri="{FF2B5EF4-FFF2-40B4-BE49-F238E27FC236}">
                    <a16:creationId xmlns:a16="http://schemas.microsoft.com/office/drawing/2014/main" id="{2BF4BFA9-18C6-BCA1-5691-C2176871ED27}"/>
                  </a:ext>
                </a:extLst>
              </p:cNvPr>
              <p:cNvSpPr/>
              <p:nvPr/>
            </p:nvSpPr>
            <p:spPr>
              <a:xfrm>
                <a:off x="4476429" y="1785710"/>
                <a:ext cx="158690" cy="235868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2460" extrusionOk="0">
                    <a:moveTo>
                      <a:pt x="2032" y="1"/>
                    </a:moveTo>
                    <a:lnTo>
                      <a:pt x="1895" y="31"/>
                    </a:lnTo>
                    <a:lnTo>
                      <a:pt x="1759" y="77"/>
                    </a:lnTo>
                    <a:lnTo>
                      <a:pt x="1623" y="137"/>
                    </a:lnTo>
                    <a:lnTo>
                      <a:pt x="1501" y="228"/>
                    </a:lnTo>
                    <a:lnTo>
                      <a:pt x="1380" y="319"/>
                    </a:lnTo>
                    <a:lnTo>
                      <a:pt x="1259" y="440"/>
                    </a:lnTo>
                    <a:lnTo>
                      <a:pt x="1153" y="577"/>
                    </a:lnTo>
                    <a:lnTo>
                      <a:pt x="1047" y="728"/>
                    </a:lnTo>
                    <a:lnTo>
                      <a:pt x="941" y="880"/>
                    </a:lnTo>
                    <a:lnTo>
                      <a:pt x="850" y="1047"/>
                    </a:lnTo>
                    <a:lnTo>
                      <a:pt x="683" y="1426"/>
                    </a:lnTo>
                    <a:lnTo>
                      <a:pt x="531" y="1820"/>
                    </a:lnTo>
                    <a:lnTo>
                      <a:pt x="395" y="2244"/>
                    </a:lnTo>
                    <a:lnTo>
                      <a:pt x="274" y="2684"/>
                    </a:lnTo>
                    <a:lnTo>
                      <a:pt x="183" y="3108"/>
                    </a:lnTo>
                    <a:lnTo>
                      <a:pt x="107" y="3532"/>
                    </a:lnTo>
                    <a:lnTo>
                      <a:pt x="61" y="3942"/>
                    </a:lnTo>
                    <a:lnTo>
                      <a:pt x="16" y="4321"/>
                    </a:lnTo>
                    <a:lnTo>
                      <a:pt x="1" y="4654"/>
                    </a:lnTo>
                    <a:lnTo>
                      <a:pt x="16" y="4942"/>
                    </a:lnTo>
                    <a:lnTo>
                      <a:pt x="31" y="5169"/>
                    </a:lnTo>
                    <a:lnTo>
                      <a:pt x="61" y="5260"/>
                    </a:lnTo>
                    <a:lnTo>
                      <a:pt x="92" y="5366"/>
                    </a:lnTo>
                    <a:lnTo>
                      <a:pt x="183" y="5594"/>
                    </a:lnTo>
                    <a:lnTo>
                      <a:pt x="319" y="5821"/>
                    </a:lnTo>
                    <a:lnTo>
                      <a:pt x="486" y="6064"/>
                    </a:lnTo>
                    <a:lnTo>
                      <a:pt x="668" y="6321"/>
                    </a:lnTo>
                    <a:lnTo>
                      <a:pt x="865" y="6579"/>
                    </a:lnTo>
                    <a:lnTo>
                      <a:pt x="1304" y="7094"/>
                    </a:lnTo>
                    <a:lnTo>
                      <a:pt x="1744" y="7579"/>
                    </a:lnTo>
                    <a:lnTo>
                      <a:pt x="2153" y="8034"/>
                    </a:lnTo>
                    <a:lnTo>
                      <a:pt x="2320" y="8246"/>
                    </a:lnTo>
                    <a:lnTo>
                      <a:pt x="2456" y="8428"/>
                    </a:lnTo>
                    <a:lnTo>
                      <a:pt x="2577" y="8595"/>
                    </a:lnTo>
                    <a:lnTo>
                      <a:pt x="2638" y="8731"/>
                    </a:lnTo>
                    <a:lnTo>
                      <a:pt x="2714" y="8883"/>
                    </a:lnTo>
                    <a:lnTo>
                      <a:pt x="2820" y="9095"/>
                    </a:lnTo>
                    <a:lnTo>
                      <a:pt x="3123" y="9595"/>
                    </a:lnTo>
                    <a:lnTo>
                      <a:pt x="3502" y="10216"/>
                    </a:lnTo>
                    <a:lnTo>
                      <a:pt x="3926" y="10853"/>
                    </a:lnTo>
                    <a:lnTo>
                      <a:pt x="4669" y="11975"/>
                    </a:lnTo>
                    <a:lnTo>
                      <a:pt x="4987" y="12460"/>
                    </a:lnTo>
                    <a:lnTo>
                      <a:pt x="8383" y="9777"/>
                    </a:lnTo>
                    <a:lnTo>
                      <a:pt x="8246" y="9307"/>
                    </a:lnTo>
                    <a:lnTo>
                      <a:pt x="8095" y="8822"/>
                    </a:lnTo>
                    <a:lnTo>
                      <a:pt x="7928" y="8231"/>
                    </a:lnTo>
                    <a:lnTo>
                      <a:pt x="7776" y="7610"/>
                    </a:lnTo>
                    <a:lnTo>
                      <a:pt x="7640" y="7003"/>
                    </a:lnTo>
                    <a:lnTo>
                      <a:pt x="7610" y="6746"/>
                    </a:lnTo>
                    <a:lnTo>
                      <a:pt x="7579" y="6503"/>
                    </a:lnTo>
                    <a:lnTo>
                      <a:pt x="7579" y="6291"/>
                    </a:lnTo>
                    <a:lnTo>
                      <a:pt x="7594" y="6139"/>
                    </a:lnTo>
                    <a:lnTo>
                      <a:pt x="7610" y="5973"/>
                    </a:lnTo>
                    <a:lnTo>
                      <a:pt x="7610" y="5745"/>
                    </a:lnTo>
                    <a:lnTo>
                      <a:pt x="7594" y="5488"/>
                    </a:lnTo>
                    <a:lnTo>
                      <a:pt x="7549" y="5169"/>
                    </a:lnTo>
                    <a:lnTo>
                      <a:pt x="7428" y="4472"/>
                    </a:lnTo>
                    <a:lnTo>
                      <a:pt x="7276" y="3714"/>
                    </a:lnTo>
                    <a:lnTo>
                      <a:pt x="7094" y="2972"/>
                    </a:lnTo>
                    <a:lnTo>
                      <a:pt x="6912" y="2305"/>
                    </a:lnTo>
                    <a:lnTo>
                      <a:pt x="6746" y="1789"/>
                    </a:lnTo>
                    <a:lnTo>
                      <a:pt x="6670" y="1607"/>
                    </a:lnTo>
                    <a:lnTo>
                      <a:pt x="6609" y="1501"/>
                    </a:lnTo>
                    <a:lnTo>
                      <a:pt x="6518" y="1410"/>
                    </a:lnTo>
                    <a:lnTo>
                      <a:pt x="6382" y="1304"/>
                    </a:lnTo>
                    <a:lnTo>
                      <a:pt x="6200" y="1198"/>
                    </a:lnTo>
                    <a:lnTo>
                      <a:pt x="5973" y="1077"/>
                    </a:lnTo>
                    <a:lnTo>
                      <a:pt x="5715" y="941"/>
                    </a:lnTo>
                    <a:lnTo>
                      <a:pt x="5427" y="804"/>
                    </a:lnTo>
                    <a:lnTo>
                      <a:pt x="5109" y="668"/>
                    </a:lnTo>
                    <a:lnTo>
                      <a:pt x="4775" y="546"/>
                    </a:lnTo>
                    <a:lnTo>
                      <a:pt x="4427" y="425"/>
                    </a:lnTo>
                    <a:lnTo>
                      <a:pt x="4063" y="304"/>
                    </a:lnTo>
                    <a:lnTo>
                      <a:pt x="3714" y="213"/>
                    </a:lnTo>
                    <a:lnTo>
                      <a:pt x="3350" y="122"/>
                    </a:lnTo>
                    <a:lnTo>
                      <a:pt x="2987" y="61"/>
                    </a:lnTo>
                    <a:lnTo>
                      <a:pt x="2653" y="16"/>
                    </a:lnTo>
                    <a:lnTo>
                      <a:pt x="2335" y="1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814;p45">
                <a:extLst>
                  <a:ext uri="{FF2B5EF4-FFF2-40B4-BE49-F238E27FC236}">
                    <a16:creationId xmlns:a16="http://schemas.microsoft.com/office/drawing/2014/main" id="{97F9570F-880F-95D5-2B75-8BA654ADCE81}"/>
                  </a:ext>
                </a:extLst>
              </p:cNvPr>
              <p:cNvSpPr/>
              <p:nvPr/>
            </p:nvSpPr>
            <p:spPr>
              <a:xfrm>
                <a:off x="4325803" y="1492768"/>
                <a:ext cx="409456" cy="415476"/>
              </a:xfrm>
              <a:custGeom>
                <a:avLst/>
                <a:gdLst/>
                <a:ahLst/>
                <a:cxnLst/>
                <a:rect l="l" t="t" r="r" b="b"/>
                <a:pathLst>
                  <a:path w="21630" h="21948" extrusionOk="0">
                    <a:moveTo>
                      <a:pt x="9276" y="1"/>
                    </a:moveTo>
                    <a:lnTo>
                      <a:pt x="9064" y="31"/>
                    </a:lnTo>
                    <a:lnTo>
                      <a:pt x="8867" y="77"/>
                    </a:lnTo>
                    <a:lnTo>
                      <a:pt x="8670" y="168"/>
                    </a:lnTo>
                    <a:lnTo>
                      <a:pt x="8503" y="289"/>
                    </a:lnTo>
                    <a:lnTo>
                      <a:pt x="8337" y="425"/>
                    </a:lnTo>
                    <a:lnTo>
                      <a:pt x="8200" y="592"/>
                    </a:lnTo>
                    <a:lnTo>
                      <a:pt x="8140" y="683"/>
                    </a:lnTo>
                    <a:lnTo>
                      <a:pt x="8094" y="789"/>
                    </a:lnTo>
                    <a:lnTo>
                      <a:pt x="8049" y="895"/>
                    </a:lnTo>
                    <a:lnTo>
                      <a:pt x="8018" y="1016"/>
                    </a:lnTo>
                    <a:lnTo>
                      <a:pt x="7988" y="1122"/>
                    </a:lnTo>
                    <a:lnTo>
                      <a:pt x="7973" y="1244"/>
                    </a:lnTo>
                    <a:lnTo>
                      <a:pt x="7412" y="6533"/>
                    </a:lnTo>
                    <a:lnTo>
                      <a:pt x="7397" y="6640"/>
                    </a:lnTo>
                    <a:lnTo>
                      <a:pt x="7367" y="6746"/>
                    </a:lnTo>
                    <a:lnTo>
                      <a:pt x="7291" y="6958"/>
                    </a:lnTo>
                    <a:lnTo>
                      <a:pt x="7185" y="7155"/>
                    </a:lnTo>
                    <a:lnTo>
                      <a:pt x="7064" y="7322"/>
                    </a:lnTo>
                    <a:lnTo>
                      <a:pt x="6897" y="7473"/>
                    </a:lnTo>
                    <a:lnTo>
                      <a:pt x="6715" y="7594"/>
                    </a:lnTo>
                    <a:lnTo>
                      <a:pt x="6518" y="7700"/>
                    </a:lnTo>
                    <a:lnTo>
                      <a:pt x="6412" y="7731"/>
                    </a:lnTo>
                    <a:lnTo>
                      <a:pt x="6306" y="7761"/>
                    </a:lnTo>
                    <a:lnTo>
                      <a:pt x="1122" y="8868"/>
                    </a:lnTo>
                    <a:lnTo>
                      <a:pt x="986" y="8898"/>
                    </a:lnTo>
                    <a:lnTo>
                      <a:pt x="880" y="8928"/>
                    </a:lnTo>
                    <a:lnTo>
                      <a:pt x="774" y="8974"/>
                    </a:lnTo>
                    <a:lnTo>
                      <a:pt x="667" y="9034"/>
                    </a:lnTo>
                    <a:lnTo>
                      <a:pt x="577" y="9095"/>
                    </a:lnTo>
                    <a:lnTo>
                      <a:pt x="486" y="9171"/>
                    </a:lnTo>
                    <a:lnTo>
                      <a:pt x="334" y="9322"/>
                    </a:lnTo>
                    <a:lnTo>
                      <a:pt x="213" y="9489"/>
                    </a:lnTo>
                    <a:lnTo>
                      <a:pt x="107" y="9686"/>
                    </a:lnTo>
                    <a:lnTo>
                      <a:pt x="46" y="9883"/>
                    </a:lnTo>
                    <a:lnTo>
                      <a:pt x="16" y="10095"/>
                    </a:lnTo>
                    <a:lnTo>
                      <a:pt x="1" y="10307"/>
                    </a:lnTo>
                    <a:lnTo>
                      <a:pt x="31" y="10504"/>
                    </a:lnTo>
                    <a:lnTo>
                      <a:pt x="76" y="10717"/>
                    </a:lnTo>
                    <a:lnTo>
                      <a:pt x="167" y="10914"/>
                    </a:lnTo>
                    <a:lnTo>
                      <a:pt x="289" y="11096"/>
                    </a:lnTo>
                    <a:lnTo>
                      <a:pt x="349" y="11187"/>
                    </a:lnTo>
                    <a:lnTo>
                      <a:pt x="440" y="11262"/>
                    </a:lnTo>
                    <a:lnTo>
                      <a:pt x="516" y="11338"/>
                    </a:lnTo>
                    <a:lnTo>
                      <a:pt x="622" y="11399"/>
                    </a:lnTo>
                    <a:lnTo>
                      <a:pt x="728" y="11459"/>
                    </a:lnTo>
                    <a:lnTo>
                      <a:pt x="834" y="11520"/>
                    </a:lnTo>
                    <a:lnTo>
                      <a:pt x="5684" y="13672"/>
                    </a:lnTo>
                    <a:lnTo>
                      <a:pt x="5790" y="13733"/>
                    </a:lnTo>
                    <a:lnTo>
                      <a:pt x="5881" y="13793"/>
                    </a:lnTo>
                    <a:lnTo>
                      <a:pt x="6063" y="13930"/>
                    </a:lnTo>
                    <a:lnTo>
                      <a:pt x="6215" y="14081"/>
                    </a:lnTo>
                    <a:lnTo>
                      <a:pt x="6336" y="14263"/>
                    </a:lnTo>
                    <a:lnTo>
                      <a:pt x="6427" y="14460"/>
                    </a:lnTo>
                    <a:lnTo>
                      <a:pt x="6488" y="14673"/>
                    </a:lnTo>
                    <a:lnTo>
                      <a:pt x="6518" y="14885"/>
                    </a:lnTo>
                    <a:lnTo>
                      <a:pt x="6518" y="14991"/>
                    </a:lnTo>
                    <a:lnTo>
                      <a:pt x="6518" y="15112"/>
                    </a:lnTo>
                    <a:lnTo>
                      <a:pt x="5957" y="20387"/>
                    </a:lnTo>
                    <a:lnTo>
                      <a:pt x="5942" y="20508"/>
                    </a:lnTo>
                    <a:lnTo>
                      <a:pt x="5957" y="20629"/>
                    </a:lnTo>
                    <a:lnTo>
                      <a:pt x="5957" y="20750"/>
                    </a:lnTo>
                    <a:lnTo>
                      <a:pt x="5987" y="20872"/>
                    </a:lnTo>
                    <a:lnTo>
                      <a:pt x="6018" y="20978"/>
                    </a:lnTo>
                    <a:lnTo>
                      <a:pt x="6048" y="21084"/>
                    </a:lnTo>
                    <a:lnTo>
                      <a:pt x="6154" y="21266"/>
                    </a:lnTo>
                    <a:lnTo>
                      <a:pt x="6275" y="21448"/>
                    </a:lnTo>
                    <a:lnTo>
                      <a:pt x="6427" y="21599"/>
                    </a:lnTo>
                    <a:lnTo>
                      <a:pt x="6594" y="21720"/>
                    </a:lnTo>
                    <a:lnTo>
                      <a:pt x="6776" y="21827"/>
                    </a:lnTo>
                    <a:lnTo>
                      <a:pt x="6988" y="21887"/>
                    </a:lnTo>
                    <a:lnTo>
                      <a:pt x="7185" y="21933"/>
                    </a:lnTo>
                    <a:lnTo>
                      <a:pt x="7397" y="21948"/>
                    </a:lnTo>
                    <a:lnTo>
                      <a:pt x="7609" y="21917"/>
                    </a:lnTo>
                    <a:lnTo>
                      <a:pt x="7821" y="21872"/>
                    </a:lnTo>
                    <a:lnTo>
                      <a:pt x="7928" y="21827"/>
                    </a:lnTo>
                    <a:lnTo>
                      <a:pt x="8034" y="21781"/>
                    </a:lnTo>
                    <a:lnTo>
                      <a:pt x="8125" y="21720"/>
                    </a:lnTo>
                    <a:lnTo>
                      <a:pt x="8216" y="21645"/>
                    </a:lnTo>
                    <a:lnTo>
                      <a:pt x="8306" y="21569"/>
                    </a:lnTo>
                    <a:lnTo>
                      <a:pt x="8397" y="21478"/>
                    </a:lnTo>
                    <a:lnTo>
                      <a:pt x="11944" y="17537"/>
                    </a:lnTo>
                    <a:lnTo>
                      <a:pt x="12035" y="17446"/>
                    </a:lnTo>
                    <a:lnTo>
                      <a:pt x="12111" y="17370"/>
                    </a:lnTo>
                    <a:lnTo>
                      <a:pt x="12293" y="17249"/>
                    </a:lnTo>
                    <a:lnTo>
                      <a:pt x="12490" y="17158"/>
                    </a:lnTo>
                    <a:lnTo>
                      <a:pt x="12702" y="17098"/>
                    </a:lnTo>
                    <a:lnTo>
                      <a:pt x="12914" y="17067"/>
                    </a:lnTo>
                    <a:lnTo>
                      <a:pt x="13141" y="17067"/>
                    </a:lnTo>
                    <a:lnTo>
                      <a:pt x="13354" y="17113"/>
                    </a:lnTo>
                    <a:lnTo>
                      <a:pt x="13460" y="17143"/>
                    </a:lnTo>
                    <a:lnTo>
                      <a:pt x="13566" y="17189"/>
                    </a:lnTo>
                    <a:lnTo>
                      <a:pt x="18416" y="19341"/>
                    </a:lnTo>
                    <a:lnTo>
                      <a:pt x="18537" y="19386"/>
                    </a:lnTo>
                    <a:lnTo>
                      <a:pt x="18643" y="19432"/>
                    </a:lnTo>
                    <a:lnTo>
                      <a:pt x="18765" y="19447"/>
                    </a:lnTo>
                    <a:lnTo>
                      <a:pt x="18871" y="19462"/>
                    </a:lnTo>
                    <a:lnTo>
                      <a:pt x="18992" y="19477"/>
                    </a:lnTo>
                    <a:lnTo>
                      <a:pt x="19098" y="19462"/>
                    </a:lnTo>
                    <a:lnTo>
                      <a:pt x="19310" y="19432"/>
                    </a:lnTo>
                    <a:lnTo>
                      <a:pt x="19522" y="19371"/>
                    </a:lnTo>
                    <a:lnTo>
                      <a:pt x="19704" y="19265"/>
                    </a:lnTo>
                    <a:lnTo>
                      <a:pt x="19886" y="19144"/>
                    </a:lnTo>
                    <a:lnTo>
                      <a:pt x="20038" y="19007"/>
                    </a:lnTo>
                    <a:lnTo>
                      <a:pt x="20159" y="18841"/>
                    </a:lnTo>
                    <a:lnTo>
                      <a:pt x="20265" y="18659"/>
                    </a:lnTo>
                    <a:lnTo>
                      <a:pt x="20341" y="18462"/>
                    </a:lnTo>
                    <a:lnTo>
                      <a:pt x="20386" y="18250"/>
                    </a:lnTo>
                    <a:lnTo>
                      <a:pt x="20402" y="18022"/>
                    </a:lnTo>
                    <a:lnTo>
                      <a:pt x="20386" y="17916"/>
                    </a:lnTo>
                    <a:lnTo>
                      <a:pt x="20371" y="17810"/>
                    </a:lnTo>
                    <a:lnTo>
                      <a:pt x="20341" y="17689"/>
                    </a:lnTo>
                    <a:lnTo>
                      <a:pt x="20311" y="17583"/>
                    </a:lnTo>
                    <a:lnTo>
                      <a:pt x="20265" y="17477"/>
                    </a:lnTo>
                    <a:lnTo>
                      <a:pt x="20204" y="17355"/>
                    </a:lnTo>
                    <a:lnTo>
                      <a:pt x="17552" y="12763"/>
                    </a:lnTo>
                    <a:lnTo>
                      <a:pt x="17491" y="12657"/>
                    </a:lnTo>
                    <a:lnTo>
                      <a:pt x="17446" y="12566"/>
                    </a:lnTo>
                    <a:lnTo>
                      <a:pt x="17385" y="12354"/>
                    </a:lnTo>
                    <a:lnTo>
                      <a:pt x="17370" y="12126"/>
                    </a:lnTo>
                    <a:lnTo>
                      <a:pt x="17370" y="11914"/>
                    </a:lnTo>
                    <a:lnTo>
                      <a:pt x="17416" y="11702"/>
                    </a:lnTo>
                    <a:lnTo>
                      <a:pt x="17476" y="11490"/>
                    </a:lnTo>
                    <a:lnTo>
                      <a:pt x="17582" y="11293"/>
                    </a:lnTo>
                    <a:lnTo>
                      <a:pt x="17643" y="11202"/>
                    </a:lnTo>
                    <a:lnTo>
                      <a:pt x="17719" y="11126"/>
                    </a:lnTo>
                    <a:lnTo>
                      <a:pt x="21281" y="7170"/>
                    </a:lnTo>
                    <a:lnTo>
                      <a:pt x="21356" y="7079"/>
                    </a:lnTo>
                    <a:lnTo>
                      <a:pt x="21417" y="6973"/>
                    </a:lnTo>
                    <a:lnTo>
                      <a:pt x="21478" y="6882"/>
                    </a:lnTo>
                    <a:lnTo>
                      <a:pt x="21538" y="6776"/>
                    </a:lnTo>
                    <a:lnTo>
                      <a:pt x="21569" y="6670"/>
                    </a:lnTo>
                    <a:lnTo>
                      <a:pt x="21599" y="6564"/>
                    </a:lnTo>
                    <a:lnTo>
                      <a:pt x="21629" y="6352"/>
                    </a:lnTo>
                    <a:lnTo>
                      <a:pt x="21629" y="6139"/>
                    </a:lnTo>
                    <a:lnTo>
                      <a:pt x="21599" y="5927"/>
                    </a:lnTo>
                    <a:lnTo>
                      <a:pt x="21538" y="5715"/>
                    </a:lnTo>
                    <a:lnTo>
                      <a:pt x="21447" y="5533"/>
                    </a:lnTo>
                    <a:lnTo>
                      <a:pt x="21326" y="5351"/>
                    </a:lnTo>
                    <a:lnTo>
                      <a:pt x="21190" y="5200"/>
                    </a:lnTo>
                    <a:lnTo>
                      <a:pt x="21023" y="5063"/>
                    </a:lnTo>
                    <a:lnTo>
                      <a:pt x="20841" y="4957"/>
                    </a:lnTo>
                    <a:lnTo>
                      <a:pt x="20629" y="4881"/>
                    </a:lnTo>
                    <a:lnTo>
                      <a:pt x="20523" y="4851"/>
                    </a:lnTo>
                    <a:lnTo>
                      <a:pt x="20417" y="4836"/>
                    </a:lnTo>
                    <a:lnTo>
                      <a:pt x="20295" y="4821"/>
                    </a:lnTo>
                    <a:lnTo>
                      <a:pt x="20174" y="4821"/>
                    </a:lnTo>
                    <a:lnTo>
                      <a:pt x="20068" y="4836"/>
                    </a:lnTo>
                    <a:lnTo>
                      <a:pt x="19932" y="4866"/>
                    </a:lnTo>
                    <a:lnTo>
                      <a:pt x="14748" y="5957"/>
                    </a:lnTo>
                    <a:lnTo>
                      <a:pt x="14627" y="5988"/>
                    </a:lnTo>
                    <a:lnTo>
                      <a:pt x="14293" y="5988"/>
                    </a:lnTo>
                    <a:lnTo>
                      <a:pt x="14081" y="5942"/>
                    </a:lnTo>
                    <a:lnTo>
                      <a:pt x="13884" y="5867"/>
                    </a:lnTo>
                    <a:lnTo>
                      <a:pt x="13687" y="5776"/>
                    </a:lnTo>
                    <a:lnTo>
                      <a:pt x="13520" y="5639"/>
                    </a:lnTo>
                    <a:lnTo>
                      <a:pt x="13369" y="5472"/>
                    </a:lnTo>
                    <a:lnTo>
                      <a:pt x="13293" y="5381"/>
                    </a:lnTo>
                    <a:lnTo>
                      <a:pt x="13232" y="5291"/>
                    </a:lnTo>
                    <a:lnTo>
                      <a:pt x="10580" y="698"/>
                    </a:lnTo>
                    <a:lnTo>
                      <a:pt x="10519" y="592"/>
                    </a:lnTo>
                    <a:lnTo>
                      <a:pt x="10444" y="486"/>
                    </a:lnTo>
                    <a:lnTo>
                      <a:pt x="10368" y="410"/>
                    </a:lnTo>
                    <a:lnTo>
                      <a:pt x="10277" y="319"/>
                    </a:lnTo>
                    <a:lnTo>
                      <a:pt x="10186" y="259"/>
                    </a:lnTo>
                    <a:lnTo>
                      <a:pt x="10095" y="198"/>
                    </a:lnTo>
                    <a:lnTo>
                      <a:pt x="9898" y="92"/>
                    </a:lnTo>
                    <a:lnTo>
                      <a:pt x="9701" y="31"/>
                    </a:lnTo>
                    <a:lnTo>
                      <a:pt x="9489" y="1"/>
                    </a:lnTo>
                    <a:close/>
                  </a:path>
                </a:pathLst>
              </a:custGeom>
              <a:solidFill>
                <a:srgbClr val="76C8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1815;p45">
                <a:extLst>
                  <a:ext uri="{FF2B5EF4-FFF2-40B4-BE49-F238E27FC236}">
                    <a16:creationId xmlns:a16="http://schemas.microsoft.com/office/drawing/2014/main" id="{2E708E0F-4814-054B-6A0A-56EA1D2F0A30}"/>
                  </a:ext>
                </a:extLst>
              </p:cNvPr>
              <p:cNvSpPr/>
              <p:nvPr/>
            </p:nvSpPr>
            <p:spPr>
              <a:xfrm>
                <a:off x="4503972" y="1775393"/>
                <a:ext cx="103320" cy="96410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5093" extrusionOk="0">
                    <a:moveTo>
                      <a:pt x="137" y="0"/>
                    </a:moveTo>
                    <a:lnTo>
                      <a:pt x="77" y="76"/>
                    </a:lnTo>
                    <a:lnTo>
                      <a:pt x="16" y="152"/>
                    </a:lnTo>
                    <a:lnTo>
                      <a:pt x="1" y="243"/>
                    </a:lnTo>
                    <a:lnTo>
                      <a:pt x="1" y="349"/>
                    </a:lnTo>
                    <a:lnTo>
                      <a:pt x="16" y="440"/>
                    </a:lnTo>
                    <a:lnTo>
                      <a:pt x="62" y="546"/>
                    </a:lnTo>
                    <a:lnTo>
                      <a:pt x="122" y="667"/>
                    </a:lnTo>
                    <a:lnTo>
                      <a:pt x="213" y="773"/>
                    </a:lnTo>
                    <a:lnTo>
                      <a:pt x="319" y="879"/>
                    </a:lnTo>
                    <a:lnTo>
                      <a:pt x="440" y="985"/>
                    </a:lnTo>
                    <a:lnTo>
                      <a:pt x="577" y="1076"/>
                    </a:lnTo>
                    <a:lnTo>
                      <a:pt x="728" y="1167"/>
                    </a:lnTo>
                    <a:lnTo>
                      <a:pt x="910" y="1258"/>
                    </a:lnTo>
                    <a:lnTo>
                      <a:pt x="1107" y="1334"/>
                    </a:lnTo>
                    <a:lnTo>
                      <a:pt x="1304" y="1395"/>
                    </a:lnTo>
                    <a:lnTo>
                      <a:pt x="1532" y="1455"/>
                    </a:lnTo>
                    <a:lnTo>
                      <a:pt x="1926" y="1577"/>
                    </a:lnTo>
                    <a:lnTo>
                      <a:pt x="2244" y="1652"/>
                    </a:lnTo>
                    <a:lnTo>
                      <a:pt x="2380" y="1683"/>
                    </a:lnTo>
                    <a:lnTo>
                      <a:pt x="2487" y="1698"/>
                    </a:lnTo>
                    <a:lnTo>
                      <a:pt x="2350" y="2137"/>
                    </a:lnTo>
                    <a:lnTo>
                      <a:pt x="2229" y="2577"/>
                    </a:lnTo>
                    <a:lnTo>
                      <a:pt x="2123" y="3122"/>
                    </a:lnTo>
                    <a:lnTo>
                      <a:pt x="2077" y="3410"/>
                    </a:lnTo>
                    <a:lnTo>
                      <a:pt x="2032" y="3698"/>
                    </a:lnTo>
                    <a:lnTo>
                      <a:pt x="2017" y="3986"/>
                    </a:lnTo>
                    <a:lnTo>
                      <a:pt x="2017" y="4259"/>
                    </a:lnTo>
                    <a:lnTo>
                      <a:pt x="2047" y="4502"/>
                    </a:lnTo>
                    <a:lnTo>
                      <a:pt x="2077" y="4623"/>
                    </a:lnTo>
                    <a:lnTo>
                      <a:pt x="2108" y="4729"/>
                    </a:lnTo>
                    <a:lnTo>
                      <a:pt x="2153" y="4835"/>
                    </a:lnTo>
                    <a:lnTo>
                      <a:pt x="2199" y="4926"/>
                    </a:lnTo>
                    <a:lnTo>
                      <a:pt x="2244" y="5017"/>
                    </a:lnTo>
                    <a:lnTo>
                      <a:pt x="2320" y="5093"/>
                    </a:lnTo>
                    <a:lnTo>
                      <a:pt x="5457" y="2835"/>
                    </a:lnTo>
                    <a:lnTo>
                      <a:pt x="5306" y="2531"/>
                    </a:lnTo>
                    <a:lnTo>
                      <a:pt x="5139" y="2198"/>
                    </a:lnTo>
                    <a:lnTo>
                      <a:pt x="4942" y="1819"/>
                    </a:lnTo>
                    <a:lnTo>
                      <a:pt x="4715" y="1425"/>
                    </a:lnTo>
                    <a:lnTo>
                      <a:pt x="4578" y="1228"/>
                    </a:lnTo>
                    <a:lnTo>
                      <a:pt x="4457" y="1061"/>
                    </a:lnTo>
                    <a:lnTo>
                      <a:pt x="4336" y="894"/>
                    </a:lnTo>
                    <a:lnTo>
                      <a:pt x="4199" y="758"/>
                    </a:lnTo>
                    <a:lnTo>
                      <a:pt x="4078" y="637"/>
                    </a:lnTo>
                    <a:lnTo>
                      <a:pt x="3957" y="561"/>
                    </a:lnTo>
                    <a:lnTo>
                      <a:pt x="3820" y="500"/>
                    </a:lnTo>
                    <a:lnTo>
                      <a:pt x="3654" y="440"/>
                    </a:lnTo>
                    <a:lnTo>
                      <a:pt x="3441" y="379"/>
                    </a:lnTo>
                    <a:lnTo>
                      <a:pt x="3214" y="334"/>
                    </a:lnTo>
                    <a:lnTo>
                      <a:pt x="2684" y="243"/>
                    </a:lnTo>
                    <a:lnTo>
                      <a:pt x="2108" y="167"/>
                    </a:lnTo>
                    <a:lnTo>
                      <a:pt x="1517" y="91"/>
                    </a:lnTo>
                    <a:lnTo>
                      <a:pt x="971" y="46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816;p45">
                <a:extLst>
                  <a:ext uri="{FF2B5EF4-FFF2-40B4-BE49-F238E27FC236}">
                    <a16:creationId xmlns:a16="http://schemas.microsoft.com/office/drawing/2014/main" id="{253F28A0-8ABE-DDA9-B31C-5FE234A37740}"/>
                  </a:ext>
                </a:extLst>
              </p:cNvPr>
              <p:cNvSpPr/>
              <p:nvPr/>
            </p:nvSpPr>
            <p:spPr>
              <a:xfrm>
                <a:off x="4503972" y="1775393"/>
                <a:ext cx="103320" cy="96410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5093" fill="none" extrusionOk="0">
                    <a:moveTo>
                      <a:pt x="5457" y="2835"/>
                    </a:moveTo>
                    <a:lnTo>
                      <a:pt x="5457" y="2835"/>
                    </a:lnTo>
                    <a:lnTo>
                      <a:pt x="5306" y="2531"/>
                    </a:lnTo>
                    <a:lnTo>
                      <a:pt x="5139" y="2198"/>
                    </a:lnTo>
                    <a:lnTo>
                      <a:pt x="4942" y="1819"/>
                    </a:lnTo>
                    <a:lnTo>
                      <a:pt x="4715" y="1425"/>
                    </a:lnTo>
                    <a:lnTo>
                      <a:pt x="4578" y="1228"/>
                    </a:lnTo>
                    <a:lnTo>
                      <a:pt x="4457" y="1061"/>
                    </a:lnTo>
                    <a:lnTo>
                      <a:pt x="4336" y="894"/>
                    </a:lnTo>
                    <a:lnTo>
                      <a:pt x="4199" y="758"/>
                    </a:lnTo>
                    <a:lnTo>
                      <a:pt x="4078" y="637"/>
                    </a:lnTo>
                    <a:lnTo>
                      <a:pt x="3957" y="561"/>
                    </a:lnTo>
                    <a:lnTo>
                      <a:pt x="3957" y="561"/>
                    </a:lnTo>
                    <a:lnTo>
                      <a:pt x="3820" y="500"/>
                    </a:lnTo>
                    <a:lnTo>
                      <a:pt x="3654" y="440"/>
                    </a:lnTo>
                    <a:lnTo>
                      <a:pt x="3441" y="379"/>
                    </a:lnTo>
                    <a:lnTo>
                      <a:pt x="3214" y="334"/>
                    </a:lnTo>
                    <a:lnTo>
                      <a:pt x="2684" y="243"/>
                    </a:lnTo>
                    <a:lnTo>
                      <a:pt x="2108" y="167"/>
                    </a:lnTo>
                    <a:lnTo>
                      <a:pt x="1517" y="91"/>
                    </a:lnTo>
                    <a:lnTo>
                      <a:pt x="971" y="46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77" y="76"/>
                    </a:lnTo>
                    <a:lnTo>
                      <a:pt x="16" y="152"/>
                    </a:lnTo>
                    <a:lnTo>
                      <a:pt x="1" y="243"/>
                    </a:lnTo>
                    <a:lnTo>
                      <a:pt x="1" y="349"/>
                    </a:lnTo>
                    <a:lnTo>
                      <a:pt x="16" y="440"/>
                    </a:lnTo>
                    <a:lnTo>
                      <a:pt x="62" y="546"/>
                    </a:lnTo>
                    <a:lnTo>
                      <a:pt x="122" y="667"/>
                    </a:lnTo>
                    <a:lnTo>
                      <a:pt x="213" y="773"/>
                    </a:lnTo>
                    <a:lnTo>
                      <a:pt x="319" y="879"/>
                    </a:lnTo>
                    <a:lnTo>
                      <a:pt x="440" y="985"/>
                    </a:lnTo>
                    <a:lnTo>
                      <a:pt x="577" y="1076"/>
                    </a:lnTo>
                    <a:lnTo>
                      <a:pt x="728" y="1167"/>
                    </a:lnTo>
                    <a:lnTo>
                      <a:pt x="910" y="1258"/>
                    </a:lnTo>
                    <a:lnTo>
                      <a:pt x="1107" y="1334"/>
                    </a:lnTo>
                    <a:lnTo>
                      <a:pt x="1304" y="1395"/>
                    </a:lnTo>
                    <a:lnTo>
                      <a:pt x="1532" y="1455"/>
                    </a:lnTo>
                    <a:lnTo>
                      <a:pt x="1532" y="1455"/>
                    </a:lnTo>
                    <a:lnTo>
                      <a:pt x="1926" y="1577"/>
                    </a:lnTo>
                    <a:lnTo>
                      <a:pt x="2244" y="1652"/>
                    </a:lnTo>
                    <a:lnTo>
                      <a:pt x="2380" y="1683"/>
                    </a:lnTo>
                    <a:lnTo>
                      <a:pt x="2487" y="1698"/>
                    </a:lnTo>
                    <a:lnTo>
                      <a:pt x="2487" y="1698"/>
                    </a:lnTo>
                    <a:lnTo>
                      <a:pt x="2350" y="2137"/>
                    </a:lnTo>
                    <a:lnTo>
                      <a:pt x="2229" y="2577"/>
                    </a:lnTo>
                    <a:lnTo>
                      <a:pt x="2123" y="3122"/>
                    </a:lnTo>
                    <a:lnTo>
                      <a:pt x="2077" y="3410"/>
                    </a:lnTo>
                    <a:lnTo>
                      <a:pt x="2032" y="3698"/>
                    </a:lnTo>
                    <a:lnTo>
                      <a:pt x="2017" y="3986"/>
                    </a:lnTo>
                    <a:lnTo>
                      <a:pt x="2017" y="4259"/>
                    </a:lnTo>
                    <a:lnTo>
                      <a:pt x="2047" y="4502"/>
                    </a:lnTo>
                    <a:lnTo>
                      <a:pt x="2077" y="4623"/>
                    </a:lnTo>
                    <a:lnTo>
                      <a:pt x="2108" y="4729"/>
                    </a:lnTo>
                    <a:lnTo>
                      <a:pt x="2153" y="4835"/>
                    </a:lnTo>
                    <a:lnTo>
                      <a:pt x="2199" y="4926"/>
                    </a:lnTo>
                    <a:lnTo>
                      <a:pt x="2244" y="5017"/>
                    </a:lnTo>
                    <a:lnTo>
                      <a:pt x="2320" y="50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1817;p45">
                <a:extLst>
                  <a:ext uri="{FF2B5EF4-FFF2-40B4-BE49-F238E27FC236}">
                    <a16:creationId xmlns:a16="http://schemas.microsoft.com/office/drawing/2014/main" id="{1561AA1E-71F1-E10D-377D-66DCCE81C391}"/>
                  </a:ext>
                </a:extLst>
              </p:cNvPr>
              <p:cNvSpPr/>
              <p:nvPr/>
            </p:nvSpPr>
            <p:spPr>
              <a:xfrm>
                <a:off x="4906803" y="1994016"/>
                <a:ext cx="661944" cy="912994"/>
              </a:xfrm>
              <a:custGeom>
                <a:avLst/>
                <a:gdLst/>
                <a:ahLst/>
                <a:cxnLst/>
                <a:rect l="l" t="t" r="r" b="b"/>
                <a:pathLst>
                  <a:path w="34968" h="48230" extrusionOk="0">
                    <a:moveTo>
                      <a:pt x="7776" y="1"/>
                    </a:moveTo>
                    <a:lnTo>
                      <a:pt x="7443" y="16"/>
                    </a:lnTo>
                    <a:lnTo>
                      <a:pt x="7140" y="31"/>
                    </a:lnTo>
                    <a:lnTo>
                      <a:pt x="6821" y="61"/>
                    </a:lnTo>
                    <a:lnTo>
                      <a:pt x="6534" y="107"/>
                    </a:lnTo>
                    <a:lnTo>
                      <a:pt x="6230" y="152"/>
                    </a:lnTo>
                    <a:lnTo>
                      <a:pt x="5958" y="213"/>
                    </a:lnTo>
                    <a:lnTo>
                      <a:pt x="5685" y="273"/>
                    </a:lnTo>
                    <a:lnTo>
                      <a:pt x="5154" y="410"/>
                    </a:lnTo>
                    <a:lnTo>
                      <a:pt x="4669" y="592"/>
                    </a:lnTo>
                    <a:lnTo>
                      <a:pt x="4215" y="789"/>
                    </a:lnTo>
                    <a:lnTo>
                      <a:pt x="3775" y="1001"/>
                    </a:lnTo>
                    <a:lnTo>
                      <a:pt x="3381" y="1243"/>
                    </a:lnTo>
                    <a:lnTo>
                      <a:pt x="3002" y="1501"/>
                    </a:lnTo>
                    <a:lnTo>
                      <a:pt x="2669" y="1774"/>
                    </a:lnTo>
                    <a:lnTo>
                      <a:pt x="2335" y="2062"/>
                    </a:lnTo>
                    <a:lnTo>
                      <a:pt x="2047" y="2350"/>
                    </a:lnTo>
                    <a:lnTo>
                      <a:pt x="1774" y="2653"/>
                    </a:lnTo>
                    <a:lnTo>
                      <a:pt x="1532" y="2971"/>
                    </a:lnTo>
                    <a:lnTo>
                      <a:pt x="1304" y="3274"/>
                    </a:lnTo>
                    <a:lnTo>
                      <a:pt x="1107" y="3593"/>
                    </a:lnTo>
                    <a:lnTo>
                      <a:pt x="926" y="3911"/>
                    </a:lnTo>
                    <a:lnTo>
                      <a:pt x="759" y="4214"/>
                    </a:lnTo>
                    <a:lnTo>
                      <a:pt x="622" y="4517"/>
                    </a:lnTo>
                    <a:lnTo>
                      <a:pt x="486" y="4805"/>
                    </a:lnTo>
                    <a:lnTo>
                      <a:pt x="380" y="5093"/>
                    </a:lnTo>
                    <a:lnTo>
                      <a:pt x="289" y="5366"/>
                    </a:lnTo>
                    <a:lnTo>
                      <a:pt x="213" y="5624"/>
                    </a:lnTo>
                    <a:lnTo>
                      <a:pt x="153" y="5851"/>
                    </a:lnTo>
                    <a:lnTo>
                      <a:pt x="62" y="6275"/>
                    </a:lnTo>
                    <a:lnTo>
                      <a:pt x="16" y="6579"/>
                    </a:lnTo>
                    <a:lnTo>
                      <a:pt x="1" y="6958"/>
                    </a:lnTo>
                    <a:lnTo>
                      <a:pt x="1" y="7306"/>
                    </a:lnTo>
                    <a:lnTo>
                      <a:pt x="16" y="7655"/>
                    </a:lnTo>
                    <a:lnTo>
                      <a:pt x="46" y="7988"/>
                    </a:lnTo>
                    <a:lnTo>
                      <a:pt x="92" y="8306"/>
                    </a:lnTo>
                    <a:lnTo>
                      <a:pt x="137" y="8610"/>
                    </a:lnTo>
                    <a:lnTo>
                      <a:pt x="198" y="8898"/>
                    </a:lnTo>
                    <a:lnTo>
                      <a:pt x="259" y="9186"/>
                    </a:lnTo>
                    <a:lnTo>
                      <a:pt x="334" y="9443"/>
                    </a:lnTo>
                    <a:lnTo>
                      <a:pt x="425" y="9701"/>
                    </a:lnTo>
                    <a:lnTo>
                      <a:pt x="531" y="9943"/>
                    </a:lnTo>
                    <a:lnTo>
                      <a:pt x="638" y="10186"/>
                    </a:lnTo>
                    <a:lnTo>
                      <a:pt x="759" y="10398"/>
                    </a:lnTo>
                    <a:lnTo>
                      <a:pt x="880" y="10610"/>
                    </a:lnTo>
                    <a:lnTo>
                      <a:pt x="1016" y="10807"/>
                    </a:lnTo>
                    <a:lnTo>
                      <a:pt x="1153" y="11004"/>
                    </a:lnTo>
                    <a:lnTo>
                      <a:pt x="1304" y="11186"/>
                    </a:lnTo>
                    <a:lnTo>
                      <a:pt x="1471" y="11353"/>
                    </a:lnTo>
                    <a:lnTo>
                      <a:pt x="1638" y="11505"/>
                    </a:lnTo>
                    <a:lnTo>
                      <a:pt x="1805" y="11656"/>
                    </a:lnTo>
                    <a:lnTo>
                      <a:pt x="1986" y="11793"/>
                    </a:lnTo>
                    <a:lnTo>
                      <a:pt x="2168" y="11914"/>
                    </a:lnTo>
                    <a:lnTo>
                      <a:pt x="2365" y="12035"/>
                    </a:lnTo>
                    <a:lnTo>
                      <a:pt x="2562" y="12141"/>
                    </a:lnTo>
                    <a:lnTo>
                      <a:pt x="2775" y="12232"/>
                    </a:lnTo>
                    <a:lnTo>
                      <a:pt x="2987" y="12323"/>
                    </a:lnTo>
                    <a:lnTo>
                      <a:pt x="3199" y="12399"/>
                    </a:lnTo>
                    <a:lnTo>
                      <a:pt x="3426" y="12475"/>
                    </a:lnTo>
                    <a:lnTo>
                      <a:pt x="3654" y="12535"/>
                    </a:lnTo>
                    <a:lnTo>
                      <a:pt x="3881" y="12581"/>
                    </a:lnTo>
                    <a:lnTo>
                      <a:pt x="4366" y="12656"/>
                    </a:lnTo>
                    <a:lnTo>
                      <a:pt x="4851" y="12717"/>
                    </a:lnTo>
                    <a:lnTo>
                      <a:pt x="5366" y="12732"/>
                    </a:lnTo>
                    <a:lnTo>
                      <a:pt x="5882" y="12717"/>
                    </a:lnTo>
                    <a:lnTo>
                      <a:pt x="6412" y="12672"/>
                    </a:lnTo>
                    <a:lnTo>
                      <a:pt x="6943" y="12596"/>
                    </a:lnTo>
                    <a:lnTo>
                      <a:pt x="7488" y="12505"/>
                    </a:lnTo>
                    <a:lnTo>
                      <a:pt x="8034" y="12368"/>
                    </a:lnTo>
                    <a:lnTo>
                      <a:pt x="8595" y="12232"/>
                    </a:lnTo>
                    <a:lnTo>
                      <a:pt x="9140" y="12065"/>
                    </a:lnTo>
                    <a:lnTo>
                      <a:pt x="9686" y="11868"/>
                    </a:lnTo>
                    <a:lnTo>
                      <a:pt x="10232" y="11656"/>
                    </a:lnTo>
                    <a:lnTo>
                      <a:pt x="10762" y="11429"/>
                    </a:lnTo>
                    <a:lnTo>
                      <a:pt x="11293" y="11186"/>
                    </a:lnTo>
                    <a:lnTo>
                      <a:pt x="11808" y="10929"/>
                    </a:lnTo>
                    <a:lnTo>
                      <a:pt x="12308" y="10656"/>
                    </a:lnTo>
                    <a:lnTo>
                      <a:pt x="12808" y="10368"/>
                    </a:lnTo>
                    <a:lnTo>
                      <a:pt x="12808" y="10368"/>
                    </a:lnTo>
                    <a:lnTo>
                      <a:pt x="8443" y="18325"/>
                    </a:lnTo>
                    <a:lnTo>
                      <a:pt x="8625" y="18704"/>
                    </a:lnTo>
                    <a:lnTo>
                      <a:pt x="9095" y="19780"/>
                    </a:lnTo>
                    <a:lnTo>
                      <a:pt x="9413" y="20538"/>
                    </a:lnTo>
                    <a:lnTo>
                      <a:pt x="9777" y="21417"/>
                    </a:lnTo>
                    <a:lnTo>
                      <a:pt x="10171" y="22402"/>
                    </a:lnTo>
                    <a:lnTo>
                      <a:pt x="10580" y="23463"/>
                    </a:lnTo>
                    <a:lnTo>
                      <a:pt x="10990" y="24615"/>
                    </a:lnTo>
                    <a:lnTo>
                      <a:pt x="11399" y="25812"/>
                    </a:lnTo>
                    <a:lnTo>
                      <a:pt x="11793" y="27040"/>
                    </a:lnTo>
                    <a:lnTo>
                      <a:pt x="12157" y="28298"/>
                    </a:lnTo>
                    <a:lnTo>
                      <a:pt x="12323" y="28920"/>
                    </a:lnTo>
                    <a:lnTo>
                      <a:pt x="12490" y="29556"/>
                    </a:lnTo>
                    <a:lnTo>
                      <a:pt x="12627" y="30178"/>
                    </a:lnTo>
                    <a:lnTo>
                      <a:pt x="12763" y="30799"/>
                    </a:lnTo>
                    <a:lnTo>
                      <a:pt x="12884" y="31405"/>
                    </a:lnTo>
                    <a:lnTo>
                      <a:pt x="12975" y="32012"/>
                    </a:lnTo>
                    <a:lnTo>
                      <a:pt x="13066" y="32603"/>
                    </a:lnTo>
                    <a:lnTo>
                      <a:pt x="13127" y="33179"/>
                    </a:lnTo>
                    <a:lnTo>
                      <a:pt x="13339" y="35604"/>
                    </a:lnTo>
                    <a:lnTo>
                      <a:pt x="13460" y="36892"/>
                    </a:lnTo>
                    <a:lnTo>
                      <a:pt x="13536" y="37544"/>
                    </a:lnTo>
                    <a:lnTo>
                      <a:pt x="13627" y="38196"/>
                    </a:lnTo>
                    <a:lnTo>
                      <a:pt x="13718" y="38862"/>
                    </a:lnTo>
                    <a:lnTo>
                      <a:pt x="13839" y="39514"/>
                    </a:lnTo>
                    <a:lnTo>
                      <a:pt x="13960" y="40166"/>
                    </a:lnTo>
                    <a:lnTo>
                      <a:pt x="14097" y="40802"/>
                    </a:lnTo>
                    <a:lnTo>
                      <a:pt x="14263" y="41439"/>
                    </a:lnTo>
                    <a:lnTo>
                      <a:pt x="14445" y="42060"/>
                    </a:lnTo>
                    <a:lnTo>
                      <a:pt x="14658" y="42667"/>
                    </a:lnTo>
                    <a:lnTo>
                      <a:pt x="14885" y="43258"/>
                    </a:lnTo>
                    <a:lnTo>
                      <a:pt x="15143" y="43819"/>
                    </a:lnTo>
                    <a:lnTo>
                      <a:pt x="15279" y="44107"/>
                    </a:lnTo>
                    <a:lnTo>
                      <a:pt x="15415" y="44364"/>
                    </a:lnTo>
                    <a:lnTo>
                      <a:pt x="15567" y="44637"/>
                    </a:lnTo>
                    <a:lnTo>
                      <a:pt x="15734" y="44895"/>
                    </a:lnTo>
                    <a:lnTo>
                      <a:pt x="15900" y="45137"/>
                    </a:lnTo>
                    <a:lnTo>
                      <a:pt x="16082" y="45380"/>
                    </a:lnTo>
                    <a:lnTo>
                      <a:pt x="16264" y="45622"/>
                    </a:lnTo>
                    <a:lnTo>
                      <a:pt x="16461" y="45850"/>
                    </a:lnTo>
                    <a:lnTo>
                      <a:pt x="16658" y="46062"/>
                    </a:lnTo>
                    <a:lnTo>
                      <a:pt x="16870" y="46274"/>
                    </a:lnTo>
                    <a:lnTo>
                      <a:pt x="17083" y="46486"/>
                    </a:lnTo>
                    <a:lnTo>
                      <a:pt x="17310" y="46668"/>
                    </a:lnTo>
                    <a:lnTo>
                      <a:pt x="17552" y="46850"/>
                    </a:lnTo>
                    <a:lnTo>
                      <a:pt x="17810" y="47032"/>
                    </a:lnTo>
                    <a:lnTo>
                      <a:pt x="18068" y="47183"/>
                    </a:lnTo>
                    <a:lnTo>
                      <a:pt x="18325" y="47335"/>
                    </a:lnTo>
                    <a:lnTo>
                      <a:pt x="18613" y="47487"/>
                    </a:lnTo>
                    <a:lnTo>
                      <a:pt x="18901" y="47608"/>
                    </a:lnTo>
                    <a:lnTo>
                      <a:pt x="19205" y="47729"/>
                    </a:lnTo>
                    <a:lnTo>
                      <a:pt x="19508" y="47835"/>
                    </a:lnTo>
                    <a:lnTo>
                      <a:pt x="19841" y="47941"/>
                    </a:lnTo>
                    <a:lnTo>
                      <a:pt x="20175" y="48017"/>
                    </a:lnTo>
                    <a:lnTo>
                      <a:pt x="20523" y="48093"/>
                    </a:lnTo>
                    <a:lnTo>
                      <a:pt x="20872" y="48138"/>
                    </a:lnTo>
                    <a:lnTo>
                      <a:pt x="21251" y="48184"/>
                    </a:lnTo>
                    <a:lnTo>
                      <a:pt x="21630" y="48214"/>
                    </a:lnTo>
                    <a:lnTo>
                      <a:pt x="22024" y="48229"/>
                    </a:lnTo>
                    <a:lnTo>
                      <a:pt x="22433" y="48229"/>
                    </a:lnTo>
                    <a:lnTo>
                      <a:pt x="22857" y="48214"/>
                    </a:lnTo>
                    <a:lnTo>
                      <a:pt x="23297" y="48184"/>
                    </a:lnTo>
                    <a:lnTo>
                      <a:pt x="23736" y="48153"/>
                    </a:lnTo>
                    <a:lnTo>
                      <a:pt x="24161" y="48093"/>
                    </a:lnTo>
                    <a:lnTo>
                      <a:pt x="24585" y="48032"/>
                    </a:lnTo>
                    <a:lnTo>
                      <a:pt x="25010" y="47956"/>
                    </a:lnTo>
                    <a:lnTo>
                      <a:pt x="25419" y="47881"/>
                    </a:lnTo>
                    <a:lnTo>
                      <a:pt x="25813" y="47790"/>
                    </a:lnTo>
                    <a:lnTo>
                      <a:pt x="26207" y="47684"/>
                    </a:lnTo>
                    <a:lnTo>
                      <a:pt x="26586" y="47578"/>
                    </a:lnTo>
                    <a:lnTo>
                      <a:pt x="26965" y="47456"/>
                    </a:lnTo>
                    <a:lnTo>
                      <a:pt x="27344" y="47335"/>
                    </a:lnTo>
                    <a:lnTo>
                      <a:pt x="27692" y="47199"/>
                    </a:lnTo>
                    <a:lnTo>
                      <a:pt x="28056" y="47062"/>
                    </a:lnTo>
                    <a:lnTo>
                      <a:pt x="28390" y="46911"/>
                    </a:lnTo>
                    <a:lnTo>
                      <a:pt x="28738" y="46744"/>
                    </a:lnTo>
                    <a:lnTo>
                      <a:pt x="29056" y="46577"/>
                    </a:lnTo>
                    <a:lnTo>
                      <a:pt x="29375" y="46395"/>
                    </a:lnTo>
                    <a:lnTo>
                      <a:pt x="29693" y="46213"/>
                    </a:lnTo>
                    <a:lnTo>
                      <a:pt x="29996" y="46032"/>
                    </a:lnTo>
                    <a:lnTo>
                      <a:pt x="30284" y="45834"/>
                    </a:lnTo>
                    <a:lnTo>
                      <a:pt x="30572" y="45622"/>
                    </a:lnTo>
                    <a:lnTo>
                      <a:pt x="30845" y="45410"/>
                    </a:lnTo>
                    <a:lnTo>
                      <a:pt x="31118" y="45198"/>
                    </a:lnTo>
                    <a:lnTo>
                      <a:pt x="31375" y="44971"/>
                    </a:lnTo>
                    <a:lnTo>
                      <a:pt x="31633" y="44743"/>
                    </a:lnTo>
                    <a:lnTo>
                      <a:pt x="31876" y="44501"/>
                    </a:lnTo>
                    <a:lnTo>
                      <a:pt x="32103" y="44258"/>
                    </a:lnTo>
                    <a:lnTo>
                      <a:pt x="32330" y="44016"/>
                    </a:lnTo>
                    <a:lnTo>
                      <a:pt x="32542" y="43758"/>
                    </a:lnTo>
                    <a:lnTo>
                      <a:pt x="32755" y="43500"/>
                    </a:lnTo>
                    <a:lnTo>
                      <a:pt x="32952" y="43243"/>
                    </a:lnTo>
                    <a:lnTo>
                      <a:pt x="33149" y="42970"/>
                    </a:lnTo>
                    <a:lnTo>
                      <a:pt x="33331" y="42697"/>
                    </a:lnTo>
                    <a:lnTo>
                      <a:pt x="33497" y="42424"/>
                    </a:lnTo>
                    <a:lnTo>
                      <a:pt x="33664" y="42136"/>
                    </a:lnTo>
                    <a:lnTo>
                      <a:pt x="33816" y="41848"/>
                    </a:lnTo>
                    <a:lnTo>
                      <a:pt x="33952" y="41560"/>
                    </a:lnTo>
                    <a:lnTo>
                      <a:pt x="34088" y="41272"/>
                    </a:lnTo>
                    <a:lnTo>
                      <a:pt x="34210" y="40969"/>
                    </a:lnTo>
                    <a:lnTo>
                      <a:pt x="34331" y="40681"/>
                    </a:lnTo>
                    <a:lnTo>
                      <a:pt x="34437" y="40378"/>
                    </a:lnTo>
                    <a:lnTo>
                      <a:pt x="34528" y="40060"/>
                    </a:lnTo>
                    <a:lnTo>
                      <a:pt x="34619" y="39757"/>
                    </a:lnTo>
                    <a:lnTo>
                      <a:pt x="34695" y="39438"/>
                    </a:lnTo>
                    <a:lnTo>
                      <a:pt x="34771" y="39120"/>
                    </a:lnTo>
                    <a:lnTo>
                      <a:pt x="34831" y="38817"/>
                    </a:lnTo>
                    <a:lnTo>
                      <a:pt x="34877" y="38499"/>
                    </a:lnTo>
                    <a:lnTo>
                      <a:pt x="34907" y="38165"/>
                    </a:lnTo>
                    <a:lnTo>
                      <a:pt x="34937" y="37847"/>
                    </a:lnTo>
                    <a:lnTo>
                      <a:pt x="34968" y="37529"/>
                    </a:lnTo>
                    <a:lnTo>
                      <a:pt x="34968" y="37195"/>
                    </a:lnTo>
                    <a:lnTo>
                      <a:pt x="34968" y="36877"/>
                    </a:lnTo>
                    <a:lnTo>
                      <a:pt x="34952" y="36543"/>
                    </a:lnTo>
                    <a:lnTo>
                      <a:pt x="34937" y="36210"/>
                    </a:lnTo>
                    <a:lnTo>
                      <a:pt x="34907" y="35892"/>
                    </a:lnTo>
                    <a:lnTo>
                      <a:pt x="34861" y="35558"/>
                    </a:lnTo>
                    <a:lnTo>
                      <a:pt x="34816" y="35225"/>
                    </a:lnTo>
                    <a:lnTo>
                      <a:pt x="34755" y="34891"/>
                    </a:lnTo>
                    <a:lnTo>
                      <a:pt x="34680" y="34573"/>
                    </a:lnTo>
                    <a:lnTo>
                      <a:pt x="34604" y="34240"/>
                    </a:lnTo>
                    <a:lnTo>
                      <a:pt x="34513" y="33906"/>
                    </a:lnTo>
                    <a:lnTo>
                      <a:pt x="34407" y="33588"/>
                    </a:lnTo>
                    <a:lnTo>
                      <a:pt x="34301" y="33254"/>
                    </a:lnTo>
                    <a:lnTo>
                      <a:pt x="34164" y="32936"/>
                    </a:lnTo>
                    <a:lnTo>
                      <a:pt x="34043" y="32603"/>
                    </a:lnTo>
                    <a:lnTo>
                      <a:pt x="33891" y="32284"/>
                    </a:lnTo>
                    <a:lnTo>
                      <a:pt x="33725" y="31951"/>
                    </a:lnTo>
                    <a:lnTo>
                      <a:pt x="33543" y="31617"/>
                    </a:lnTo>
                    <a:lnTo>
                      <a:pt x="33331" y="31284"/>
                    </a:lnTo>
                    <a:lnTo>
                      <a:pt x="33118" y="30951"/>
                    </a:lnTo>
                    <a:lnTo>
                      <a:pt x="32891" y="30617"/>
                    </a:lnTo>
                    <a:lnTo>
                      <a:pt x="32633" y="30269"/>
                    </a:lnTo>
                    <a:lnTo>
                      <a:pt x="32376" y="29920"/>
                    </a:lnTo>
                    <a:lnTo>
                      <a:pt x="31815" y="29238"/>
                    </a:lnTo>
                    <a:lnTo>
                      <a:pt x="31209" y="28541"/>
                    </a:lnTo>
                    <a:lnTo>
                      <a:pt x="30542" y="27843"/>
                    </a:lnTo>
                    <a:lnTo>
                      <a:pt x="29860" y="27146"/>
                    </a:lnTo>
                    <a:lnTo>
                      <a:pt x="29132" y="26434"/>
                    </a:lnTo>
                    <a:lnTo>
                      <a:pt x="28390" y="25737"/>
                    </a:lnTo>
                    <a:lnTo>
                      <a:pt x="27617" y="25039"/>
                    </a:lnTo>
                    <a:lnTo>
                      <a:pt x="26844" y="24327"/>
                    </a:lnTo>
                    <a:lnTo>
                      <a:pt x="25252" y="22948"/>
                    </a:lnTo>
                    <a:lnTo>
                      <a:pt x="23661" y="21584"/>
                    </a:lnTo>
                    <a:lnTo>
                      <a:pt x="22130" y="20265"/>
                    </a:lnTo>
                    <a:lnTo>
                      <a:pt x="21387" y="19629"/>
                    </a:lnTo>
                    <a:lnTo>
                      <a:pt x="20690" y="18992"/>
                    </a:lnTo>
                    <a:lnTo>
                      <a:pt x="20008" y="18386"/>
                    </a:lnTo>
                    <a:lnTo>
                      <a:pt x="19371" y="17779"/>
                    </a:lnTo>
                    <a:lnTo>
                      <a:pt x="18795" y="17203"/>
                    </a:lnTo>
                    <a:lnTo>
                      <a:pt x="18250" y="16643"/>
                    </a:lnTo>
                    <a:lnTo>
                      <a:pt x="17765" y="16097"/>
                    </a:lnTo>
                    <a:lnTo>
                      <a:pt x="17552" y="15839"/>
                    </a:lnTo>
                    <a:lnTo>
                      <a:pt x="17355" y="15582"/>
                    </a:lnTo>
                    <a:lnTo>
                      <a:pt x="17174" y="15324"/>
                    </a:lnTo>
                    <a:lnTo>
                      <a:pt x="17007" y="15082"/>
                    </a:lnTo>
                    <a:lnTo>
                      <a:pt x="16855" y="14839"/>
                    </a:lnTo>
                    <a:lnTo>
                      <a:pt x="16719" y="14612"/>
                    </a:lnTo>
                    <a:lnTo>
                      <a:pt x="16613" y="14384"/>
                    </a:lnTo>
                    <a:lnTo>
                      <a:pt x="16522" y="14157"/>
                    </a:lnTo>
                    <a:lnTo>
                      <a:pt x="16446" y="13945"/>
                    </a:lnTo>
                    <a:lnTo>
                      <a:pt x="16401" y="13748"/>
                    </a:lnTo>
                    <a:lnTo>
                      <a:pt x="16370" y="13551"/>
                    </a:lnTo>
                    <a:lnTo>
                      <a:pt x="16370" y="13354"/>
                    </a:lnTo>
                    <a:lnTo>
                      <a:pt x="16401" y="13172"/>
                    </a:lnTo>
                    <a:lnTo>
                      <a:pt x="16446" y="12990"/>
                    </a:lnTo>
                    <a:lnTo>
                      <a:pt x="16552" y="12626"/>
                    </a:lnTo>
                    <a:lnTo>
                      <a:pt x="16658" y="12247"/>
                    </a:lnTo>
                    <a:lnTo>
                      <a:pt x="16749" y="11853"/>
                    </a:lnTo>
                    <a:lnTo>
                      <a:pt x="16825" y="11429"/>
                    </a:lnTo>
                    <a:lnTo>
                      <a:pt x="16886" y="10989"/>
                    </a:lnTo>
                    <a:lnTo>
                      <a:pt x="16946" y="10535"/>
                    </a:lnTo>
                    <a:lnTo>
                      <a:pt x="16992" y="10080"/>
                    </a:lnTo>
                    <a:lnTo>
                      <a:pt x="17007" y="9595"/>
                    </a:lnTo>
                    <a:lnTo>
                      <a:pt x="17022" y="9110"/>
                    </a:lnTo>
                    <a:lnTo>
                      <a:pt x="17007" y="8625"/>
                    </a:lnTo>
                    <a:lnTo>
                      <a:pt x="16976" y="8125"/>
                    </a:lnTo>
                    <a:lnTo>
                      <a:pt x="16931" y="7624"/>
                    </a:lnTo>
                    <a:lnTo>
                      <a:pt x="16870" y="7139"/>
                    </a:lnTo>
                    <a:lnTo>
                      <a:pt x="16779" y="6639"/>
                    </a:lnTo>
                    <a:lnTo>
                      <a:pt x="16658" y="6139"/>
                    </a:lnTo>
                    <a:lnTo>
                      <a:pt x="16522" y="5654"/>
                    </a:lnTo>
                    <a:lnTo>
                      <a:pt x="16370" y="5169"/>
                    </a:lnTo>
                    <a:lnTo>
                      <a:pt x="16188" y="4699"/>
                    </a:lnTo>
                    <a:lnTo>
                      <a:pt x="15961" y="4244"/>
                    </a:lnTo>
                    <a:lnTo>
                      <a:pt x="15734" y="3790"/>
                    </a:lnTo>
                    <a:lnTo>
                      <a:pt x="15461" y="3365"/>
                    </a:lnTo>
                    <a:lnTo>
                      <a:pt x="15158" y="2941"/>
                    </a:lnTo>
                    <a:lnTo>
                      <a:pt x="14991" y="2744"/>
                    </a:lnTo>
                    <a:lnTo>
                      <a:pt x="14824" y="2547"/>
                    </a:lnTo>
                    <a:lnTo>
                      <a:pt x="14658" y="2365"/>
                    </a:lnTo>
                    <a:lnTo>
                      <a:pt x="14460" y="2183"/>
                    </a:lnTo>
                    <a:lnTo>
                      <a:pt x="14279" y="2001"/>
                    </a:lnTo>
                    <a:lnTo>
                      <a:pt x="14066" y="1819"/>
                    </a:lnTo>
                    <a:lnTo>
                      <a:pt x="13869" y="1668"/>
                    </a:lnTo>
                    <a:lnTo>
                      <a:pt x="13642" y="1501"/>
                    </a:lnTo>
                    <a:lnTo>
                      <a:pt x="13415" y="1350"/>
                    </a:lnTo>
                    <a:lnTo>
                      <a:pt x="13187" y="1198"/>
                    </a:lnTo>
                    <a:lnTo>
                      <a:pt x="12930" y="1062"/>
                    </a:lnTo>
                    <a:lnTo>
                      <a:pt x="12687" y="940"/>
                    </a:lnTo>
                    <a:lnTo>
                      <a:pt x="12414" y="819"/>
                    </a:lnTo>
                    <a:lnTo>
                      <a:pt x="12141" y="698"/>
                    </a:lnTo>
                    <a:lnTo>
                      <a:pt x="11869" y="592"/>
                    </a:lnTo>
                    <a:lnTo>
                      <a:pt x="11566" y="501"/>
                    </a:lnTo>
                    <a:lnTo>
                      <a:pt x="11262" y="410"/>
                    </a:lnTo>
                    <a:lnTo>
                      <a:pt x="10959" y="334"/>
                    </a:lnTo>
                    <a:lnTo>
                      <a:pt x="10641" y="258"/>
                    </a:lnTo>
                    <a:lnTo>
                      <a:pt x="10308" y="198"/>
                    </a:lnTo>
                    <a:lnTo>
                      <a:pt x="9913" y="137"/>
                    </a:lnTo>
                    <a:lnTo>
                      <a:pt x="9535" y="92"/>
                    </a:lnTo>
                    <a:lnTo>
                      <a:pt x="9156" y="46"/>
                    </a:lnTo>
                    <a:lnTo>
                      <a:pt x="8807" y="31"/>
                    </a:lnTo>
                    <a:lnTo>
                      <a:pt x="8443" y="1"/>
                    </a:lnTo>
                    <a:close/>
                  </a:path>
                </a:pathLst>
              </a:custGeom>
              <a:solidFill>
                <a:srgbClr val="0A3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1818;p45">
                <a:extLst>
                  <a:ext uri="{FF2B5EF4-FFF2-40B4-BE49-F238E27FC236}">
                    <a16:creationId xmlns:a16="http://schemas.microsoft.com/office/drawing/2014/main" id="{DAB28DB4-E029-9A00-F1A8-A17085379282}"/>
                  </a:ext>
                </a:extLst>
              </p:cNvPr>
              <p:cNvSpPr/>
              <p:nvPr/>
            </p:nvSpPr>
            <p:spPr>
              <a:xfrm>
                <a:off x="4906803" y="1994016"/>
                <a:ext cx="661944" cy="912994"/>
              </a:xfrm>
              <a:custGeom>
                <a:avLst/>
                <a:gdLst/>
                <a:ahLst/>
                <a:cxnLst/>
                <a:rect l="l" t="t" r="r" b="b"/>
                <a:pathLst>
                  <a:path w="34968" h="48230" fill="none" extrusionOk="0">
                    <a:moveTo>
                      <a:pt x="12808" y="10368"/>
                    </a:moveTo>
                    <a:lnTo>
                      <a:pt x="12808" y="10368"/>
                    </a:lnTo>
                    <a:lnTo>
                      <a:pt x="12308" y="10656"/>
                    </a:lnTo>
                    <a:lnTo>
                      <a:pt x="11808" y="10929"/>
                    </a:lnTo>
                    <a:lnTo>
                      <a:pt x="11293" y="11186"/>
                    </a:lnTo>
                    <a:lnTo>
                      <a:pt x="10762" y="11429"/>
                    </a:lnTo>
                    <a:lnTo>
                      <a:pt x="10232" y="11656"/>
                    </a:lnTo>
                    <a:lnTo>
                      <a:pt x="9686" y="11868"/>
                    </a:lnTo>
                    <a:lnTo>
                      <a:pt x="9140" y="12065"/>
                    </a:lnTo>
                    <a:lnTo>
                      <a:pt x="8595" y="12232"/>
                    </a:lnTo>
                    <a:lnTo>
                      <a:pt x="8034" y="12368"/>
                    </a:lnTo>
                    <a:lnTo>
                      <a:pt x="7488" y="12505"/>
                    </a:lnTo>
                    <a:lnTo>
                      <a:pt x="6943" y="12596"/>
                    </a:lnTo>
                    <a:lnTo>
                      <a:pt x="6412" y="12672"/>
                    </a:lnTo>
                    <a:lnTo>
                      <a:pt x="5882" y="12717"/>
                    </a:lnTo>
                    <a:lnTo>
                      <a:pt x="5366" y="12732"/>
                    </a:lnTo>
                    <a:lnTo>
                      <a:pt x="4851" y="12717"/>
                    </a:lnTo>
                    <a:lnTo>
                      <a:pt x="4366" y="12656"/>
                    </a:lnTo>
                    <a:lnTo>
                      <a:pt x="3881" y="12581"/>
                    </a:lnTo>
                    <a:lnTo>
                      <a:pt x="3654" y="12535"/>
                    </a:lnTo>
                    <a:lnTo>
                      <a:pt x="3426" y="12475"/>
                    </a:lnTo>
                    <a:lnTo>
                      <a:pt x="3199" y="12399"/>
                    </a:lnTo>
                    <a:lnTo>
                      <a:pt x="2987" y="12323"/>
                    </a:lnTo>
                    <a:lnTo>
                      <a:pt x="2775" y="12232"/>
                    </a:lnTo>
                    <a:lnTo>
                      <a:pt x="2562" y="12141"/>
                    </a:lnTo>
                    <a:lnTo>
                      <a:pt x="2365" y="12035"/>
                    </a:lnTo>
                    <a:lnTo>
                      <a:pt x="2168" y="11914"/>
                    </a:lnTo>
                    <a:lnTo>
                      <a:pt x="1986" y="11793"/>
                    </a:lnTo>
                    <a:lnTo>
                      <a:pt x="1805" y="11656"/>
                    </a:lnTo>
                    <a:lnTo>
                      <a:pt x="1638" y="11505"/>
                    </a:lnTo>
                    <a:lnTo>
                      <a:pt x="1471" y="11353"/>
                    </a:lnTo>
                    <a:lnTo>
                      <a:pt x="1304" y="11186"/>
                    </a:lnTo>
                    <a:lnTo>
                      <a:pt x="1153" y="11004"/>
                    </a:lnTo>
                    <a:lnTo>
                      <a:pt x="1016" y="10807"/>
                    </a:lnTo>
                    <a:lnTo>
                      <a:pt x="880" y="10610"/>
                    </a:lnTo>
                    <a:lnTo>
                      <a:pt x="759" y="10398"/>
                    </a:lnTo>
                    <a:lnTo>
                      <a:pt x="638" y="10186"/>
                    </a:lnTo>
                    <a:lnTo>
                      <a:pt x="531" y="9943"/>
                    </a:lnTo>
                    <a:lnTo>
                      <a:pt x="425" y="9701"/>
                    </a:lnTo>
                    <a:lnTo>
                      <a:pt x="334" y="9443"/>
                    </a:lnTo>
                    <a:lnTo>
                      <a:pt x="259" y="9186"/>
                    </a:lnTo>
                    <a:lnTo>
                      <a:pt x="198" y="8898"/>
                    </a:lnTo>
                    <a:lnTo>
                      <a:pt x="137" y="8610"/>
                    </a:lnTo>
                    <a:lnTo>
                      <a:pt x="92" y="8306"/>
                    </a:lnTo>
                    <a:lnTo>
                      <a:pt x="46" y="7988"/>
                    </a:lnTo>
                    <a:lnTo>
                      <a:pt x="16" y="7655"/>
                    </a:lnTo>
                    <a:lnTo>
                      <a:pt x="1" y="7306"/>
                    </a:lnTo>
                    <a:lnTo>
                      <a:pt x="1" y="6958"/>
                    </a:lnTo>
                    <a:lnTo>
                      <a:pt x="16" y="6579"/>
                    </a:lnTo>
                    <a:lnTo>
                      <a:pt x="16" y="6579"/>
                    </a:lnTo>
                    <a:lnTo>
                      <a:pt x="62" y="6275"/>
                    </a:lnTo>
                    <a:lnTo>
                      <a:pt x="153" y="5851"/>
                    </a:lnTo>
                    <a:lnTo>
                      <a:pt x="213" y="5624"/>
                    </a:lnTo>
                    <a:lnTo>
                      <a:pt x="289" y="5366"/>
                    </a:lnTo>
                    <a:lnTo>
                      <a:pt x="380" y="5093"/>
                    </a:lnTo>
                    <a:lnTo>
                      <a:pt x="486" y="4805"/>
                    </a:lnTo>
                    <a:lnTo>
                      <a:pt x="622" y="4517"/>
                    </a:lnTo>
                    <a:lnTo>
                      <a:pt x="759" y="4214"/>
                    </a:lnTo>
                    <a:lnTo>
                      <a:pt x="926" y="3911"/>
                    </a:lnTo>
                    <a:lnTo>
                      <a:pt x="1107" y="3593"/>
                    </a:lnTo>
                    <a:lnTo>
                      <a:pt x="1304" y="3274"/>
                    </a:lnTo>
                    <a:lnTo>
                      <a:pt x="1532" y="2971"/>
                    </a:lnTo>
                    <a:lnTo>
                      <a:pt x="1774" y="2653"/>
                    </a:lnTo>
                    <a:lnTo>
                      <a:pt x="2047" y="2350"/>
                    </a:lnTo>
                    <a:lnTo>
                      <a:pt x="2335" y="2062"/>
                    </a:lnTo>
                    <a:lnTo>
                      <a:pt x="2669" y="1774"/>
                    </a:lnTo>
                    <a:lnTo>
                      <a:pt x="3002" y="1501"/>
                    </a:lnTo>
                    <a:lnTo>
                      <a:pt x="3381" y="1243"/>
                    </a:lnTo>
                    <a:lnTo>
                      <a:pt x="3775" y="1001"/>
                    </a:lnTo>
                    <a:lnTo>
                      <a:pt x="4215" y="789"/>
                    </a:lnTo>
                    <a:lnTo>
                      <a:pt x="4669" y="592"/>
                    </a:lnTo>
                    <a:lnTo>
                      <a:pt x="5154" y="410"/>
                    </a:lnTo>
                    <a:lnTo>
                      <a:pt x="5685" y="273"/>
                    </a:lnTo>
                    <a:lnTo>
                      <a:pt x="5958" y="213"/>
                    </a:lnTo>
                    <a:lnTo>
                      <a:pt x="6230" y="152"/>
                    </a:lnTo>
                    <a:lnTo>
                      <a:pt x="6534" y="107"/>
                    </a:lnTo>
                    <a:lnTo>
                      <a:pt x="6821" y="61"/>
                    </a:lnTo>
                    <a:lnTo>
                      <a:pt x="7140" y="31"/>
                    </a:lnTo>
                    <a:lnTo>
                      <a:pt x="7443" y="16"/>
                    </a:lnTo>
                    <a:lnTo>
                      <a:pt x="7776" y="1"/>
                    </a:lnTo>
                    <a:lnTo>
                      <a:pt x="8110" y="1"/>
                    </a:lnTo>
                    <a:lnTo>
                      <a:pt x="8443" y="1"/>
                    </a:lnTo>
                    <a:lnTo>
                      <a:pt x="8807" y="31"/>
                    </a:lnTo>
                    <a:lnTo>
                      <a:pt x="9156" y="46"/>
                    </a:lnTo>
                    <a:lnTo>
                      <a:pt x="9535" y="92"/>
                    </a:lnTo>
                    <a:lnTo>
                      <a:pt x="9913" y="137"/>
                    </a:lnTo>
                    <a:lnTo>
                      <a:pt x="10308" y="198"/>
                    </a:lnTo>
                    <a:lnTo>
                      <a:pt x="10308" y="198"/>
                    </a:lnTo>
                    <a:lnTo>
                      <a:pt x="10641" y="258"/>
                    </a:lnTo>
                    <a:lnTo>
                      <a:pt x="10959" y="334"/>
                    </a:lnTo>
                    <a:lnTo>
                      <a:pt x="11262" y="410"/>
                    </a:lnTo>
                    <a:lnTo>
                      <a:pt x="11566" y="501"/>
                    </a:lnTo>
                    <a:lnTo>
                      <a:pt x="11869" y="592"/>
                    </a:lnTo>
                    <a:lnTo>
                      <a:pt x="12141" y="698"/>
                    </a:lnTo>
                    <a:lnTo>
                      <a:pt x="12414" y="819"/>
                    </a:lnTo>
                    <a:lnTo>
                      <a:pt x="12687" y="940"/>
                    </a:lnTo>
                    <a:lnTo>
                      <a:pt x="12930" y="1062"/>
                    </a:lnTo>
                    <a:lnTo>
                      <a:pt x="13187" y="1198"/>
                    </a:lnTo>
                    <a:lnTo>
                      <a:pt x="13415" y="1350"/>
                    </a:lnTo>
                    <a:lnTo>
                      <a:pt x="13642" y="1501"/>
                    </a:lnTo>
                    <a:lnTo>
                      <a:pt x="13869" y="1668"/>
                    </a:lnTo>
                    <a:lnTo>
                      <a:pt x="14066" y="1819"/>
                    </a:lnTo>
                    <a:lnTo>
                      <a:pt x="14279" y="2001"/>
                    </a:lnTo>
                    <a:lnTo>
                      <a:pt x="14460" y="2183"/>
                    </a:lnTo>
                    <a:lnTo>
                      <a:pt x="14658" y="2365"/>
                    </a:lnTo>
                    <a:lnTo>
                      <a:pt x="14824" y="2547"/>
                    </a:lnTo>
                    <a:lnTo>
                      <a:pt x="14991" y="2744"/>
                    </a:lnTo>
                    <a:lnTo>
                      <a:pt x="15158" y="2941"/>
                    </a:lnTo>
                    <a:lnTo>
                      <a:pt x="15461" y="3365"/>
                    </a:lnTo>
                    <a:lnTo>
                      <a:pt x="15734" y="3790"/>
                    </a:lnTo>
                    <a:lnTo>
                      <a:pt x="15961" y="4244"/>
                    </a:lnTo>
                    <a:lnTo>
                      <a:pt x="16188" y="4699"/>
                    </a:lnTo>
                    <a:lnTo>
                      <a:pt x="16370" y="5169"/>
                    </a:lnTo>
                    <a:lnTo>
                      <a:pt x="16522" y="5654"/>
                    </a:lnTo>
                    <a:lnTo>
                      <a:pt x="16658" y="6139"/>
                    </a:lnTo>
                    <a:lnTo>
                      <a:pt x="16779" y="6639"/>
                    </a:lnTo>
                    <a:lnTo>
                      <a:pt x="16870" y="7139"/>
                    </a:lnTo>
                    <a:lnTo>
                      <a:pt x="16931" y="7624"/>
                    </a:lnTo>
                    <a:lnTo>
                      <a:pt x="16976" y="8125"/>
                    </a:lnTo>
                    <a:lnTo>
                      <a:pt x="17007" y="8625"/>
                    </a:lnTo>
                    <a:lnTo>
                      <a:pt x="17022" y="9110"/>
                    </a:lnTo>
                    <a:lnTo>
                      <a:pt x="17007" y="9595"/>
                    </a:lnTo>
                    <a:lnTo>
                      <a:pt x="16992" y="10080"/>
                    </a:lnTo>
                    <a:lnTo>
                      <a:pt x="16946" y="10535"/>
                    </a:lnTo>
                    <a:lnTo>
                      <a:pt x="16886" y="10989"/>
                    </a:lnTo>
                    <a:lnTo>
                      <a:pt x="16825" y="11429"/>
                    </a:lnTo>
                    <a:lnTo>
                      <a:pt x="16749" y="11853"/>
                    </a:lnTo>
                    <a:lnTo>
                      <a:pt x="16658" y="12247"/>
                    </a:lnTo>
                    <a:lnTo>
                      <a:pt x="16552" y="12626"/>
                    </a:lnTo>
                    <a:lnTo>
                      <a:pt x="16446" y="12990"/>
                    </a:lnTo>
                    <a:lnTo>
                      <a:pt x="16446" y="12990"/>
                    </a:lnTo>
                    <a:lnTo>
                      <a:pt x="16401" y="13172"/>
                    </a:lnTo>
                    <a:lnTo>
                      <a:pt x="16370" y="13354"/>
                    </a:lnTo>
                    <a:lnTo>
                      <a:pt x="16370" y="13551"/>
                    </a:lnTo>
                    <a:lnTo>
                      <a:pt x="16401" y="13748"/>
                    </a:lnTo>
                    <a:lnTo>
                      <a:pt x="16446" y="13945"/>
                    </a:lnTo>
                    <a:lnTo>
                      <a:pt x="16522" y="14157"/>
                    </a:lnTo>
                    <a:lnTo>
                      <a:pt x="16613" y="14384"/>
                    </a:lnTo>
                    <a:lnTo>
                      <a:pt x="16719" y="14612"/>
                    </a:lnTo>
                    <a:lnTo>
                      <a:pt x="16855" y="14839"/>
                    </a:lnTo>
                    <a:lnTo>
                      <a:pt x="17007" y="15082"/>
                    </a:lnTo>
                    <a:lnTo>
                      <a:pt x="17174" y="15324"/>
                    </a:lnTo>
                    <a:lnTo>
                      <a:pt x="17355" y="15582"/>
                    </a:lnTo>
                    <a:lnTo>
                      <a:pt x="17552" y="15839"/>
                    </a:lnTo>
                    <a:lnTo>
                      <a:pt x="17765" y="16097"/>
                    </a:lnTo>
                    <a:lnTo>
                      <a:pt x="18250" y="16643"/>
                    </a:lnTo>
                    <a:lnTo>
                      <a:pt x="18795" y="17203"/>
                    </a:lnTo>
                    <a:lnTo>
                      <a:pt x="19371" y="17779"/>
                    </a:lnTo>
                    <a:lnTo>
                      <a:pt x="20008" y="18386"/>
                    </a:lnTo>
                    <a:lnTo>
                      <a:pt x="20690" y="18992"/>
                    </a:lnTo>
                    <a:lnTo>
                      <a:pt x="21387" y="19629"/>
                    </a:lnTo>
                    <a:lnTo>
                      <a:pt x="22130" y="20265"/>
                    </a:lnTo>
                    <a:lnTo>
                      <a:pt x="23661" y="21584"/>
                    </a:lnTo>
                    <a:lnTo>
                      <a:pt x="25252" y="22948"/>
                    </a:lnTo>
                    <a:lnTo>
                      <a:pt x="26844" y="24327"/>
                    </a:lnTo>
                    <a:lnTo>
                      <a:pt x="27617" y="25039"/>
                    </a:lnTo>
                    <a:lnTo>
                      <a:pt x="28390" y="25737"/>
                    </a:lnTo>
                    <a:lnTo>
                      <a:pt x="29132" y="26434"/>
                    </a:lnTo>
                    <a:lnTo>
                      <a:pt x="29860" y="27146"/>
                    </a:lnTo>
                    <a:lnTo>
                      <a:pt x="30542" y="27843"/>
                    </a:lnTo>
                    <a:lnTo>
                      <a:pt x="31209" y="28541"/>
                    </a:lnTo>
                    <a:lnTo>
                      <a:pt x="31815" y="29238"/>
                    </a:lnTo>
                    <a:lnTo>
                      <a:pt x="32376" y="29920"/>
                    </a:lnTo>
                    <a:lnTo>
                      <a:pt x="32633" y="30269"/>
                    </a:lnTo>
                    <a:lnTo>
                      <a:pt x="32891" y="30617"/>
                    </a:lnTo>
                    <a:lnTo>
                      <a:pt x="33118" y="30951"/>
                    </a:lnTo>
                    <a:lnTo>
                      <a:pt x="33331" y="31284"/>
                    </a:lnTo>
                    <a:lnTo>
                      <a:pt x="33543" y="31617"/>
                    </a:lnTo>
                    <a:lnTo>
                      <a:pt x="33725" y="31951"/>
                    </a:lnTo>
                    <a:lnTo>
                      <a:pt x="33891" y="32284"/>
                    </a:lnTo>
                    <a:lnTo>
                      <a:pt x="34043" y="32603"/>
                    </a:lnTo>
                    <a:lnTo>
                      <a:pt x="34043" y="32603"/>
                    </a:lnTo>
                    <a:lnTo>
                      <a:pt x="34164" y="32936"/>
                    </a:lnTo>
                    <a:lnTo>
                      <a:pt x="34301" y="33254"/>
                    </a:lnTo>
                    <a:lnTo>
                      <a:pt x="34407" y="33588"/>
                    </a:lnTo>
                    <a:lnTo>
                      <a:pt x="34513" y="33906"/>
                    </a:lnTo>
                    <a:lnTo>
                      <a:pt x="34604" y="34240"/>
                    </a:lnTo>
                    <a:lnTo>
                      <a:pt x="34680" y="34573"/>
                    </a:lnTo>
                    <a:lnTo>
                      <a:pt x="34755" y="34891"/>
                    </a:lnTo>
                    <a:lnTo>
                      <a:pt x="34816" y="35225"/>
                    </a:lnTo>
                    <a:lnTo>
                      <a:pt x="34861" y="35558"/>
                    </a:lnTo>
                    <a:lnTo>
                      <a:pt x="34907" y="35892"/>
                    </a:lnTo>
                    <a:lnTo>
                      <a:pt x="34937" y="36210"/>
                    </a:lnTo>
                    <a:lnTo>
                      <a:pt x="34952" y="36543"/>
                    </a:lnTo>
                    <a:lnTo>
                      <a:pt x="34968" y="36877"/>
                    </a:lnTo>
                    <a:lnTo>
                      <a:pt x="34968" y="37195"/>
                    </a:lnTo>
                    <a:lnTo>
                      <a:pt x="34968" y="37529"/>
                    </a:lnTo>
                    <a:lnTo>
                      <a:pt x="34937" y="37847"/>
                    </a:lnTo>
                    <a:lnTo>
                      <a:pt x="34907" y="38165"/>
                    </a:lnTo>
                    <a:lnTo>
                      <a:pt x="34877" y="38499"/>
                    </a:lnTo>
                    <a:lnTo>
                      <a:pt x="34831" y="38817"/>
                    </a:lnTo>
                    <a:lnTo>
                      <a:pt x="34771" y="39120"/>
                    </a:lnTo>
                    <a:lnTo>
                      <a:pt x="34695" y="39438"/>
                    </a:lnTo>
                    <a:lnTo>
                      <a:pt x="34619" y="39757"/>
                    </a:lnTo>
                    <a:lnTo>
                      <a:pt x="34528" y="40060"/>
                    </a:lnTo>
                    <a:lnTo>
                      <a:pt x="34437" y="40378"/>
                    </a:lnTo>
                    <a:lnTo>
                      <a:pt x="34331" y="40681"/>
                    </a:lnTo>
                    <a:lnTo>
                      <a:pt x="34210" y="40969"/>
                    </a:lnTo>
                    <a:lnTo>
                      <a:pt x="34088" y="41272"/>
                    </a:lnTo>
                    <a:lnTo>
                      <a:pt x="33952" y="41560"/>
                    </a:lnTo>
                    <a:lnTo>
                      <a:pt x="33816" y="41848"/>
                    </a:lnTo>
                    <a:lnTo>
                      <a:pt x="33664" y="42136"/>
                    </a:lnTo>
                    <a:lnTo>
                      <a:pt x="33497" y="42424"/>
                    </a:lnTo>
                    <a:lnTo>
                      <a:pt x="33331" y="42697"/>
                    </a:lnTo>
                    <a:lnTo>
                      <a:pt x="33149" y="42970"/>
                    </a:lnTo>
                    <a:lnTo>
                      <a:pt x="32952" y="43243"/>
                    </a:lnTo>
                    <a:lnTo>
                      <a:pt x="32755" y="43500"/>
                    </a:lnTo>
                    <a:lnTo>
                      <a:pt x="32542" y="43758"/>
                    </a:lnTo>
                    <a:lnTo>
                      <a:pt x="32330" y="44016"/>
                    </a:lnTo>
                    <a:lnTo>
                      <a:pt x="32103" y="44258"/>
                    </a:lnTo>
                    <a:lnTo>
                      <a:pt x="31876" y="44501"/>
                    </a:lnTo>
                    <a:lnTo>
                      <a:pt x="31633" y="44743"/>
                    </a:lnTo>
                    <a:lnTo>
                      <a:pt x="31375" y="44971"/>
                    </a:lnTo>
                    <a:lnTo>
                      <a:pt x="31118" y="45198"/>
                    </a:lnTo>
                    <a:lnTo>
                      <a:pt x="30845" y="45410"/>
                    </a:lnTo>
                    <a:lnTo>
                      <a:pt x="30572" y="45622"/>
                    </a:lnTo>
                    <a:lnTo>
                      <a:pt x="30284" y="45834"/>
                    </a:lnTo>
                    <a:lnTo>
                      <a:pt x="29996" y="46032"/>
                    </a:lnTo>
                    <a:lnTo>
                      <a:pt x="29693" y="46213"/>
                    </a:lnTo>
                    <a:lnTo>
                      <a:pt x="29375" y="46395"/>
                    </a:lnTo>
                    <a:lnTo>
                      <a:pt x="29056" y="46577"/>
                    </a:lnTo>
                    <a:lnTo>
                      <a:pt x="28738" y="46744"/>
                    </a:lnTo>
                    <a:lnTo>
                      <a:pt x="28390" y="46911"/>
                    </a:lnTo>
                    <a:lnTo>
                      <a:pt x="28056" y="47062"/>
                    </a:lnTo>
                    <a:lnTo>
                      <a:pt x="27692" y="47199"/>
                    </a:lnTo>
                    <a:lnTo>
                      <a:pt x="27344" y="47335"/>
                    </a:lnTo>
                    <a:lnTo>
                      <a:pt x="26965" y="47456"/>
                    </a:lnTo>
                    <a:lnTo>
                      <a:pt x="26586" y="47578"/>
                    </a:lnTo>
                    <a:lnTo>
                      <a:pt x="26207" y="47684"/>
                    </a:lnTo>
                    <a:lnTo>
                      <a:pt x="25813" y="47790"/>
                    </a:lnTo>
                    <a:lnTo>
                      <a:pt x="25419" y="47881"/>
                    </a:lnTo>
                    <a:lnTo>
                      <a:pt x="25010" y="47956"/>
                    </a:lnTo>
                    <a:lnTo>
                      <a:pt x="24585" y="48032"/>
                    </a:lnTo>
                    <a:lnTo>
                      <a:pt x="24161" y="48093"/>
                    </a:lnTo>
                    <a:lnTo>
                      <a:pt x="23736" y="48153"/>
                    </a:lnTo>
                    <a:lnTo>
                      <a:pt x="23297" y="48184"/>
                    </a:lnTo>
                    <a:lnTo>
                      <a:pt x="23297" y="48184"/>
                    </a:lnTo>
                    <a:lnTo>
                      <a:pt x="22857" y="48214"/>
                    </a:lnTo>
                    <a:lnTo>
                      <a:pt x="22433" y="48229"/>
                    </a:lnTo>
                    <a:lnTo>
                      <a:pt x="22024" y="48229"/>
                    </a:lnTo>
                    <a:lnTo>
                      <a:pt x="21630" y="48214"/>
                    </a:lnTo>
                    <a:lnTo>
                      <a:pt x="21251" y="48184"/>
                    </a:lnTo>
                    <a:lnTo>
                      <a:pt x="20872" y="48138"/>
                    </a:lnTo>
                    <a:lnTo>
                      <a:pt x="20523" y="48093"/>
                    </a:lnTo>
                    <a:lnTo>
                      <a:pt x="20175" y="48017"/>
                    </a:lnTo>
                    <a:lnTo>
                      <a:pt x="19841" y="47941"/>
                    </a:lnTo>
                    <a:lnTo>
                      <a:pt x="19508" y="47835"/>
                    </a:lnTo>
                    <a:lnTo>
                      <a:pt x="19205" y="47729"/>
                    </a:lnTo>
                    <a:lnTo>
                      <a:pt x="18901" y="47608"/>
                    </a:lnTo>
                    <a:lnTo>
                      <a:pt x="18613" y="47487"/>
                    </a:lnTo>
                    <a:lnTo>
                      <a:pt x="18325" y="47335"/>
                    </a:lnTo>
                    <a:lnTo>
                      <a:pt x="18068" y="47183"/>
                    </a:lnTo>
                    <a:lnTo>
                      <a:pt x="17810" y="47032"/>
                    </a:lnTo>
                    <a:lnTo>
                      <a:pt x="17552" y="46850"/>
                    </a:lnTo>
                    <a:lnTo>
                      <a:pt x="17310" y="46668"/>
                    </a:lnTo>
                    <a:lnTo>
                      <a:pt x="17083" y="46486"/>
                    </a:lnTo>
                    <a:lnTo>
                      <a:pt x="16870" y="46274"/>
                    </a:lnTo>
                    <a:lnTo>
                      <a:pt x="16658" y="46062"/>
                    </a:lnTo>
                    <a:lnTo>
                      <a:pt x="16461" y="45850"/>
                    </a:lnTo>
                    <a:lnTo>
                      <a:pt x="16264" y="45622"/>
                    </a:lnTo>
                    <a:lnTo>
                      <a:pt x="16082" y="45380"/>
                    </a:lnTo>
                    <a:lnTo>
                      <a:pt x="15900" y="45137"/>
                    </a:lnTo>
                    <a:lnTo>
                      <a:pt x="15734" y="44895"/>
                    </a:lnTo>
                    <a:lnTo>
                      <a:pt x="15567" y="44637"/>
                    </a:lnTo>
                    <a:lnTo>
                      <a:pt x="15415" y="44364"/>
                    </a:lnTo>
                    <a:lnTo>
                      <a:pt x="15279" y="44107"/>
                    </a:lnTo>
                    <a:lnTo>
                      <a:pt x="15143" y="43819"/>
                    </a:lnTo>
                    <a:lnTo>
                      <a:pt x="14885" y="43258"/>
                    </a:lnTo>
                    <a:lnTo>
                      <a:pt x="14658" y="42667"/>
                    </a:lnTo>
                    <a:lnTo>
                      <a:pt x="14445" y="42060"/>
                    </a:lnTo>
                    <a:lnTo>
                      <a:pt x="14263" y="41439"/>
                    </a:lnTo>
                    <a:lnTo>
                      <a:pt x="14097" y="40802"/>
                    </a:lnTo>
                    <a:lnTo>
                      <a:pt x="13960" y="40166"/>
                    </a:lnTo>
                    <a:lnTo>
                      <a:pt x="13839" y="39514"/>
                    </a:lnTo>
                    <a:lnTo>
                      <a:pt x="13718" y="38862"/>
                    </a:lnTo>
                    <a:lnTo>
                      <a:pt x="13627" y="38196"/>
                    </a:lnTo>
                    <a:lnTo>
                      <a:pt x="13536" y="37544"/>
                    </a:lnTo>
                    <a:lnTo>
                      <a:pt x="13460" y="36892"/>
                    </a:lnTo>
                    <a:lnTo>
                      <a:pt x="13339" y="35604"/>
                    </a:lnTo>
                    <a:lnTo>
                      <a:pt x="13127" y="33179"/>
                    </a:lnTo>
                    <a:lnTo>
                      <a:pt x="13127" y="33179"/>
                    </a:lnTo>
                    <a:lnTo>
                      <a:pt x="13066" y="32603"/>
                    </a:lnTo>
                    <a:lnTo>
                      <a:pt x="12975" y="32012"/>
                    </a:lnTo>
                    <a:lnTo>
                      <a:pt x="12884" y="31405"/>
                    </a:lnTo>
                    <a:lnTo>
                      <a:pt x="12763" y="30799"/>
                    </a:lnTo>
                    <a:lnTo>
                      <a:pt x="12627" y="30178"/>
                    </a:lnTo>
                    <a:lnTo>
                      <a:pt x="12490" y="29556"/>
                    </a:lnTo>
                    <a:lnTo>
                      <a:pt x="12323" y="28920"/>
                    </a:lnTo>
                    <a:lnTo>
                      <a:pt x="12157" y="28298"/>
                    </a:lnTo>
                    <a:lnTo>
                      <a:pt x="11793" y="27040"/>
                    </a:lnTo>
                    <a:lnTo>
                      <a:pt x="11399" y="25812"/>
                    </a:lnTo>
                    <a:lnTo>
                      <a:pt x="10990" y="24615"/>
                    </a:lnTo>
                    <a:lnTo>
                      <a:pt x="10580" y="23463"/>
                    </a:lnTo>
                    <a:lnTo>
                      <a:pt x="10171" y="22402"/>
                    </a:lnTo>
                    <a:lnTo>
                      <a:pt x="9777" y="21417"/>
                    </a:lnTo>
                    <a:lnTo>
                      <a:pt x="9413" y="20538"/>
                    </a:lnTo>
                    <a:lnTo>
                      <a:pt x="9095" y="19780"/>
                    </a:lnTo>
                    <a:lnTo>
                      <a:pt x="8625" y="18704"/>
                    </a:lnTo>
                    <a:lnTo>
                      <a:pt x="8443" y="1832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819;p45">
                <a:extLst>
                  <a:ext uri="{FF2B5EF4-FFF2-40B4-BE49-F238E27FC236}">
                    <a16:creationId xmlns:a16="http://schemas.microsoft.com/office/drawing/2014/main" id="{B2572F0A-529A-B48F-8CA6-5416C3B8E92A}"/>
                  </a:ext>
                </a:extLst>
              </p:cNvPr>
              <p:cNvSpPr/>
              <p:nvPr/>
            </p:nvSpPr>
            <p:spPr>
              <a:xfrm>
                <a:off x="4938662" y="2247659"/>
                <a:ext cx="169007" cy="190814"/>
              </a:xfrm>
              <a:custGeom>
                <a:avLst/>
                <a:gdLst/>
                <a:ahLst/>
                <a:cxnLst/>
                <a:rect l="l" t="t" r="r" b="b"/>
                <a:pathLst>
                  <a:path w="8928" h="10080" extrusionOk="0">
                    <a:moveTo>
                      <a:pt x="8928" y="0"/>
                    </a:moveTo>
                    <a:lnTo>
                      <a:pt x="1683" y="2365"/>
                    </a:lnTo>
                    <a:lnTo>
                      <a:pt x="0" y="8261"/>
                    </a:lnTo>
                    <a:lnTo>
                      <a:pt x="1486" y="10079"/>
                    </a:lnTo>
                    <a:lnTo>
                      <a:pt x="5078" y="9443"/>
                    </a:lnTo>
                    <a:lnTo>
                      <a:pt x="8746" y="7730"/>
                    </a:lnTo>
                    <a:lnTo>
                      <a:pt x="8928" y="0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820;p45">
                <a:extLst>
                  <a:ext uri="{FF2B5EF4-FFF2-40B4-BE49-F238E27FC236}">
                    <a16:creationId xmlns:a16="http://schemas.microsoft.com/office/drawing/2014/main" id="{4B33582C-B693-8C1E-16C0-4F1990160631}"/>
                  </a:ext>
                </a:extLst>
              </p:cNvPr>
              <p:cNvSpPr/>
              <p:nvPr/>
            </p:nvSpPr>
            <p:spPr>
              <a:xfrm>
                <a:off x="4738099" y="4546423"/>
                <a:ext cx="264282" cy="185647"/>
              </a:xfrm>
              <a:custGeom>
                <a:avLst/>
                <a:gdLst/>
                <a:ahLst/>
                <a:cxnLst/>
                <a:rect l="l" t="t" r="r" b="b"/>
                <a:pathLst>
                  <a:path w="13961" h="9807" extrusionOk="0">
                    <a:moveTo>
                      <a:pt x="12232" y="1"/>
                    </a:moveTo>
                    <a:lnTo>
                      <a:pt x="11899" y="16"/>
                    </a:lnTo>
                    <a:lnTo>
                      <a:pt x="11520" y="76"/>
                    </a:lnTo>
                    <a:lnTo>
                      <a:pt x="11111" y="137"/>
                    </a:lnTo>
                    <a:lnTo>
                      <a:pt x="10201" y="304"/>
                    </a:lnTo>
                    <a:lnTo>
                      <a:pt x="9277" y="501"/>
                    </a:lnTo>
                    <a:lnTo>
                      <a:pt x="8413" y="713"/>
                    </a:lnTo>
                    <a:lnTo>
                      <a:pt x="7700" y="880"/>
                    </a:lnTo>
                    <a:lnTo>
                      <a:pt x="7018" y="1062"/>
                    </a:lnTo>
                    <a:lnTo>
                      <a:pt x="6685" y="1274"/>
                    </a:lnTo>
                    <a:lnTo>
                      <a:pt x="5821" y="1865"/>
                    </a:lnTo>
                    <a:lnTo>
                      <a:pt x="5245" y="2274"/>
                    </a:lnTo>
                    <a:lnTo>
                      <a:pt x="4608" y="2744"/>
                    </a:lnTo>
                    <a:lnTo>
                      <a:pt x="3926" y="3259"/>
                    </a:lnTo>
                    <a:lnTo>
                      <a:pt x="3244" y="3820"/>
                    </a:lnTo>
                    <a:lnTo>
                      <a:pt x="2562" y="4411"/>
                    </a:lnTo>
                    <a:lnTo>
                      <a:pt x="2229" y="4714"/>
                    </a:lnTo>
                    <a:lnTo>
                      <a:pt x="1911" y="5033"/>
                    </a:lnTo>
                    <a:lnTo>
                      <a:pt x="1607" y="5336"/>
                    </a:lnTo>
                    <a:lnTo>
                      <a:pt x="1319" y="5654"/>
                    </a:lnTo>
                    <a:lnTo>
                      <a:pt x="1047" y="5957"/>
                    </a:lnTo>
                    <a:lnTo>
                      <a:pt x="804" y="6260"/>
                    </a:lnTo>
                    <a:lnTo>
                      <a:pt x="592" y="6579"/>
                    </a:lnTo>
                    <a:lnTo>
                      <a:pt x="410" y="6867"/>
                    </a:lnTo>
                    <a:lnTo>
                      <a:pt x="243" y="7170"/>
                    </a:lnTo>
                    <a:lnTo>
                      <a:pt x="122" y="7458"/>
                    </a:lnTo>
                    <a:lnTo>
                      <a:pt x="46" y="7731"/>
                    </a:lnTo>
                    <a:lnTo>
                      <a:pt x="16" y="7867"/>
                    </a:lnTo>
                    <a:lnTo>
                      <a:pt x="1" y="8003"/>
                    </a:lnTo>
                    <a:lnTo>
                      <a:pt x="1" y="8140"/>
                    </a:lnTo>
                    <a:lnTo>
                      <a:pt x="1" y="8261"/>
                    </a:lnTo>
                    <a:lnTo>
                      <a:pt x="31" y="8397"/>
                    </a:lnTo>
                    <a:lnTo>
                      <a:pt x="61" y="8519"/>
                    </a:lnTo>
                    <a:lnTo>
                      <a:pt x="107" y="8701"/>
                    </a:lnTo>
                    <a:lnTo>
                      <a:pt x="183" y="8882"/>
                    </a:lnTo>
                    <a:lnTo>
                      <a:pt x="258" y="9064"/>
                    </a:lnTo>
                    <a:lnTo>
                      <a:pt x="365" y="9216"/>
                    </a:lnTo>
                    <a:lnTo>
                      <a:pt x="501" y="9367"/>
                    </a:lnTo>
                    <a:lnTo>
                      <a:pt x="668" y="9504"/>
                    </a:lnTo>
                    <a:lnTo>
                      <a:pt x="850" y="9610"/>
                    </a:lnTo>
                    <a:lnTo>
                      <a:pt x="1077" y="9701"/>
                    </a:lnTo>
                    <a:lnTo>
                      <a:pt x="1335" y="9762"/>
                    </a:lnTo>
                    <a:lnTo>
                      <a:pt x="1623" y="9807"/>
                    </a:lnTo>
                    <a:lnTo>
                      <a:pt x="1956" y="9807"/>
                    </a:lnTo>
                    <a:lnTo>
                      <a:pt x="2335" y="9792"/>
                    </a:lnTo>
                    <a:lnTo>
                      <a:pt x="2759" y="9746"/>
                    </a:lnTo>
                    <a:lnTo>
                      <a:pt x="3229" y="9655"/>
                    </a:lnTo>
                    <a:lnTo>
                      <a:pt x="3760" y="9534"/>
                    </a:lnTo>
                    <a:lnTo>
                      <a:pt x="4336" y="9367"/>
                    </a:lnTo>
                    <a:lnTo>
                      <a:pt x="4957" y="9170"/>
                    </a:lnTo>
                    <a:lnTo>
                      <a:pt x="5609" y="8958"/>
                    </a:lnTo>
                    <a:lnTo>
                      <a:pt x="6291" y="8716"/>
                    </a:lnTo>
                    <a:lnTo>
                      <a:pt x="6988" y="8473"/>
                    </a:lnTo>
                    <a:lnTo>
                      <a:pt x="8398" y="7928"/>
                    </a:lnTo>
                    <a:lnTo>
                      <a:pt x="9762" y="7367"/>
                    </a:lnTo>
                    <a:lnTo>
                      <a:pt x="10413" y="7094"/>
                    </a:lnTo>
                    <a:lnTo>
                      <a:pt x="11020" y="6821"/>
                    </a:lnTo>
                    <a:lnTo>
                      <a:pt x="11581" y="6548"/>
                    </a:lnTo>
                    <a:lnTo>
                      <a:pt x="12111" y="6291"/>
                    </a:lnTo>
                    <a:lnTo>
                      <a:pt x="12566" y="6048"/>
                    </a:lnTo>
                    <a:lnTo>
                      <a:pt x="12945" y="5821"/>
                    </a:lnTo>
                    <a:lnTo>
                      <a:pt x="13263" y="5624"/>
                    </a:lnTo>
                    <a:lnTo>
                      <a:pt x="13490" y="5442"/>
                    </a:lnTo>
                    <a:lnTo>
                      <a:pt x="13581" y="5351"/>
                    </a:lnTo>
                    <a:lnTo>
                      <a:pt x="13657" y="5230"/>
                    </a:lnTo>
                    <a:lnTo>
                      <a:pt x="13733" y="5093"/>
                    </a:lnTo>
                    <a:lnTo>
                      <a:pt x="13793" y="4957"/>
                    </a:lnTo>
                    <a:lnTo>
                      <a:pt x="13839" y="4790"/>
                    </a:lnTo>
                    <a:lnTo>
                      <a:pt x="13884" y="4608"/>
                    </a:lnTo>
                    <a:lnTo>
                      <a:pt x="13915" y="4426"/>
                    </a:lnTo>
                    <a:lnTo>
                      <a:pt x="13945" y="4214"/>
                    </a:lnTo>
                    <a:lnTo>
                      <a:pt x="13960" y="3790"/>
                    </a:lnTo>
                    <a:lnTo>
                      <a:pt x="13960" y="3335"/>
                    </a:lnTo>
                    <a:lnTo>
                      <a:pt x="13930" y="2865"/>
                    </a:lnTo>
                    <a:lnTo>
                      <a:pt x="13869" y="2411"/>
                    </a:lnTo>
                    <a:lnTo>
                      <a:pt x="13778" y="1941"/>
                    </a:lnTo>
                    <a:lnTo>
                      <a:pt x="13657" y="1501"/>
                    </a:lnTo>
                    <a:lnTo>
                      <a:pt x="13521" y="1107"/>
                    </a:lnTo>
                    <a:lnTo>
                      <a:pt x="13445" y="910"/>
                    </a:lnTo>
                    <a:lnTo>
                      <a:pt x="13354" y="743"/>
                    </a:lnTo>
                    <a:lnTo>
                      <a:pt x="13278" y="592"/>
                    </a:lnTo>
                    <a:lnTo>
                      <a:pt x="13172" y="440"/>
                    </a:lnTo>
                    <a:lnTo>
                      <a:pt x="13081" y="319"/>
                    </a:lnTo>
                    <a:lnTo>
                      <a:pt x="12975" y="213"/>
                    </a:lnTo>
                    <a:lnTo>
                      <a:pt x="12869" y="122"/>
                    </a:lnTo>
                    <a:lnTo>
                      <a:pt x="12748" y="61"/>
                    </a:lnTo>
                    <a:lnTo>
                      <a:pt x="12642" y="16"/>
                    </a:lnTo>
                    <a:lnTo>
                      <a:pt x="12520" y="1"/>
                    </a:lnTo>
                    <a:close/>
                  </a:path>
                </a:pathLst>
              </a:custGeom>
              <a:solidFill>
                <a:srgbClr val="122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1821;p45">
                <a:extLst>
                  <a:ext uri="{FF2B5EF4-FFF2-40B4-BE49-F238E27FC236}">
                    <a16:creationId xmlns:a16="http://schemas.microsoft.com/office/drawing/2014/main" id="{C78E49BC-8D29-D5B3-EC44-2C6CE8D6C7F4}"/>
                  </a:ext>
                </a:extLst>
              </p:cNvPr>
              <p:cNvSpPr/>
              <p:nvPr/>
            </p:nvSpPr>
            <p:spPr>
              <a:xfrm>
                <a:off x="4870949" y="4309723"/>
                <a:ext cx="104172" cy="277760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14673" extrusionOk="0">
                    <a:moveTo>
                      <a:pt x="5502" y="0"/>
                    </a:moveTo>
                    <a:lnTo>
                      <a:pt x="0" y="3729"/>
                    </a:lnTo>
                    <a:lnTo>
                      <a:pt x="0" y="13566"/>
                    </a:lnTo>
                    <a:lnTo>
                      <a:pt x="16" y="13717"/>
                    </a:lnTo>
                    <a:lnTo>
                      <a:pt x="61" y="13838"/>
                    </a:lnTo>
                    <a:lnTo>
                      <a:pt x="137" y="13975"/>
                    </a:lnTo>
                    <a:lnTo>
                      <a:pt x="243" y="14081"/>
                    </a:lnTo>
                    <a:lnTo>
                      <a:pt x="364" y="14187"/>
                    </a:lnTo>
                    <a:lnTo>
                      <a:pt x="516" y="14278"/>
                    </a:lnTo>
                    <a:lnTo>
                      <a:pt x="682" y="14369"/>
                    </a:lnTo>
                    <a:lnTo>
                      <a:pt x="864" y="14445"/>
                    </a:lnTo>
                    <a:lnTo>
                      <a:pt x="1061" y="14505"/>
                    </a:lnTo>
                    <a:lnTo>
                      <a:pt x="1274" y="14566"/>
                    </a:lnTo>
                    <a:lnTo>
                      <a:pt x="1501" y="14611"/>
                    </a:lnTo>
                    <a:lnTo>
                      <a:pt x="1743" y="14642"/>
                    </a:lnTo>
                    <a:lnTo>
                      <a:pt x="1986" y="14657"/>
                    </a:lnTo>
                    <a:lnTo>
                      <a:pt x="2244" y="14672"/>
                    </a:lnTo>
                    <a:lnTo>
                      <a:pt x="2744" y="14672"/>
                    </a:lnTo>
                    <a:lnTo>
                      <a:pt x="3001" y="14642"/>
                    </a:lnTo>
                    <a:lnTo>
                      <a:pt x="3259" y="14611"/>
                    </a:lnTo>
                    <a:lnTo>
                      <a:pt x="3517" y="14581"/>
                    </a:lnTo>
                    <a:lnTo>
                      <a:pt x="3759" y="14520"/>
                    </a:lnTo>
                    <a:lnTo>
                      <a:pt x="4002" y="14460"/>
                    </a:lnTo>
                    <a:lnTo>
                      <a:pt x="4229" y="14384"/>
                    </a:lnTo>
                    <a:lnTo>
                      <a:pt x="4441" y="14293"/>
                    </a:lnTo>
                    <a:lnTo>
                      <a:pt x="4638" y="14202"/>
                    </a:lnTo>
                    <a:lnTo>
                      <a:pt x="4820" y="14096"/>
                    </a:lnTo>
                    <a:lnTo>
                      <a:pt x="4987" y="13975"/>
                    </a:lnTo>
                    <a:lnTo>
                      <a:pt x="5138" y="13838"/>
                    </a:lnTo>
                    <a:lnTo>
                      <a:pt x="5260" y="13702"/>
                    </a:lnTo>
                    <a:lnTo>
                      <a:pt x="5366" y="13550"/>
                    </a:lnTo>
                    <a:lnTo>
                      <a:pt x="5442" y="13384"/>
                    </a:lnTo>
                    <a:lnTo>
                      <a:pt x="5487" y="13202"/>
                    </a:lnTo>
                    <a:lnTo>
                      <a:pt x="5502" y="13020"/>
                    </a:lnTo>
                    <a:lnTo>
                      <a:pt x="5502" y="0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822;p45">
                <a:extLst>
                  <a:ext uri="{FF2B5EF4-FFF2-40B4-BE49-F238E27FC236}">
                    <a16:creationId xmlns:a16="http://schemas.microsoft.com/office/drawing/2014/main" id="{E2682285-01E8-D73A-0D31-819E2023A658}"/>
                  </a:ext>
                </a:extLst>
              </p:cNvPr>
              <p:cNvSpPr/>
              <p:nvPr/>
            </p:nvSpPr>
            <p:spPr>
              <a:xfrm>
                <a:off x="5645622" y="3658701"/>
                <a:ext cx="260836" cy="212622"/>
              </a:xfrm>
              <a:custGeom>
                <a:avLst/>
                <a:gdLst/>
                <a:ahLst/>
                <a:cxnLst/>
                <a:rect l="l" t="t" r="r" b="b"/>
                <a:pathLst>
                  <a:path w="13779" h="11232" extrusionOk="0">
                    <a:moveTo>
                      <a:pt x="4123" y="1"/>
                    </a:moveTo>
                    <a:lnTo>
                      <a:pt x="3956" y="16"/>
                    </a:lnTo>
                    <a:lnTo>
                      <a:pt x="3790" y="31"/>
                    </a:lnTo>
                    <a:lnTo>
                      <a:pt x="3608" y="77"/>
                    </a:lnTo>
                    <a:lnTo>
                      <a:pt x="3426" y="122"/>
                    </a:lnTo>
                    <a:lnTo>
                      <a:pt x="3229" y="198"/>
                    </a:lnTo>
                    <a:lnTo>
                      <a:pt x="2835" y="349"/>
                    </a:lnTo>
                    <a:lnTo>
                      <a:pt x="2426" y="562"/>
                    </a:lnTo>
                    <a:lnTo>
                      <a:pt x="2032" y="789"/>
                    </a:lnTo>
                    <a:lnTo>
                      <a:pt x="1637" y="1047"/>
                    </a:lnTo>
                    <a:lnTo>
                      <a:pt x="1259" y="1335"/>
                    </a:lnTo>
                    <a:lnTo>
                      <a:pt x="910" y="1623"/>
                    </a:lnTo>
                    <a:lnTo>
                      <a:pt x="607" y="1926"/>
                    </a:lnTo>
                    <a:lnTo>
                      <a:pt x="470" y="2077"/>
                    </a:lnTo>
                    <a:lnTo>
                      <a:pt x="349" y="2229"/>
                    </a:lnTo>
                    <a:lnTo>
                      <a:pt x="258" y="2365"/>
                    </a:lnTo>
                    <a:lnTo>
                      <a:pt x="167" y="2517"/>
                    </a:lnTo>
                    <a:lnTo>
                      <a:pt x="91" y="2668"/>
                    </a:lnTo>
                    <a:lnTo>
                      <a:pt x="46" y="2805"/>
                    </a:lnTo>
                    <a:lnTo>
                      <a:pt x="16" y="2941"/>
                    </a:lnTo>
                    <a:lnTo>
                      <a:pt x="1" y="3062"/>
                    </a:lnTo>
                    <a:lnTo>
                      <a:pt x="16" y="3199"/>
                    </a:lnTo>
                    <a:lnTo>
                      <a:pt x="46" y="3305"/>
                    </a:lnTo>
                    <a:lnTo>
                      <a:pt x="167" y="3563"/>
                    </a:lnTo>
                    <a:lnTo>
                      <a:pt x="334" y="3851"/>
                    </a:lnTo>
                    <a:lnTo>
                      <a:pt x="546" y="4169"/>
                    </a:lnTo>
                    <a:lnTo>
                      <a:pt x="789" y="4517"/>
                    </a:lnTo>
                    <a:lnTo>
                      <a:pt x="1334" y="5260"/>
                    </a:lnTo>
                    <a:lnTo>
                      <a:pt x="1925" y="6003"/>
                    </a:lnTo>
                    <a:lnTo>
                      <a:pt x="2471" y="6700"/>
                    </a:lnTo>
                    <a:lnTo>
                      <a:pt x="2956" y="7261"/>
                    </a:lnTo>
                    <a:lnTo>
                      <a:pt x="3396" y="7791"/>
                    </a:lnTo>
                    <a:lnTo>
                      <a:pt x="3744" y="8004"/>
                    </a:lnTo>
                    <a:lnTo>
                      <a:pt x="4654" y="8519"/>
                    </a:lnTo>
                    <a:lnTo>
                      <a:pt x="5260" y="8867"/>
                    </a:lnTo>
                    <a:lnTo>
                      <a:pt x="5972" y="9231"/>
                    </a:lnTo>
                    <a:lnTo>
                      <a:pt x="6730" y="9610"/>
                    </a:lnTo>
                    <a:lnTo>
                      <a:pt x="7533" y="9989"/>
                    </a:lnTo>
                    <a:lnTo>
                      <a:pt x="8367" y="10353"/>
                    </a:lnTo>
                    <a:lnTo>
                      <a:pt x="8776" y="10520"/>
                    </a:lnTo>
                    <a:lnTo>
                      <a:pt x="9201" y="10671"/>
                    </a:lnTo>
                    <a:lnTo>
                      <a:pt x="9610" y="10808"/>
                    </a:lnTo>
                    <a:lnTo>
                      <a:pt x="10004" y="10929"/>
                    </a:lnTo>
                    <a:lnTo>
                      <a:pt x="10413" y="11035"/>
                    </a:lnTo>
                    <a:lnTo>
                      <a:pt x="10792" y="11126"/>
                    </a:lnTo>
                    <a:lnTo>
                      <a:pt x="11156" y="11186"/>
                    </a:lnTo>
                    <a:lnTo>
                      <a:pt x="11520" y="11217"/>
                    </a:lnTo>
                    <a:lnTo>
                      <a:pt x="11853" y="11232"/>
                    </a:lnTo>
                    <a:lnTo>
                      <a:pt x="12156" y="11217"/>
                    </a:lnTo>
                    <a:lnTo>
                      <a:pt x="12444" y="11171"/>
                    </a:lnTo>
                    <a:lnTo>
                      <a:pt x="12581" y="11126"/>
                    </a:lnTo>
                    <a:lnTo>
                      <a:pt x="12702" y="11095"/>
                    </a:lnTo>
                    <a:lnTo>
                      <a:pt x="12823" y="11035"/>
                    </a:lnTo>
                    <a:lnTo>
                      <a:pt x="12944" y="10974"/>
                    </a:lnTo>
                    <a:lnTo>
                      <a:pt x="13051" y="10898"/>
                    </a:lnTo>
                    <a:lnTo>
                      <a:pt x="13141" y="10823"/>
                    </a:lnTo>
                    <a:lnTo>
                      <a:pt x="13293" y="10686"/>
                    </a:lnTo>
                    <a:lnTo>
                      <a:pt x="13429" y="10550"/>
                    </a:lnTo>
                    <a:lnTo>
                      <a:pt x="13551" y="10398"/>
                    </a:lnTo>
                    <a:lnTo>
                      <a:pt x="13642" y="10232"/>
                    </a:lnTo>
                    <a:lnTo>
                      <a:pt x="13717" y="10050"/>
                    </a:lnTo>
                    <a:lnTo>
                      <a:pt x="13763" y="9853"/>
                    </a:lnTo>
                    <a:lnTo>
                      <a:pt x="13778" y="9625"/>
                    </a:lnTo>
                    <a:lnTo>
                      <a:pt x="13763" y="9398"/>
                    </a:lnTo>
                    <a:lnTo>
                      <a:pt x="13717" y="9140"/>
                    </a:lnTo>
                    <a:lnTo>
                      <a:pt x="13626" y="8852"/>
                    </a:lnTo>
                    <a:lnTo>
                      <a:pt x="13490" y="8549"/>
                    </a:lnTo>
                    <a:lnTo>
                      <a:pt x="13308" y="8216"/>
                    </a:lnTo>
                    <a:lnTo>
                      <a:pt x="13066" y="7852"/>
                    </a:lnTo>
                    <a:lnTo>
                      <a:pt x="12793" y="7473"/>
                    </a:lnTo>
                    <a:lnTo>
                      <a:pt x="12444" y="7049"/>
                    </a:lnTo>
                    <a:lnTo>
                      <a:pt x="12050" y="6594"/>
                    </a:lnTo>
                    <a:lnTo>
                      <a:pt x="11595" y="6124"/>
                    </a:lnTo>
                    <a:lnTo>
                      <a:pt x="11126" y="5624"/>
                    </a:lnTo>
                    <a:lnTo>
                      <a:pt x="10610" y="5109"/>
                    </a:lnTo>
                    <a:lnTo>
                      <a:pt x="10080" y="4593"/>
                    </a:lnTo>
                    <a:lnTo>
                      <a:pt x="8988" y="3563"/>
                    </a:lnTo>
                    <a:lnTo>
                      <a:pt x="7897" y="2577"/>
                    </a:lnTo>
                    <a:lnTo>
                      <a:pt x="7352" y="2123"/>
                    </a:lnTo>
                    <a:lnTo>
                      <a:pt x="6836" y="1683"/>
                    </a:lnTo>
                    <a:lnTo>
                      <a:pt x="6351" y="1289"/>
                    </a:lnTo>
                    <a:lnTo>
                      <a:pt x="5897" y="941"/>
                    </a:lnTo>
                    <a:lnTo>
                      <a:pt x="5472" y="637"/>
                    </a:lnTo>
                    <a:lnTo>
                      <a:pt x="5108" y="380"/>
                    </a:lnTo>
                    <a:lnTo>
                      <a:pt x="4790" y="183"/>
                    </a:lnTo>
                    <a:lnTo>
                      <a:pt x="4517" y="61"/>
                    </a:lnTo>
                    <a:lnTo>
                      <a:pt x="4396" y="16"/>
                    </a:lnTo>
                    <a:lnTo>
                      <a:pt x="4260" y="1"/>
                    </a:lnTo>
                    <a:close/>
                  </a:path>
                </a:pathLst>
              </a:custGeom>
              <a:solidFill>
                <a:srgbClr val="122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1823;p45">
                <a:extLst>
                  <a:ext uri="{FF2B5EF4-FFF2-40B4-BE49-F238E27FC236}">
                    <a16:creationId xmlns:a16="http://schemas.microsoft.com/office/drawing/2014/main" id="{7B914962-8546-4CFD-F5AE-7FDAA7962F46}"/>
                  </a:ext>
                </a:extLst>
              </p:cNvPr>
              <p:cNvSpPr/>
              <p:nvPr/>
            </p:nvSpPr>
            <p:spPr>
              <a:xfrm>
                <a:off x="5433587" y="3714942"/>
                <a:ext cx="284650" cy="172168"/>
              </a:xfrm>
              <a:custGeom>
                <a:avLst/>
                <a:gdLst/>
                <a:ahLst/>
                <a:cxnLst/>
                <a:rect l="l" t="t" r="r" b="b"/>
                <a:pathLst>
                  <a:path w="15037" h="9095" extrusionOk="0">
                    <a:moveTo>
                      <a:pt x="12247" y="1"/>
                    </a:moveTo>
                    <a:lnTo>
                      <a:pt x="12065" y="16"/>
                    </a:lnTo>
                    <a:lnTo>
                      <a:pt x="11899" y="46"/>
                    </a:lnTo>
                    <a:lnTo>
                      <a:pt x="11717" y="107"/>
                    </a:lnTo>
                    <a:lnTo>
                      <a:pt x="1" y="5775"/>
                    </a:lnTo>
                    <a:lnTo>
                      <a:pt x="5745" y="9095"/>
                    </a:lnTo>
                    <a:lnTo>
                      <a:pt x="14597" y="4820"/>
                    </a:lnTo>
                    <a:lnTo>
                      <a:pt x="14718" y="4745"/>
                    </a:lnTo>
                    <a:lnTo>
                      <a:pt x="14824" y="4654"/>
                    </a:lnTo>
                    <a:lnTo>
                      <a:pt x="14900" y="4532"/>
                    </a:lnTo>
                    <a:lnTo>
                      <a:pt x="14960" y="4381"/>
                    </a:lnTo>
                    <a:lnTo>
                      <a:pt x="15006" y="4229"/>
                    </a:lnTo>
                    <a:lnTo>
                      <a:pt x="15021" y="4047"/>
                    </a:lnTo>
                    <a:lnTo>
                      <a:pt x="15036" y="3865"/>
                    </a:lnTo>
                    <a:lnTo>
                      <a:pt x="15021" y="3668"/>
                    </a:lnTo>
                    <a:lnTo>
                      <a:pt x="14991" y="3456"/>
                    </a:lnTo>
                    <a:lnTo>
                      <a:pt x="14945" y="3244"/>
                    </a:lnTo>
                    <a:lnTo>
                      <a:pt x="14885" y="3017"/>
                    </a:lnTo>
                    <a:lnTo>
                      <a:pt x="14809" y="2789"/>
                    </a:lnTo>
                    <a:lnTo>
                      <a:pt x="14718" y="2562"/>
                    </a:lnTo>
                    <a:lnTo>
                      <a:pt x="14627" y="2335"/>
                    </a:lnTo>
                    <a:lnTo>
                      <a:pt x="14521" y="2092"/>
                    </a:lnTo>
                    <a:lnTo>
                      <a:pt x="14400" y="1865"/>
                    </a:lnTo>
                    <a:lnTo>
                      <a:pt x="14263" y="1653"/>
                    </a:lnTo>
                    <a:lnTo>
                      <a:pt x="14127" y="1425"/>
                    </a:lnTo>
                    <a:lnTo>
                      <a:pt x="13975" y="1228"/>
                    </a:lnTo>
                    <a:lnTo>
                      <a:pt x="13824" y="1031"/>
                    </a:lnTo>
                    <a:lnTo>
                      <a:pt x="13672" y="834"/>
                    </a:lnTo>
                    <a:lnTo>
                      <a:pt x="13505" y="667"/>
                    </a:lnTo>
                    <a:lnTo>
                      <a:pt x="13339" y="516"/>
                    </a:lnTo>
                    <a:lnTo>
                      <a:pt x="13157" y="364"/>
                    </a:lnTo>
                    <a:lnTo>
                      <a:pt x="12975" y="258"/>
                    </a:lnTo>
                    <a:lnTo>
                      <a:pt x="12793" y="152"/>
                    </a:lnTo>
                    <a:lnTo>
                      <a:pt x="12611" y="76"/>
                    </a:lnTo>
                    <a:lnTo>
                      <a:pt x="12429" y="31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1824;p45">
                <a:extLst>
                  <a:ext uri="{FF2B5EF4-FFF2-40B4-BE49-F238E27FC236}">
                    <a16:creationId xmlns:a16="http://schemas.microsoft.com/office/drawing/2014/main" id="{1A79A788-BDB1-D3A9-6899-DAD9B7C496C1}"/>
                  </a:ext>
                </a:extLst>
              </p:cNvPr>
              <p:cNvSpPr/>
              <p:nvPr/>
            </p:nvSpPr>
            <p:spPr>
              <a:xfrm>
                <a:off x="4901067" y="2036476"/>
                <a:ext cx="275185" cy="322813"/>
              </a:xfrm>
              <a:custGeom>
                <a:avLst/>
                <a:gdLst/>
                <a:ahLst/>
                <a:cxnLst/>
                <a:rect l="l" t="t" r="r" b="b"/>
                <a:pathLst>
                  <a:path w="14537" h="17053" extrusionOk="0">
                    <a:moveTo>
                      <a:pt x="7155" y="1"/>
                    </a:moveTo>
                    <a:lnTo>
                      <a:pt x="6806" y="16"/>
                    </a:lnTo>
                    <a:lnTo>
                      <a:pt x="6473" y="46"/>
                    </a:lnTo>
                    <a:lnTo>
                      <a:pt x="6124" y="92"/>
                    </a:lnTo>
                    <a:lnTo>
                      <a:pt x="5791" y="152"/>
                    </a:lnTo>
                    <a:lnTo>
                      <a:pt x="5457" y="228"/>
                    </a:lnTo>
                    <a:lnTo>
                      <a:pt x="5139" y="334"/>
                    </a:lnTo>
                    <a:lnTo>
                      <a:pt x="4821" y="440"/>
                    </a:lnTo>
                    <a:lnTo>
                      <a:pt x="4502" y="577"/>
                    </a:lnTo>
                    <a:lnTo>
                      <a:pt x="4199" y="713"/>
                    </a:lnTo>
                    <a:lnTo>
                      <a:pt x="3896" y="880"/>
                    </a:lnTo>
                    <a:lnTo>
                      <a:pt x="3608" y="1062"/>
                    </a:lnTo>
                    <a:lnTo>
                      <a:pt x="3320" y="1259"/>
                    </a:lnTo>
                    <a:lnTo>
                      <a:pt x="3032" y="1471"/>
                    </a:lnTo>
                    <a:lnTo>
                      <a:pt x="2774" y="1698"/>
                    </a:lnTo>
                    <a:lnTo>
                      <a:pt x="2517" y="1956"/>
                    </a:lnTo>
                    <a:lnTo>
                      <a:pt x="2259" y="2214"/>
                    </a:lnTo>
                    <a:lnTo>
                      <a:pt x="2017" y="2502"/>
                    </a:lnTo>
                    <a:lnTo>
                      <a:pt x="1789" y="2805"/>
                    </a:lnTo>
                    <a:lnTo>
                      <a:pt x="1577" y="3123"/>
                    </a:lnTo>
                    <a:lnTo>
                      <a:pt x="1365" y="3457"/>
                    </a:lnTo>
                    <a:lnTo>
                      <a:pt x="1183" y="3805"/>
                    </a:lnTo>
                    <a:lnTo>
                      <a:pt x="1001" y="4169"/>
                    </a:lnTo>
                    <a:lnTo>
                      <a:pt x="819" y="4548"/>
                    </a:lnTo>
                    <a:lnTo>
                      <a:pt x="668" y="4957"/>
                    </a:lnTo>
                    <a:lnTo>
                      <a:pt x="531" y="5381"/>
                    </a:lnTo>
                    <a:lnTo>
                      <a:pt x="410" y="5806"/>
                    </a:lnTo>
                    <a:lnTo>
                      <a:pt x="289" y="6261"/>
                    </a:lnTo>
                    <a:lnTo>
                      <a:pt x="198" y="6700"/>
                    </a:lnTo>
                    <a:lnTo>
                      <a:pt x="122" y="7155"/>
                    </a:lnTo>
                    <a:lnTo>
                      <a:pt x="77" y="7609"/>
                    </a:lnTo>
                    <a:lnTo>
                      <a:pt x="31" y="8064"/>
                    </a:lnTo>
                    <a:lnTo>
                      <a:pt x="16" y="8504"/>
                    </a:lnTo>
                    <a:lnTo>
                      <a:pt x="1" y="8958"/>
                    </a:lnTo>
                    <a:lnTo>
                      <a:pt x="16" y="9398"/>
                    </a:lnTo>
                    <a:lnTo>
                      <a:pt x="46" y="9838"/>
                    </a:lnTo>
                    <a:lnTo>
                      <a:pt x="92" y="10277"/>
                    </a:lnTo>
                    <a:lnTo>
                      <a:pt x="152" y="10701"/>
                    </a:lnTo>
                    <a:lnTo>
                      <a:pt x="228" y="11126"/>
                    </a:lnTo>
                    <a:lnTo>
                      <a:pt x="334" y="11550"/>
                    </a:lnTo>
                    <a:lnTo>
                      <a:pt x="440" y="11959"/>
                    </a:lnTo>
                    <a:lnTo>
                      <a:pt x="562" y="12354"/>
                    </a:lnTo>
                    <a:lnTo>
                      <a:pt x="698" y="12748"/>
                    </a:lnTo>
                    <a:lnTo>
                      <a:pt x="865" y="13111"/>
                    </a:lnTo>
                    <a:lnTo>
                      <a:pt x="1031" y="13490"/>
                    </a:lnTo>
                    <a:lnTo>
                      <a:pt x="1213" y="13839"/>
                    </a:lnTo>
                    <a:lnTo>
                      <a:pt x="1410" y="14172"/>
                    </a:lnTo>
                    <a:lnTo>
                      <a:pt x="1623" y="14506"/>
                    </a:lnTo>
                    <a:lnTo>
                      <a:pt x="1850" y="14809"/>
                    </a:lnTo>
                    <a:lnTo>
                      <a:pt x="2092" y="15112"/>
                    </a:lnTo>
                    <a:lnTo>
                      <a:pt x="2335" y="15385"/>
                    </a:lnTo>
                    <a:lnTo>
                      <a:pt x="2608" y="15643"/>
                    </a:lnTo>
                    <a:lnTo>
                      <a:pt x="2881" y="15885"/>
                    </a:lnTo>
                    <a:lnTo>
                      <a:pt x="3169" y="16097"/>
                    </a:lnTo>
                    <a:lnTo>
                      <a:pt x="3472" y="16309"/>
                    </a:lnTo>
                    <a:lnTo>
                      <a:pt x="3790" y="16476"/>
                    </a:lnTo>
                    <a:lnTo>
                      <a:pt x="4123" y="16643"/>
                    </a:lnTo>
                    <a:lnTo>
                      <a:pt x="4457" y="16764"/>
                    </a:lnTo>
                    <a:lnTo>
                      <a:pt x="4805" y="16885"/>
                    </a:lnTo>
                    <a:lnTo>
                      <a:pt x="5169" y="16961"/>
                    </a:lnTo>
                    <a:lnTo>
                      <a:pt x="5533" y="17022"/>
                    </a:lnTo>
                    <a:lnTo>
                      <a:pt x="5897" y="17052"/>
                    </a:lnTo>
                    <a:lnTo>
                      <a:pt x="6261" y="17052"/>
                    </a:lnTo>
                    <a:lnTo>
                      <a:pt x="6624" y="17037"/>
                    </a:lnTo>
                    <a:lnTo>
                      <a:pt x="6973" y="16991"/>
                    </a:lnTo>
                    <a:lnTo>
                      <a:pt x="7337" y="16916"/>
                    </a:lnTo>
                    <a:lnTo>
                      <a:pt x="7700" y="16825"/>
                    </a:lnTo>
                    <a:lnTo>
                      <a:pt x="8064" y="16719"/>
                    </a:lnTo>
                    <a:lnTo>
                      <a:pt x="8413" y="16582"/>
                    </a:lnTo>
                    <a:lnTo>
                      <a:pt x="8761" y="16431"/>
                    </a:lnTo>
                    <a:lnTo>
                      <a:pt x="9110" y="16249"/>
                    </a:lnTo>
                    <a:lnTo>
                      <a:pt x="9459" y="16052"/>
                    </a:lnTo>
                    <a:lnTo>
                      <a:pt x="9792" y="15840"/>
                    </a:lnTo>
                    <a:lnTo>
                      <a:pt x="10126" y="15612"/>
                    </a:lnTo>
                    <a:lnTo>
                      <a:pt x="10444" y="15370"/>
                    </a:lnTo>
                    <a:lnTo>
                      <a:pt x="10762" y="15097"/>
                    </a:lnTo>
                    <a:lnTo>
                      <a:pt x="11065" y="14809"/>
                    </a:lnTo>
                    <a:lnTo>
                      <a:pt x="11368" y="14521"/>
                    </a:lnTo>
                    <a:lnTo>
                      <a:pt x="11656" y="14203"/>
                    </a:lnTo>
                    <a:lnTo>
                      <a:pt x="11944" y="13869"/>
                    </a:lnTo>
                    <a:lnTo>
                      <a:pt x="12202" y="13536"/>
                    </a:lnTo>
                    <a:lnTo>
                      <a:pt x="12460" y="13187"/>
                    </a:lnTo>
                    <a:lnTo>
                      <a:pt x="12717" y="12808"/>
                    </a:lnTo>
                    <a:lnTo>
                      <a:pt x="12945" y="12429"/>
                    </a:lnTo>
                    <a:lnTo>
                      <a:pt x="13172" y="12050"/>
                    </a:lnTo>
                    <a:lnTo>
                      <a:pt x="13369" y="11641"/>
                    </a:lnTo>
                    <a:lnTo>
                      <a:pt x="13566" y="11232"/>
                    </a:lnTo>
                    <a:lnTo>
                      <a:pt x="13748" y="10823"/>
                    </a:lnTo>
                    <a:lnTo>
                      <a:pt x="13915" y="10398"/>
                    </a:lnTo>
                    <a:lnTo>
                      <a:pt x="14051" y="9959"/>
                    </a:lnTo>
                    <a:lnTo>
                      <a:pt x="14188" y="9519"/>
                    </a:lnTo>
                    <a:lnTo>
                      <a:pt x="14294" y="9080"/>
                    </a:lnTo>
                    <a:lnTo>
                      <a:pt x="14385" y="8640"/>
                    </a:lnTo>
                    <a:lnTo>
                      <a:pt x="14445" y="8216"/>
                    </a:lnTo>
                    <a:lnTo>
                      <a:pt x="14491" y="7807"/>
                    </a:lnTo>
                    <a:lnTo>
                      <a:pt x="14521" y="7397"/>
                    </a:lnTo>
                    <a:lnTo>
                      <a:pt x="14536" y="6988"/>
                    </a:lnTo>
                    <a:lnTo>
                      <a:pt x="14521" y="6594"/>
                    </a:lnTo>
                    <a:lnTo>
                      <a:pt x="14491" y="6215"/>
                    </a:lnTo>
                    <a:lnTo>
                      <a:pt x="14445" y="5836"/>
                    </a:lnTo>
                    <a:lnTo>
                      <a:pt x="14369" y="5472"/>
                    </a:lnTo>
                    <a:lnTo>
                      <a:pt x="14294" y="5124"/>
                    </a:lnTo>
                    <a:lnTo>
                      <a:pt x="14188" y="4775"/>
                    </a:lnTo>
                    <a:lnTo>
                      <a:pt x="14081" y="4442"/>
                    </a:lnTo>
                    <a:lnTo>
                      <a:pt x="13945" y="4123"/>
                    </a:lnTo>
                    <a:lnTo>
                      <a:pt x="13793" y="3805"/>
                    </a:lnTo>
                    <a:lnTo>
                      <a:pt x="13642" y="3502"/>
                    </a:lnTo>
                    <a:lnTo>
                      <a:pt x="13460" y="3214"/>
                    </a:lnTo>
                    <a:lnTo>
                      <a:pt x="13263" y="2926"/>
                    </a:lnTo>
                    <a:lnTo>
                      <a:pt x="13066" y="2653"/>
                    </a:lnTo>
                    <a:lnTo>
                      <a:pt x="12839" y="2396"/>
                    </a:lnTo>
                    <a:lnTo>
                      <a:pt x="12611" y="2153"/>
                    </a:lnTo>
                    <a:lnTo>
                      <a:pt x="12354" y="1926"/>
                    </a:lnTo>
                    <a:lnTo>
                      <a:pt x="12096" y="1698"/>
                    </a:lnTo>
                    <a:lnTo>
                      <a:pt x="11838" y="1486"/>
                    </a:lnTo>
                    <a:lnTo>
                      <a:pt x="11550" y="1289"/>
                    </a:lnTo>
                    <a:lnTo>
                      <a:pt x="11262" y="1107"/>
                    </a:lnTo>
                    <a:lnTo>
                      <a:pt x="10944" y="925"/>
                    </a:lnTo>
                    <a:lnTo>
                      <a:pt x="10641" y="774"/>
                    </a:lnTo>
                    <a:lnTo>
                      <a:pt x="10307" y="622"/>
                    </a:lnTo>
                    <a:lnTo>
                      <a:pt x="9974" y="501"/>
                    </a:lnTo>
                    <a:lnTo>
                      <a:pt x="9625" y="380"/>
                    </a:lnTo>
                    <a:lnTo>
                      <a:pt x="9277" y="274"/>
                    </a:lnTo>
                    <a:lnTo>
                      <a:pt x="8928" y="183"/>
                    </a:lnTo>
                    <a:lnTo>
                      <a:pt x="8564" y="122"/>
                    </a:lnTo>
                    <a:lnTo>
                      <a:pt x="8216" y="61"/>
                    </a:lnTo>
                    <a:lnTo>
                      <a:pt x="7852" y="31"/>
                    </a:lnTo>
                    <a:lnTo>
                      <a:pt x="7503" y="1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825;p45">
                <a:extLst>
                  <a:ext uri="{FF2B5EF4-FFF2-40B4-BE49-F238E27FC236}">
                    <a16:creationId xmlns:a16="http://schemas.microsoft.com/office/drawing/2014/main" id="{BA1C2626-250B-BF3F-7340-BD490B7552E3}"/>
                  </a:ext>
                </a:extLst>
              </p:cNvPr>
              <p:cNvSpPr/>
              <p:nvPr/>
            </p:nvSpPr>
            <p:spPr>
              <a:xfrm>
                <a:off x="4901067" y="2036476"/>
                <a:ext cx="275185" cy="322813"/>
              </a:xfrm>
              <a:custGeom>
                <a:avLst/>
                <a:gdLst/>
                <a:ahLst/>
                <a:cxnLst/>
                <a:rect l="l" t="t" r="r" b="b"/>
                <a:pathLst>
                  <a:path w="14537" h="17053" fill="none" extrusionOk="0">
                    <a:moveTo>
                      <a:pt x="410" y="5806"/>
                    </a:moveTo>
                    <a:lnTo>
                      <a:pt x="410" y="5806"/>
                    </a:lnTo>
                    <a:lnTo>
                      <a:pt x="289" y="6261"/>
                    </a:lnTo>
                    <a:lnTo>
                      <a:pt x="198" y="6700"/>
                    </a:lnTo>
                    <a:lnTo>
                      <a:pt x="122" y="7155"/>
                    </a:lnTo>
                    <a:lnTo>
                      <a:pt x="77" y="7609"/>
                    </a:lnTo>
                    <a:lnTo>
                      <a:pt x="31" y="8064"/>
                    </a:lnTo>
                    <a:lnTo>
                      <a:pt x="16" y="8504"/>
                    </a:lnTo>
                    <a:lnTo>
                      <a:pt x="1" y="8958"/>
                    </a:lnTo>
                    <a:lnTo>
                      <a:pt x="16" y="9398"/>
                    </a:lnTo>
                    <a:lnTo>
                      <a:pt x="46" y="9838"/>
                    </a:lnTo>
                    <a:lnTo>
                      <a:pt x="92" y="10277"/>
                    </a:lnTo>
                    <a:lnTo>
                      <a:pt x="152" y="10701"/>
                    </a:lnTo>
                    <a:lnTo>
                      <a:pt x="228" y="11126"/>
                    </a:lnTo>
                    <a:lnTo>
                      <a:pt x="334" y="11550"/>
                    </a:lnTo>
                    <a:lnTo>
                      <a:pt x="440" y="11959"/>
                    </a:lnTo>
                    <a:lnTo>
                      <a:pt x="562" y="12354"/>
                    </a:lnTo>
                    <a:lnTo>
                      <a:pt x="698" y="12748"/>
                    </a:lnTo>
                    <a:lnTo>
                      <a:pt x="865" y="13111"/>
                    </a:lnTo>
                    <a:lnTo>
                      <a:pt x="1031" y="13490"/>
                    </a:lnTo>
                    <a:lnTo>
                      <a:pt x="1213" y="13839"/>
                    </a:lnTo>
                    <a:lnTo>
                      <a:pt x="1410" y="14172"/>
                    </a:lnTo>
                    <a:lnTo>
                      <a:pt x="1623" y="14506"/>
                    </a:lnTo>
                    <a:lnTo>
                      <a:pt x="1850" y="14809"/>
                    </a:lnTo>
                    <a:lnTo>
                      <a:pt x="2092" y="15112"/>
                    </a:lnTo>
                    <a:lnTo>
                      <a:pt x="2335" y="15385"/>
                    </a:lnTo>
                    <a:lnTo>
                      <a:pt x="2608" y="15643"/>
                    </a:lnTo>
                    <a:lnTo>
                      <a:pt x="2881" y="15885"/>
                    </a:lnTo>
                    <a:lnTo>
                      <a:pt x="3169" y="16097"/>
                    </a:lnTo>
                    <a:lnTo>
                      <a:pt x="3472" y="16309"/>
                    </a:lnTo>
                    <a:lnTo>
                      <a:pt x="3790" y="16476"/>
                    </a:lnTo>
                    <a:lnTo>
                      <a:pt x="4123" y="16643"/>
                    </a:lnTo>
                    <a:lnTo>
                      <a:pt x="4457" y="16764"/>
                    </a:lnTo>
                    <a:lnTo>
                      <a:pt x="4805" y="16885"/>
                    </a:lnTo>
                    <a:lnTo>
                      <a:pt x="4805" y="16885"/>
                    </a:lnTo>
                    <a:lnTo>
                      <a:pt x="5169" y="16961"/>
                    </a:lnTo>
                    <a:lnTo>
                      <a:pt x="5533" y="17022"/>
                    </a:lnTo>
                    <a:lnTo>
                      <a:pt x="5897" y="17052"/>
                    </a:lnTo>
                    <a:lnTo>
                      <a:pt x="6261" y="17052"/>
                    </a:lnTo>
                    <a:lnTo>
                      <a:pt x="6624" y="17037"/>
                    </a:lnTo>
                    <a:lnTo>
                      <a:pt x="6973" y="16991"/>
                    </a:lnTo>
                    <a:lnTo>
                      <a:pt x="7337" y="16916"/>
                    </a:lnTo>
                    <a:lnTo>
                      <a:pt x="7700" y="16825"/>
                    </a:lnTo>
                    <a:lnTo>
                      <a:pt x="8064" y="16719"/>
                    </a:lnTo>
                    <a:lnTo>
                      <a:pt x="8413" y="16582"/>
                    </a:lnTo>
                    <a:lnTo>
                      <a:pt x="8761" y="16431"/>
                    </a:lnTo>
                    <a:lnTo>
                      <a:pt x="9110" y="16249"/>
                    </a:lnTo>
                    <a:lnTo>
                      <a:pt x="9459" y="16052"/>
                    </a:lnTo>
                    <a:lnTo>
                      <a:pt x="9792" y="15840"/>
                    </a:lnTo>
                    <a:lnTo>
                      <a:pt x="10126" y="15612"/>
                    </a:lnTo>
                    <a:lnTo>
                      <a:pt x="10444" y="15370"/>
                    </a:lnTo>
                    <a:lnTo>
                      <a:pt x="10762" y="15097"/>
                    </a:lnTo>
                    <a:lnTo>
                      <a:pt x="11065" y="14809"/>
                    </a:lnTo>
                    <a:lnTo>
                      <a:pt x="11368" y="14521"/>
                    </a:lnTo>
                    <a:lnTo>
                      <a:pt x="11656" y="14203"/>
                    </a:lnTo>
                    <a:lnTo>
                      <a:pt x="11944" y="13869"/>
                    </a:lnTo>
                    <a:lnTo>
                      <a:pt x="12202" y="13536"/>
                    </a:lnTo>
                    <a:lnTo>
                      <a:pt x="12460" y="13187"/>
                    </a:lnTo>
                    <a:lnTo>
                      <a:pt x="12717" y="12808"/>
                    </a:lnTo>
                    <a:lnTo>
                      <a:pt x="12945" y="12429"/>
                    </a:lnTo>
                    <a:lnTo>
                      <a:pt x="13172" y="12050"/>
                    </a:lnTo>
                    <a:lnTo>
                      <a:pt x="13369" y="11641"/>
                    </a:lnTo>
                    <a:lnTo>
                      <a:pt x="13566" y="11232"/>
                    </a:lnTo>
                    <a:lnTo>
                      <a:pt x="13748" y="10823"/>
                    </a:lnTo>
                    <a:lnTo>
                      <a:pt x="13915" y="10398"/>
                    </a:lnTo>
                    <a:lnTo>
                      <a:pt x="14051" y="9959"/>
                    </a:lnTo>
                    <a:lnTo>
                      <a:pt x="14188" y="9519"/>
                    </a:lnTo>
                    <a:lnTo>
                      <a:pt x="14188" y="9519"/>
                    </a:lnTo>
                    <a:lnTo>
                      <a:pt x="14294" y="9080"/>
                    </a:lnTo>
                    <a:lnTo>
                      <a:pt x="14385" y="8640"/>
                    </a:lnTo>
                    <a:lnTo>
                      <a:pt x="14445" y="8216"/>
                    </a:lnTo>
                    <a:lnTo>
                      <a:pt x="14491" y="7807"/>
                    </a:lnTo>
                    <a:lnTo>
                      <a:pt x="14521" y="7397"/>
                    </a:lnTo>
                    <a:lnTo>
                      <a:pt x="14536" y="6988"/>
                    </a:lnTo>
                    <a:lnTo>
                      <a:pt x="14521" y="6594"/>
                    </a:lnTo>
                    <a:lnTo>
                      <a:pt x="14491" y="6215"/>
                    </a:lnTo>
                    <a:lnTo>
                      <a:pt x="14445" y="5836"/>
                    </a:lnTo>
                    <a:lnTo>
                      <a:pt x="14369" y="5472"/>
                    </a:lnTo>
                    <a:lnTo>
                      <a:pt x="14294" y="5124"/>
                    </a:lnTo>
                    <a:lnTo>
                      <a:pt x="14188" y="4775"/>
                    </a:lnTo>
                    <a:lnTo>
                      <a:pt x="14081" y="4442"/>
                    </a:lnTo>
                    <a:lnTo>
                      <a:pt x="13945" y="4123"/>
                    </a:lnTo>
                    <a:lnTo>
                      <a:pt x="13793" y="3805"/>
                    </a:lnTo>
                    <a:lnTo>
                      <a:pt x="13642" y="3502"/>
                    </a:lnTo>
                    <a:lnTo>
                      <a:pt x="13460" y="3214"/>
                    </a:lnTo>
                    <a:lnTo>
                      <a:pt x="13263" y="2926"/>
                    </a:lnTo>
                    <a:lnTo>
                      <a:pt x="13066" y="2653"/>
                    </a:lnTo>
                    <a:lnTo>
                      <a:pt x="12839" y="2396"/>
                    </a:lnTo>
                    <a:lnTo>
                      <a:pt x="12611" y="2153"/>
                    </a:lnTo>
                    <a:lnTo>
                      <a:pt x="12354" y="1926"/>
                    </a:lnTo>
                    <a:lnTo>
                      <a:pt x="12096" y="1698"/>
                    </a:lnTo>
                    <a:lnTo>
                      <a:pt x="11838" y="1486"/>
                    </a:lnTo>
                    <a:lnTo>
                      <a:pt x="11550" y="1289"/>
                    </a:lnTo>
                    <a:lnTo>
                      <a:pt x="11262" y="1107"/>
                    </a:lnTo>
                    <a:lnTo>
                      <a:pt x="10944" y="925"/>
                    </a:lnTo>
                    <a:lnTo>
                      <a:pt x="10641" y="774"/>
                    </a:lnTo>
                    <a:lnTo>
                      <a:pt x="10307" y="622"/>
                    </a:lnTo>
                    <a:lnTo>
                      <a:pt x="9974" y="501"/>
                    </a:lnTo>
                    <a:lnTo>
                      <a:pt x="9625" y="380"/>
                    </a:lnTo>
                    <a:lnTo>
                      <a:pt x="9277" y="274"/>
                    </a:lnTo>
                    <a:lnTo>
                      <a:pt x="9277" y="274"/>
                    </a:lnTo>
                    <a:lnTo>
                      <a:pt x="8928" y="183"/>
                    </a:lnTo>
                    <a:lnTo>
                      <a:pt x="8564" y="122"/>
                    </a:lnTo>
                    <a:lnTo>
                      <a:pt x="8216" y="61"/>
                    </a:lnTo>
                    <a:lnTo>
                      <a:pt x="7852" y="31"/>
                    </a:lnTo>
                    <a:lnTo>
                      <a:pt x="7503" y="1"/>
                    </a:lnTo>
                    <a:lnTo>
                      <a:pt x="7155" y="1"/>
                    </a:lnTo>
                    <a:lnTo>
                      <a:pt x="6806" y="16"/>
                    </a:lnTo>
                    <a:lnTo>
                      <a:pt x="6473" y="46"/>
                    </a:lnTo>
                    <a:lnTo>
                      <a:pt x="6124" y="92"/>
                    </a:lnTo>
                    <a:lnTo>
                      <a:pt x="5791" y="152"/>
                    </a:lnTo>
                    <a:lnTo>
                      <a:pt x="5457" y="228"/>
                    </a:lnTo>
                    <a:lnTo>
                      <a:pt x="5139" y="334"/>
                    </a:lnTo>
                    <a:lnTo>
                      <a:pt x="4821" y="440"/>
                    </a:lnTo>
                    <a:lnTo>
                      <a:pt x="4502" y="577"/>
                    </a:lnTo>
                    <a:lnTo>
                      <a:pt x="4199" y="713"/>
                    </a:lnTo>
                    <a:lnTo>
                      <a:pt x="3896" y="880"/>
                    </a:lnTo>
                    <a:lnTo>
                      <a:pt x="3608" y="1062"/>
                    </a:lnTo>
                    <a:lnTo>
                      <a:pt x="3320" y="1259"/>
                    </a:lnTo>
                    <a:lnTo>
                      <a:pt x="3032" y="1471"/>
                    </a:lnTo>
                    <a:lnTo>
                      <a:pt x="2774" y="1698"/>
                    </a:lnTo>
                    <a:lnTo>
                      <a:pt x="2517" y="1956"/>
                    </a:lnTo>
                    <a:lnTo>
                      <a:pt x="2259" y="2214"/>
                    </a:lnTo>
                    <a:lnTo>
                      <a:pt x="2017" y="2502"/>
                    </a:lnTo>
                    <a:lnTo>
                      <a:pt x="1789" y="2805"/>
                    </a:lnTo>
                    <a:lnTo>
                      <a:pt x="1577" y="3123"/>
                    </a:lnTo>
                    <a:lnTo>
                      <a:pt x="1365" y="3457"/>
                    </a:lnTo>
                    <a:lnTo>
                      <a:pt x="1183" y="3805"/>
                    </a:lnTo>
                    <a:lnTo>
                      <a:pt x="1001" y="4169"/>
                    </a:lnTo>
                    <a:lnTo>
                      <a:pt x="819" y="4548"/>
                    </a:lnTo>
                    <a:lnTo>
                      <a:pt x="668" y="4957"/>
                    </a:lnTo>
                    <a:lnTo>
                      <a:pt x="531" y="5381"/>
                    </a:lnTo>
                    <a:lnTo>
                      <a:pt x="410" y="58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826;p45">
                <a:extLst>
                  <a:ext uri="{FF2B5EF4-FFF2-40B4-BE49-F238E27FC236}">
                    <a16:creationId xmlns:a16="http://schemas.microsoft.com/office/drawing/2014/main" id="{6417BD02-73FB-CF28-2131-A76A14CCA2F5}"/>
                  </a:ext>
                </a:extLst>
              </p:cNvPr>
              <p:cNvSpPr/>
              <p:nvPr/>
            </p:nvSpPr>
            <p:spPr>
              <a:xfrm>
                <a:off x="5040221" y="2181669"/>
                <a:ext cx="53099" cy="2468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1304" extrusionOk="0">
                    <a:moveTo>
                      <a:pt x="1153" y="0"/>
                    </a:moveTo>
                    <a:lnTo>
                      <a:pt x="956" y="15"/>
                    </a:lnTo>
                    <a:lnTo>
                      <a:pt x="759" y="61"/>
                    </a:lnTo>
                    <a:lnTo>
                      <a:pt x="562" y="137"/>
                    </a:lnTo>
                    <a:lnTo>
                      <a:pt x="380" y="243"/>
                    </a:lnTo>
                    <a:lnTo>
                      <a:pt x="213" y="349"/>
                    </a:lnTo>
                    <a:lnTo>
                      <a:pt x="61" y="500"/>
                    </a:lnTo>
                    <a:lnTo>
                      <a:pt x="16" y="561"/>
                    </a:lnTo>
                    <a:lnTo>
                      <a:pt x="1" y="637"/>
                    </a:lnTo>
                    <a:lnTo>
                      <a:pt x="16" y="712"/>
                    </a:lnTo>
                    <a:lnTo>
                      <a:pt x="61" y="773"/>
                    </a:lnTo>
                    <a:lnTo>
                      <a:pt x="122" y="803"/>
                    </a:lnTo>
                    <a:lnTo>
                      <a:pt x="198" y="819"/>
                    </a:lnTo>
                    <a:lnTo>
                      <a:pt x="274" y="803"/>
                    </a:lnTo>
                    <a:lnTo>
                      <a:pt x="334" y="758"/>
                    </a:lnTo>
                    <a:lnTo>
                      <a:pt x="456" y="652"/>
                    </a:lnTo>
                    <a:lnTo>
                      <a:pt x="577" y="561"/>
                    </a:lnTo>
                    <a:lnTo>
                      <a:pt x="728" y="485"/>
                    </a:lnTo>
                    <a:lnTo>
                      <a:pt x="865" y="440"/>
                    </a:lnTo>
                    <a:lnTo>
                      <a:pt x="1016" y="394"/>
                    </a:lnTo>
                    <a:lnTo>
                      <a:pt x="1183" y="379"/>
                    </a:lnTo>
                    <a:lnTo>
                      <a:pt x="1335" y="379"/>
                    </a:lnTo>
                    <a:lnTo>
                      <a:pt x="1501" y="409"/>
                    </a:lnTo>
                    <a:lnTo>
                      <a:pt x="1653" y="440"/>
                    </a:lnTo>
                    <a:lnTo>
                      <a:pt x="1789" y="500"/>
                    </a:lnTo>
                    <a:lnTo>
                      <a:pt x="1926" y="591"/>
                    </a:lnTo>
                    <a:lnTo>
                      <a:pt x="2062" y="682"/>
                    </a:lnTo>
                    <a:lnTo>
                      <a:pt x="2168" y="788"/>
                    </a:lnTo>
                    <a:lnTo>
                      <a:pt x="2274" y="910"/>
                    </a:lnTo>
                    <a:lnTo>
                      <a:pt x="2350" y="1046"/>
                    </a:lnTo>
                    <a:lnTo>
                      <a:pt x="2426" y="1182"/>
                    </a:lnTo>
                    <a:lnTo>
                      <a:pt x="2456" y="1243"/>
                    </a:lnTo>
                    <a:lnTo>
                      <a:pt x="2502" y="1273"/>
                    </a:lnTo>
                    <a:lnTo>
                      <a:pt x="2547" y="1304"/>
                    </a:lnTo>
                    <a:lnTo>
                      <a:pt x="2668" y="1304"/>
                    </a:lnTo>
                    <a:lnTo>
                      <a:pt x="2744" y="1258"/>
                    </a:lnTo>
                    <a:lnTo>
                      <a:pt x="2790" y="1197"/>
                    </a:lnTo>
                    <a:lnTo>
                      <a:pt x="2805" y="1122"/>
                    </a:lnTo>
                    <a:lnTo>
                      <a:pt x="2790" y="1046"/>
                    </a:lnTo>
                    <a:lnTo>
                      <a:pt x="2699" y="849"/>
                    </a:lnTo>
                    <a:lnTo>
                      <a:pt x="2593" y="682"/>
                    </a:lnTo>
                    <a:lnTo>
                      <a:pt x="2456" y="515"/>
                    </a:lnTo>
                    <a:lnTo>
                      <a:pt x="2305" y="379"/>
                    </a:lnTo>
                    <a:lnTo>
                      <a:pt x="2138" y="258"/>
                    </a:lnTo>
                    <a:lnTo>
                      <a:pt x="1971" y="152"/>
                    </a:lnTo>
                    <a:lnTo>
                      <a:pt x="1774" y="76"/>
                    </a:lnTo>
                    <a:lnTo>
                      <a:pt x="1577" y="30"/>
                    </a:lnTo>
                    <a:lnTo>
                      <a:pt x="136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1827;p45">
                <a:extLst>
                  <a:ext uri="{FF2B5EF4-FFF2-40B4-BE49-F238E27FC236}">
                    <a16:creationId xmlns:a16="http://schemas.microsoft.com/office/drawing/2014/main" id="{A96D1C3F-C648-4514-243E-4013DFB5191B}"/>
                  </a:ext>
                </a:extLst>
              </p:cNvPr>
              <p:cNvSpPr/>
              <p:nvPr/>
            </p:nvSpPr>
            <p:spPr>
              <a:xfrm>
                <a:off x="4923745" y="2158139"/>
                <a:ext cx="53099" cy="24969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1319" extrusionOk="0">
                    <a:moveTo>
                      <a:pt x="1167" y="0"/>
                    </a:moveTo>
                    <a:lnTo>
                      <a:pt x="955" y="15"/>
                    </a:lnTo>
                    <a:lnTo>
                      <a:pt x="758" y="76"/>
                    </a:lnTo>
                    <a:lnTo>
                      <a:pt x="576" y="137"/>
                    </a:lnTo>
                    <a:lnTo>
                      <a:pt x="394" y="243"/>
                    </a:lnTo>
                    <a:lnTo>
                      <a:pt x="212" y="349"/>
                    </a:lnTo>
                    <a:lnTo>
                      <a:pt x="61" y="500"/>
                    </a:lnTo>
                    <a:lnTo>
                      <a:pt x="15" y="561"/>
                    </a:lnTo>
                    <a:lnTo>
                      <a:pt x="0" y="637"/>
                    </a:lnTo>
                    <a:lnTo>
                      <a:pt x="15" y="713"/>
                    </a:lnTo>
                    <a:lnTo>
                      <a:pt x="61" y="773"/>
                    </a:lnTo>
                    <a:lnTo>
                      <a:pt x="137" y="819"/>
                    </a:lnTo>
                    <a:lnTo>
                      <a:pt x="197" y="819"/>
                    </a:lnTo>
                    <a:lnTo>
                      <a:pt x="273" y="804"/>
                    </a:lnTo>
                    <a:lnTo>
                      <a:pt x="334" y="773"/>
                    </a:lnTo>
                    <a:lnTo>
                      <a:pt x="455" y="652"/>
                    </a:lnTo>
                    <a:lnTo>
                      <a:pt x="591" y="561"/>
                    </a:lnTo>
                    <a:lnTo>
                      <a:pt x="728" y="500"/>
                    </a:lnTo>
                    <a:lnTo>
                      <a:pt x="879" y="440"/>
                    </a:lnTo>
                    <a:lnTo>
                      <a:pt x="1031" y="394"/>
                    </a:lnTo>
                    <a:lnTo>
                      <a:pt x="1182" y="379"/>
                    </a:lnTo>
                    <a:lnTo>
                      <a:pt x="1334" y="379"/>
                    </a:lnTo>
                    <a:lnTo>
                      <a:pt x="1501" y="409"/>
                    </a:lnTo>
                    <a:lnTo>
                      <a:pt x="1652" y="455"/>
                    </a:lnTo>
                    <a:lnTo>
                      <a:pt x="1804" y="516"/>
                    </a:lnTo>
                    <a:lnTo>
                      <a:pt x="1940" y="591"/>
                    </a:lnTo>
                    <a:lnTo>
                      <a:pt x="2062" y="682"/>
                    </a:lnTo>
                    <a:lnTo>
                      <a:pt x="2183" y="788"/>
                    </a:lnTo>
                    <a:lnTo>
                      <a:pt x="2274" y="910"/>
                    </a:lnTo>
                    <a:lnTo>
                      <a:pt x="2365" y="1046"/>
                    </a:lnTo>
                    <a:lnTo>
                      <a:pt x="2425" y="1182"/>
                    </a:lnTo>
                    <a:lnTo>
                      <a:pt x="2456" y="1243"/>
                    </a:lnTo>
                    <a:lnTo>
                      <a:pt x="2501" y="1273"/>
                    </a:lnTo>
                    <a:lnTo>
                      <a:pt x="2562" y="1304"/>
                    </a:lnTo>
                    <a:lnTo>
                      <a:pt x="2607" y="1319"/>
                    </a:lnTo>
                    <a:lnTo>
                      <a:pt x="2683" y="1304"/>
                    </a:lnTo>
                    <a:lnTo>
                      <a:pt x="2744" y="1258"/>
                    </a:lnTo>
                    <a:lnTo>
                      <a:pt x="2789" y="1198"/>
                    </a:lnTo>
                    <a:lnTo>
                      <a:pt x="2804" y="1122"/>
                    </a:lnTo>
                    <a:lnTo>
                      <a:pt x="2789" y="1046"/>
                    </a:lnTo>
                    <a:lnTo>
                      <a:pt x="2698" y="864"/>
                    </a:lnTo>
                    <a:lnTo>
                      <a:pt x="2592" y="682"/>
                    </a:lnTo>
                    <a:lnTo>
                      <a:pt x="2456" y="516"/>
                    </a:lnTo>
                    <a:lnTo>
                      <a:pt x="2319" y="379"/>
                    </a:lnTo>
                    <a:lnTo>
                      <a:pt x="2152" y="258"/>
                    </a:lnTo>
                    <a:lnTo>
                      <a:pt x="1971" y="167"/>
                    </a:lnTo>
                    <a:lnTo>
                      <a:pt x="1774" y="76"/>
                    </a:lnTo>
                    <a:lnTo>
                      <a:pt x="1576" y="31"/>
                    </a:lnTo>
                    <a:lnTo>
                      <a:pt x="13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828;p45">
                <a:extLst>
                  <a:ext uri="{FF2B5EF4-FFF2-40B4-BE49-F238E27FC236}">
                    <a16:creationId xmlns:a16="http://schemas.microsoft.com/office/drawing/2014/main" id="{573423F8-B0F3-C547-306A-761549591462}"/>
                  </a:ext>
                </a:extLst>
              </p:cNvPr>
              <p:cNvSpPr/>
              <p:nvPr/>
            </p:nvSpPr>
            <p:spPr>
              <a:xfrm>
                <a:off x="4960469" y="2259698"/>
                <a:ext cx="73467" cy="50240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2654" extrusionOk="0">
                    <a:moveTo>
                      <a:pt x="3805" y="1"/>
                    </a:moveTo>
                    <a:lnTo>
                      <a:pt x="3547" y="183"/>
                    </a:lnTo>
                    <a:lnTo>
                      <a:pt x="3274" y="349"/>
                    </a:lnTo>
                    <a:lnTo>
                      <a:pt x="2986" y="501"/>
                    </a:lnTo>
                    <a:lnTo>
                      <a:pt x="2698" y="622"/>
                    </a:lnTo>
                    <a:lnTo>
                      <a:pt x="2395" y="728"/>
                    </a:lnTo>
                    <a:lnTo>
                      <a:pt x="2107" y="819"/>
                    </a:lnTo>
                    <a:lnTo>
                      <a:pt x="1819" y="895"/>
                    </a:lnTo>
                    <a:lnTo>
                      <a:pt x="1531" y="956"/>
                    </a:lnTo>
                    <a:lnTo>
                      <a:pt x="1273" y="1001"/>
                    </a:lnTo>
                    <a:lnTo>
                      <a:pt x="1016" y="1031"/>
                    </a:lnTo>
                    <a:lnTo>
                      <a:pt x="576" y="1062"/>
                    </a:lnTo>
                    <a:lnTo>
                      <a:pt x="228" y="1062"/>
                    </a:lnTo>
                    <a:lnTo>
                      <a:pt x="0" y="1031"/>
                    </a:lnTo>
                    <a:lnTo>
                      <a:pt x="0" y="1031"/>
                    </a:lnTo>
                    <a:lnTo>
                      <a:pt x="61" y="1289"/>
                    </a:lnTo>
                    <a:lnTo>
                      <a:pt x="137" y="1516"/>
                    </a:lnTo>
                    <a:lnTo>
                      <a:pt x="228" y="1729"/>
                    </a:lnTo>
                    <a:lnTo>
                      <a:pt x="334" y="1910"/>
                    </a:lnTo>
                    <a:lnTo>
                      <a:pt x="455" y="2077"/>
                    </a:lnTo>
                    <a:lnTo>
                      <a:pt x="591" y="2214"/>
                    </a:lnTo>
                    <a:lnTo>
                      <a:pt x="728" y="2335"/>
                    </a:lnTo>
                    <a:lnTo>
                      <a:pt x="895" y="2441"/>
                    </a:lnTo>
                    <a:lnTo>
                      <a:pt x="1061" y="2517"/>
                    </a:lnTo>
                    <a:lnTo>
                      <a:pt x="1228" y="2577"/>
                    </a:lnTo>
                    <a:lnTo>
                      <a:pt x="1410" y="2623"/>
                    </a:lnTo>
                    <a:lnTo>
                      <a:pt x="1592" y="2653"/>
                    </a:lnTo>
                    <a:lnTo>
                      <a:pt x="1971" y="2653"/>
                    </a:lnTo>
                    <a:lnTo>
                      <a:pt x="2153" y="2623"/>
                    </a:lnTo>
                    <a:lnTo>
                      <a:pt x="2334" y="2577"/>
                    </a:lnTo>
                    <a:lnTo>
                      <a:pt x="2516" y="2517"/>
                    </a:lnTo>
                    <a:lnTo>
                      <a:pt x="2698" y="2441"/>
                    </a:lnTo>
                    <a:lnTo>
                      <a:pt x="2865" y="2350"/>
                    </a:lnTo>
                    <a:lnTo>
                      <a:pt x="3032" y="2244"/>
                    </a:lnTo>
                    <a:lnTo>
                      <a:pt x="3183" y="2123"/>
                    </a:lnTo>
                    <a:lnTo>
                      <a:pt x="3320" y="1986"/>
                    </a:lnTo>
                    <a:lnTo>
                      <a:pt x="3456" y="1850"/>
                    </a:lnTo>
                    <a:lnTo>
                      <a:pt x="3562" y="1683"/>
                    </a:lnTo>
                    <a:lnTo>
                      <a:pt x="3668" y="1516"/>
                    </a:lnTo>
                    <a:lnTo>
                      <a:pt x="3759" y="1319"/>
                    </a:lnTo>
                    <a:lnTo>
                      <a:pt x="3820" y="1137"/>
                    </a:lnTo>
                    <a:lnTo>
                      <a:pt x="3865" y="925"/>
                    </a:lnTo>
                    <a:lnTo>
                      <a:pt x="3880" y="713"/>
                    </a:lnTo>
                    <a:lnTo>
                      <a:pt x="3880" y="486"/>
                    </a:lnTo>
                    <a:lnTo>
                      <a:pt x="3865" y="243"/>
                    </a:lnTo>
                    <a:lnTo>
                      <a:pt x="3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829;p45">
                <a:extLst>
                  <a:ext uri="{FF2B5EF4-FFF2-40B4-BE49-F238E27FC236}">
                    <a16:creationId xmlns:a16="http://schemas.microsoft.com/office/drawing/2014/main" id="{974AD600-8504-CC65-1F02-6935CCB9B265}"/>
                  </a:ext>
                </a:extLst>
              </p:cNvPr>
              <p:cNvSpPr/>
              <p:nvPr/>
            </p:nvSpPr>
            <p:spPr>
              <a:xfrm>
                <a:off x="4726059" y="2959484"/>
                <a:ext cx="893761" cy="1495148"/>
              </a:xfrm>
              <a:custGeom>
                <a:avLst/>
                <a:gdLst/>
                <a:ahLst/>
                <a:cxnLst/>
                <a:rect l="l" t="t" r="r" b="b"/>
                <a:pathLst>
                  <a:path w="47214" h="78983" extrusionOk="0">
                    <a:moveTo>
                      <a:pt x="228" y="1"/>
                    </a:moveTo>
                    <a:lnTo>
                      <a:pt x="121" y="3760"/>
                    </a:lnTo>
                    <a:lnTo>
                      <a:pt x="31" y="6761"/>
                    </a:lnTo>
                    <a:lnTo>
                      <a:pt x="0" y="8049"/>
                    </a:lnTo>
                    <a:lnTo>
                      <a:pt x="0" y="9004"/>
                    </a:lnTo>
                    <a:lnTo>
                      <a:pt x="15" y="13975"/>
                    </a:lnTo>
                    <a:lnTo>
                      <a:pt x="46" y="18371"/>
                    </a:lnTo>
                    <a:lnTo>
                      <a:pt x="106" y="23388"/>
                    </a:lnTo>
                    <a:lnTo>
                      <a:pt x="137" y="26010"/>
                    </a:lnTo>
                    <a:lnTo>
                      <a:pt x="197" y="28602"/>
                    </a:lnTo>
                    <a:lnTo>
                      <a:pt x="258" y="31118"/>
                    </a:lnTo>
                    <a:lnTo>
                      <a:pt x="318" y="33512"/>
                    </a:lnTo>
                    <a:lnTo>
                      <a:pt x="394" y="35710"/>
                    </a:lnTo>
                    <a:lnTo>
                      <a:pt x="500" y="37665"/>
                    </a:lnTo>
                    <a:lnTo>
                      <a:pt x="606" y="39302"/>
                    </a:lnTo>
                    <a:lnTo>
                      <a:pt x="652" y="39984"/>
                    </a:lnTo>
                    <a:lnTo>
                      <a:pt x="713" y="40575"/>
                    </a:lnTo>
                    <a:lnTo>
                      <a:pt x="1061" y="43319"/>
                    </a:lnTo>
                    <a:lnTo>
                      <a:pt x="1531" y="47017"/>
                    </a:lnTo>
                    <a:lnTo>
                      <a:pt x="2092" y="51306"/>
                    </a:lnTo>
                    <a:lnTo>
                      <a:pt x="2698" y="55853"/>
                    </a:lnTo>
                    <a:lnTo>
                      <a:pt x="3304" y="60279"/>
                    </a:lnTo>
                    <a:lnTo>
                      <a:pt x="3850" y="64235"/>
                    </a:lnTo>
                    <a:lnTo>
                      <a:pt x="4305" y="67372"/>
                    </a:lnTo>
                    <a:lnTo>
                      <a:pt x="4487" y="68509"/>
                    </a:lnTo>
                    <a:lnTo>
                      <a:pt x="4623" y="69297"/>
                    </a:lnTo>
                    <a:lnTo>
                      <a:pt x="4835" y="70631"/>
                    </a:lnTo>
                    <a:lnTo>
                      <a:pt x="5078" y="72086"/>
                    </a:lnTo>
                    <a:lnTo>
                      <a:pt x="5214" y="72844"/>
                    </a:lnTo>
                    <a:lnTo>
                      <a:pt x="5351" y="73602"/>
                    </a:lnTo>
                    <a:lnTo>
                      <a:pt x="5517" y="74345"/>
                    </a:lnTo>
                    <a:lnTo>
                      <a:pt x="5699" y="75072"/>
                    </a:lnTo>
                    <a:lnTo>
                      <a:pt x="5881" y="75769"/>
                    </a:lnTo>
                    <a:lnTo>
                      <a:pt x="5987" y="76103"/>
                    </a:lnTo>
                    <a:lnTo>
                      <a:pt x="6108" y="76421"/>
                    </a:lnTo>
                    <a:lnTo>
                      <a:pt x="6214" y="76724"/>
                    </a:lnTo>
                    <a:lnTo>
                      <a:pt x="6351" y="77012"/>
                    </a:lnTo>
                    <a:lnTo>
                      <a:pt x="6472" y="77285"/>
                    </a:lnTo>
                    <a:lnTo>
                      <a:pt x="6609" y="77543"/>
                    </a:lnTo>
                    <a:lnTo>
                      <a:pt x="6760" y="77785"/>
                    </a:lnTo>
                    <a:lnTo>
                      <a:pt x="6912" y="77997"/>
                    </a:lnTo>
                    <a:lnTo>
                      <a:pt x="7063" y="78194"/>
                    </a:lnTo>
                    <a:lnTo>
                      <a:pt x="7230" y="78361"/>
                    </a:lnTo>
                    <a:lnTo>
                      <a:pt x="7412" y="78513"/>
                    </a:lnTo>
                    <a:lnTo>
                      <a:pt x="7594" y="78619"/>
                    </a:lnTo>
                    <a:lnTo>
                      <a:pt x="7791" y="78725"/>
                    </a:lnTo>
                    <a:lnTo>
                      <a:pt x="7988" y="78785"/>
                    </a:lnTo>
                    <a:lnTo>
                      <a:pt x="8427" y="78861"/>
                    </a:lnTo>
                    <a:lnTo>
                      <a:pt x="8897" y="78922"/>
                    </a:lnTo>
                    <a:lnTo>
                      <a:pt x="9413" y="78967"/>
                    </a:lnTo>
                    <a:lnTo>
                      <a:pt x="9928" y="78982"/>
                    </a:lnTo>
                    <a:lnTo>
                      <a:pt x="10458" y="78967"/>
                    </a:lnTo>
                    <a:lnTo>
                      <a:pt x="10989" y="78922"/>
                    </a:lnTo>
                    <a:lnTo>
                      <a:pt x="11519" y="78846"/>
                    </a:lnTo>
                    <a:lnTo>
                      <a:pt x="11777" y="78785"/>
                    </a:lnTo>
                    <a:lnTo>
                      <a:pt x="12035" y="78725"/>
                    </a:lnTo>
                    <a:lnTo>
                      <a:pt x="12277" y="78664"/>
                    </a:lnTo>
                    <a:lnTo>
                      <a:pt x="12520" y="78588"/>
                    </a:lnTo>
                    <a:lnTo>
                      <a:pt x="12747" y="78497"/>
                    </a:lnTo>
                    <a:lnTo>
                      <a:pt x="12974" y="78407"/>
                    </a:lnTo>
                    <a:lnTo>
                      <a:pt x="13187" y="78300"/>
                    </a:lnTo>
                    <a:lnTo>
                      <a:pt x="13384" y="78179"/>
                    </a:lnTo>
                    <a:lnTo>
                      <a:pt x="13565" y="78058"/>
                    </a:lnTo>
                    <a:lnTo>
                      <a:pt x="13747" y="77922"/>
                    </a:lnTo>
                    <a:lnTo>
                      <a:pt x="13899" y="77770"/>
                    </a:lnTo>
                    <a:lnTo>
                      <a:pt x="14035" y="77618"/>
                    </a:lnTo>
                    <a:lnTo>
                      <a:pt x="14172" y="77436"/>
                    </a:lnTo>
                    <a:lnTo>
                      <a:pt x="14278" y="77255"/>
                    </a:lnTo>
                    <a:lnTo>
                      <a:pt x="14354" y="77073"/>
                    </a:lnTo>
                    <a:lnTo>
                      <a:pt x="14429" y="76861"/>
                    </a:lnTo>
                    <a:lnTo>
                      <a:pt x="14475" y="76648"/>
                    </a:lnTo>
                    <a:lnTo>
                      <a:pt x="14490" y="76421"/>
                    </a:lnTo>
                    <a:lnTo>
                      <a:pt x="14520" y="75496"/>
                    </a:lnTo>
                    <a:lnTo>
                      <a:pt x="14551" y="73738"/>
                    </a:lnTo>
                    <a:lnTo>
                      <a:pt x="14657" y="68252"/>
                    </a:lnTo>
                    <a:lnTo>
                      <a:pt x="14914" y="52716"/>
                    </a:lnTo>
                    <a:lnTo>
                      <a:pt x="15248" y="30890"/>
                    </a:lnTo>
                    <a:lnTo>
                      <a:pt x="15657" y="32072"/>
                    </a:lnTo>
                    <a:lnTo>
                      <a:pt x="16142" y="33421"/>
                    </a:lnTo>
                    <a:lnTo>
                      <a:pt x="16794" y="35164"/>
                    </a:lnTo>
                    <a:lnTo>
                      <a:pt x="17597" y="37211"/>
                    </a:lnTo>
                    <a:lnTo>
                      <a:pt x="18037" y="38332"/>
                    </a:lnTo>
                    <a:lnTo>
                      <a:pt x="18522" y="39514"/>
                    </a:lnTo>
                    <a:lnTo>
                      <a:pt x="19022" y="40712"/>
                    </a:lnTo>
                    <a:lnTo>
                      <a:pt x="19552" y="41955"/>
                    </a:lnTo>
                    <a:lnTo>
                      <a:pt x="20113" y="43213"/>
                    </a:lnTo>
                    <a:lnTo>
                      <a:pt x="20689" y="44471"/>
                    </a:lnTo>
                    <a:lnTo>
                      <a:pt x="21280" y="45729"/>
                    </a:lnTo>
                    <a:lnTo>
                      <a:pt x="21887" y="46972"/>
                    </a:lnTo>
                    <a:lnTo>
                      <a:pt x="22523" y="48199"/>
                    </a:lnTo>
                    <a:lnTo>
                      <a:pt x="23160" y="49381"/>
                    </a:lnTo>
                    <a:lnTo>
                      <a:pt x="23796" y="50533"/>
                    </a:lnTo>
                    <a:lnTo>
                      <a:pt x="24130" y="51079"/>
                    </a:lnTo>
                    <a:lnTo>
                      <a:pt x="24463" y="51625"/>
                    </a:lnTo>
                    <a:lnTo>
                      <a:pt x="24781" y="52140"/>
                    </a:lnTo>
                    <a:lnTo>
                      <a:pt x="25115" y="52655"/>
                    </a:lnTo>
                    <a:lnTo>
                      <a:pt x="25448" y="53140"/>
                    </a:lnTo>
                    <a:lnTo>
                      <a:pt x="25782" y="53595"/>
                    </a:lnTo>
                    <a:lnTo>
                      <a:pt x="26115" y="54050"/>
                    </a:lnTo>
                    <a:lnTo>
                      <a:pt x="26449" y="54474"/>
                    </a:lnTo>
                    <a:lnTo>
                      <a:pt x="26782" y="54868"/>
                    </a:lnTo>
                    <a:lnTo>
                      <a:pt x="27100" y="55247"/>
                    </a:lnTo>
                    <a:lnTo>
                      <a:pt x="27434" y="55596"/>
                    </a:lnTo>
                    <a:lnTo>
                      <a:pt x="27767" y="55914"/>
                    </a:lnTo>
                    <a:lnTo>
                      <a:pt x="28086" y="56202"/>
                    </a:lnTo>
                    <a:lnTo>
                      <a:pt x="28419" y="56460"/>
                    </a:lnTo>
                    <a:lnTo>
                      <a:pt x="28737" y="56702"/>
                    </a:lnTo>
                    <a:lnTo>
                      <a:pt x="29056" y="56899"/>
                    </a:lnTo>
                    <a:lnTo>
                      <a:pt x="29374" y="57051"/>
                    </a:lnTo>
                    <a:lnTo>
                      <a:pt x="29692" y="57187"/>
                    </a:lnTo>
                    <a:lnTo>
                      <a:pt x="30011" y="57278"/>
                    </a:lnTo>
                    <a:lnTo>
                      <a:pt x="30162" y="57308"/>
                    </a:lnTo>
                    <a:lnTo>
                      <a:pt x="30314" y="57339"/>
                    </a:lnTo>
                    <a:lnTo>
                      <a:pt x="30465" y="57339"/>
                    </a:lnTo>
                    <a:lnTo>
                      <a:pt x="30632" y="57354"/>
                    </a:lnTo>
                    <a:lnTo>
                      <a:pt x="30768" y="57339"/>
                    </a:lnTo>
                    <a:lnTo>
                      <a:pt x="30920" y="57324"/>
                    </a:lnTo>
                    <a:lnTo>
                      <a:pt x="31526" y="57217"/>
                    </a:lnTo>
                    <a:lnTo>
                      <a:pt x="32148" y="57081"/>
                    </a:lnTo>
                    <a:lnTo>
                      <a:pt x="32784" y="56929"/>
                    </a:lnTo>
                    <a:lnTo>
                      <a:pt x="33436" y="56748"/>
                    </a:lnTo>
                    <a:lnTo>
                      <a:pt x="34073" y="56551"/>
                    </a:lnTo>
                    <a:lnTo>
                      <a:pt x="34739" y="56323"/>
                    </a:lnTo>
                    <a:lnTo>
                      <a:pt x="35391" y="56081"/>
                    </a:lnTo>
                    <a:lnTo>
                      <a:pt x="36058" y="55823"/>
                    </a:lnTo>
                    <a:lnTo>
                      <a:pt x="36710" y="55550"/>
                    </a:lnTo>
                    <a:lnTo>
                      <a:pt x="37377" y="55277"/>
                    </a:lnTo>
                    <a:lnTo>
                      <a:pt x="38028" y="54974"/>
                    </a:lnTo>
                    <a:lnTo>
                      <a:pt x="38680" y="54656"/>
                    </a:lnTo>
                    <a:lnTo>
                      <a:pt x="39317" y="54338"/>
                    </a:lnTo>
                    <a:lnTo>
                      <a:pt x="39938" y="54019"/>
                    </a:lnTo>
                    <a:lnTo>
                      <a:pt x="40560" y="53686"/>
                    </a:lnTo>
                    <a:lnTo>
                      <a:pt x="41166" y="53353"/>
                    </a:lnTo>
                    <a:lnTo>
                      <a:pt x="41742" y="53004"/>
                    </a:lnTo>
                    <a:lnTo>
                      <a:pt x="42318" y="52670"/>
                    </a:lnTo>
                    <a:lnTo>
                      <a:pt x="42848" y="52322"/>
                    </a:lnTo>
                    <a:lnTo>
                      <a:pt x="43379" y="51988"/>
                    </a:lnTo>
                    <a:lnTo>
                      <a:pt x="43879" y="51655"/>
                    </a:lnTo>
                    <a:lnTo>
                      <a:pt x="44349" y="51322"/>
                    </a:lnTo>
                    <a:lnTo>
                      <a:pt x="44788" y="51003"/>
                    </a:lnTo>
                    <a:lnTo>
                      <a:pt x="45198" y="50700"/>
                    </a:lnTo>
                    <a:lnTo>
                      <a:pt x="45561" y="50382"/>
                    </a:lnTo>
                    <a:lnTo>
                      <a:pt x="45910" y="50094"/>
                    </a:lnTo>
                    <a:lnTo>
                      <a:pt x="46213" y="49821"/>
                    </a:lnTo>
                    <a:lnTo>
                      <a:pt x="46471" y="49563"/>
                    </a:lnTo>
                    <a:lnTo>
                      <a:pt x="46698" y="49306"/>
                    </a:lnTo>
                    <a:lnTo>
                      <a:pt x="46880" y="49078"/>
                    </a:lnTo>
                    <a:lnTo>
                      <a:pt x="47001" y="48866"/>
                    </a:lnTo>
                    <a:lnTo>
                      <a:pt x="47092" y="48684"/>
                    </a:lnTo>
                    <a:lnTo>
                      <a:pt x="47153" y="48487"/>
                    </a:lnTo>
                    <a:lnTo>
                      <a:pt x="47183" y="48275"/>
                    </a:lnTo>
                    <a:lnTo>
                      <a:pt x="47213" y="48032"/>
                    </a:lnTo>
                    <a:lnTo>
                      <a:pt x="47213" y="47775"/>
                    </a:lnTo>
                    <a:lnTo>
                      <a:pt x="47213" y="47487"/>
                    </a:lnTo>
                    <a:lnTo>
                      <a:pt x="47183" y="47199"/>
                    </a:lnTo>
                    <a:lnTo>
                      <a:pt x="47153" y="46881"/>
                    </a:lnTo>
                    <a:lnTo>
                      <a:pt x="47107" y="46547"/>
                    </a:lnTo>
                    <a:lnTo>
                      <a:pt x="47047" y="46214"/>
                    </a:lnTo>
                    <a:lnTo>
                      <a:pt x="46986" y="45865"/>
                    </a:lnTo>
                    <a:lnTo>
                      <a:pt x="46895" y="45516"/>
                    </a:lnTo>
                    <a:lnTo>
                      <a:pt x="46804" y="45168"/>
                    </a:lnTo>
                    <a:lnTo>
                      <a:pt x="46713" y="44804"/>
                    </a:lnTo>
                    <a:lnTo>
                      <a:pt x="46592" y="44456"/>
                    </a:lnTo>
                    <a:lnTo>
                      <a:pt x="46486" y="44092"/>
                    </a:lnTo>
                    <a:lnTo>
                      <a:pt x="46350" y="43743"/>
                    </a:lnTo>
                    <a:lnTo>
                      <a:pt x="46213" y="43395"/>
                    </a:lnTo>
                    <a:lnTo>
                      <a:pt x="46077" y="43061"/>
                    </a:lnTo>
                    <a:lnTo>
                      <a:pt x="45925" y="42743"/>
                    </a:lnTo>
                    <a:lnTo>
                      <a:pt x="45758" y="42440"/>
                    </a:lnTo>
                    <a:lnTo>
                      <a:pt x="45592" y="42137"/>
                    </a:lnTo>
                    <a:lnTo>
                      <a:pt x="45425" y="41864"/>
                    </a:lnTo>
                    <a:lnTo>
                      <a:pt x="45258" y="41606"/>
                    </a:lnTo>
                    <a:lnTo>
                      <a:pt x="45076" y="41364"/>
                    </a:lnTo>
                    <a:lnTo>
                      <a:pt x="44894" y="41167"/>
                    </a:lnTo>
                    <a:lnTo>
                      <a:pt x="44697" y="40969"/>
                    </a:lnTo>
                    <a:lnTo>
                      <a:pt x="44516" y="40818"/>
                    </a:lnTo>
                    <a:lnTo>
                      <a:pt x="44319" y="40697"/>
                    </a:lnTo>
                    <a:lnTo>
                      <a:pt x="44121" y="40606"/>
                    </a:lnTo>
                    <a:lnTo>
                      <a:pt x="43924" y="40545"/>
                    </a:lnTo>
                    <a:lnTo>
                      <a:pt x="43833" y="40530"/>
                    </a:lnTo>
                    <a:lnTo>
                      <a:pt x="43636" y="40530"/>
                    </a:lnTo>
                    <a:lnTo>
                      <a:pt x="43530" y="40545"/>
                    </a:lnTo>
                    <a:lnTo>
                      <a:pt x="43333" y="40606"/>
                    </a:lnTo>
                    <a:lnTo>
                      <a:pt x="43106" y="40666"/>
                    </a:lnTo>
                    <a:lnTo>
                      <a:pt x="42591" y="40848"/>
                    </a:lnTo>
                    <a:lnTo>
                      <a:pt x="42030" y="41091"/>
                    </a:lnTo>
                    <a:lnTo>
                      <a:pt x="41424" y="41364"/>
                    </a:lnTo>
                    <a:lnTo>
                      <a:pt x="40787" y="41682"/>
                    </a:lnTo>
                    <a:lnTo>
                      <a:pt x="40135" y="42030"/>
                    </a:lnTo>
                    <a:lnTo>
                      <a:pt x="39468" y="42379"/>
                    </a:lnTo>
                    <a:lnTo>
                      <a:pt x="38832" y="42743"/>
                    </a:lnTo>
                    <a:lnTo>
                      <a:pt x="37619" y="43440"/>
                    </a:lnTo>
                    <a:lnTo>
                      <a:pt x="36619" y="44046"/>
                    </a:lnTo>
                    <a:lnTo>
                      <a:pt x="35694" y="44622"/>
                    </a:lnTo>
                    <a:lnTo>
                      <a:pt x="34163" y="39742"/>
                    </a:lnTo>
                    <a:lnTo>
                      <a:pt x="32587" y="34679"/>
                    </a:lnTo>
                    <a:lnTo>
                      <a:pt x="30768" y="28768"/>
                    </a:lnTo>
                    <a:lnTo>
                      <a:pt x="28919" y="22690"/>
                    </a:lnTo>
                    <a:lnTo>
                      <a:pt x="28055" y="19811"/>
                    </a:lnTo>
                    <a:lnTo>
                      <a:pt x="27267" y="17143"/>
                    </a:lnTo>
                    <a:lnTo>
                      <a:pt x="26570" y="14779"/>
                    </a:lnTo>
                    <a:lnTo>
                      <a:pt x="26009" y="12808"/>
                    </a:lnTo>
                    <a:lnTo>
                      <a:pt x="25615" y="11308"/>
                    </a:lnTo>
                    <a:lnTo>
                      <a:pt x="25494" y="10762"/>
                    </a:lnTo>
                    <a:lnTo>
                      <a:pt x="25403" y="10368"/>
                    </a:lnTo>
                    <a:lnTo>
                      <a:pt x="25342" y="10050"/>
                    </a:lnTo>
                    <a:lnTo>
                      <a:pt x="25251" y="9716"/>
                    </a:lnTo>
                    <a:lnTo>
                      <a:pt x="25160" y="9368"/>
                    </a:lnTo>
                    <a:lnTo>
                      <a:pt x="25039" y="9019"/>
                    </a:lnTo>
                    <a:lnTo>
                      <a:pt x="24903" y="8655"/>
                    </a:lnTo>
                    <a:lnTo>
                      <a:pt x="24751" y="8292"/>
                    </a:lnTo>
                    <a:lnTo>
                      <a:pt x="24600" y="7928"/>
                    </a:lnTo>
                    <a:lnTo>
                      <a:pt x="24433" y="7564"/>
                    </a:lnTo>
                    <a:lnTo>
                      <a:pt x="24054" y="6821"/>
                    </a:lnTo>
                    <a:lnTo>
                      <a:pt x="23660" y="6094"/>
                    </a:lnTo>
                    <a:lnTo>
                      <a:pt x="23251" y="5382"/>
                    </a:lnTo>
                    <a:lnTo>
                      <a:pt x="22826" y="4684"/>
                    </a:lnTo>
                    <a:lnTo>
                      <a:pt x="22417" y="4048"/>
                    </a:lnTo>
                    <a:lnTo>
                      <a:pt x="22023" y="3457"/>
                    </a:lnTo>
                    <a:lnTo>
                      <a:pt x="21341" y="2456"/>
                    </a:lnTo>
                    <a:lnTo>
                      <a:pt x="20871" y="1789"/>
                    </a:lnTo>
                    <a:lnTo>
                      <a:pt x="20689" y="1562"/>
                    </a:lnTo>
                    <a:lnTo>
                      <a:pt x="228" y="1"/>
                    </a:lnTo>
                    <a:close/>
                  </a:path>
                </a:pathLst>
              </a:custGeom>
              <a:solidFill>
                <a:srgbClr val="122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1830;p45">
                <a:extLst>
                  <a:ext uri="{FF2B5EF4-FFF2-40B4-BE49-F238E27FC236}">
                    <a16:creationId xmlns:a16="http://schemas.microsoft.com/office/drawing/2014/main" id="{8AC513FA-CFBF-6727-BD3B-4BD319BA1758}"/>
                  </a:ext>
                </a:extLst>
              </p:cNvPr>
              <p:cNvSpPr/>
              <p:nvPr/>
            </p:nvSpPr>
            <p:spPr>
              <a:xfrm>
                <a:off x="4930617" y="2381361"/>
                <a:ext cx="173607" cy="155813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8231" extrusionOk="0">
                    <a:moveTo>
                      <a:pt x="365" y="0"/>
                    </a:moveTo>
                    <a:lnTo>
                      <a:pt x="1" y="485"/>
                    </a:lnTo>
                    <a:lnTo>
                      <a:pt x="1805" y="8230"/>
                    </a:lnTo>
                    <a:lnTo>
                      <a:pt x="9171" y="667"/>
                    </a:lnTo>
                    <a:lnTo>
                      <a:pt x="9171" y="667"/>
                    </a:lnTo>
                    <a:lnTo>
                      <a:pt x="8292" y="1001"/>
                    </a:lnTo>
                    <a:lnTo>
                      <a:pt x="7428" y="1349"/>
                    </a:lnTo>
                    <a:lnTo>
                      <a:pt x="6594" y="1683"/>
                    </a:lnTo>
                    <a:lnTo>
                      <a:pt x="5806" y="2001"/>
                    </a:lnTo>
                    <a:lnTo>
                      <a:pt x="5427" y="2137"/>
                    </a:lnTo>
                    <a:lnTo>
                      <a:pt x="5048" y="2259"/>
                    </a:lnTo>
                    <a:lnTo>
                      <a:pt x="4700" y="2365"/>
                    </a:lnTo>
                    <a:lnTo>
                      <a:pt x="4366" y="2456"/>
                    </a:lnTo>
                    <a:lnTo>
                      <a:pt x="4048" y="2516"/>
                    </a:lnTo>
                    <a:lnTo>
                      <a:pt x="3745" y="2562"/>
                    </a:lnTo>
                    <a:lnTo>
                      <a:pt x="3457" y="2577"/>
                    </a:lnTo>
                    <a:lnTo>
                      <a:pt x="3199" y="2562"/>
                    </a:lnTo>
                    <a:lnTo>
                      <a:pt x="2987" y="2531"/>
                    </a:lnTo>
                    <a:lnTo>
                      <a:pt x="2775" y="2486"/>
                    </a:lnTo>
                    <a:lnTo>
                      <a:pt x="2593" y="2440"/>
                    </a:lnTo>
                    <a:lnTo>
                      <a:pt x="2396" y="2365"/>
                    </a:lnTo>
                    <a:lnTo>
                      <a:pt x="2229" y="2304"/>
                    </a:lnTo>
                    <a:lnTo>
                      <a:pt x="2062" y="2213"/>
                    </a:lnTo>
                    <a:lnTo>
                      <a:pt x="1911" y="2137"/>
                    </a:lnTo>
                    <a:lnTo>
                      <a:pt x="1759" y="2046"/>
                    </a:lnTo>
                    <a:lnTo>
                      <a:pt x="1623" y="1940"/>
                    </a:lnTo>
                    <a:lnTo>
                      <a:pt x="1501" y="1849"/>
                    </a:lnTo>
                    <a:lnTo>
                      <a:pt x="1274" y="1622"/>
                    </a:lnTo>
                    <a:lnTo>
                      <a:pt x="1077" y="1410"/>
                    </a:lnTo>
                    <a:lnTo>
                      <a:pt x="910" y="1182"/>
                    </a:lnTo>
                    <a:lnTo>
                      <a:pt x="759" y="955"/>
                    </a:lnTo>
                    <a:lnTo>
                      <a:pt x="653" y="743"/>
                    </a:lnTo>
                    <a:lnTo>
                      <a:pt x="547" y="546"/>
                    </a:lnTo>
                    <a:lnTo>
                      <a:pt x="486" y="364"/>
                    </a:lnTo>
                    <a:lnTo>
                      <a:pt x="395" y="106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76C8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1831;p45">
                <a:extLst>
                  <a:ext uri="{FF2B5EF4-FFF2-40B4-BE49-F238E27FC236}">
                    <a16:creationId xmlns:a16="http://schemas.microsoft.com/office/drawing/2014/main" id="{58FEF23F-4448-ABAC-F7F7-ECD1DD5F5EBD}"/>
                  </a:ext>
                </a:extLst>
              </p:cNvPr>
              <p:cNvSpPr/>
              <p:nvPr/>
            </p:nvSpPr>
            <p:spPr>
              <a:xfrm>
                <a:off x="4539277" y="1938078"/>
                <a:ext cx="1157153" cy="1085408"/>
              </a:xfrm>
              <a:custGeom>
                <a:avLst/>
                <a:gdLst/>
                <a:ahLst/>
                <a:cxnLst/>
                <a:rect l="l" t="t" r="r" b="b"/>
                <a:pathLst>
                  <a:path w="61128" h="57338" extrusionOk="0">
                    <a:moveTo>
                      <a:pt x="5805" y="0"/>
                    </a:moveTo>
                    <a:lnTo>
                      <a:pt x="5638" y="30"/>
                    </a:lnTo>
                    <a:lnTo>
                      <a:pt x="5472" y="61"/>
                    </a:lnTo>
                    <a:lnTo>
                      <a:pt x="5290" y="106"/>
                    </a:lnTo>
                    <a:lnTo>
                      <a:pt x="5108" y="152"/>
                    </a:lnTo>
                    <a:lnTo>
                      <a:pt x="4744" y="288"/>
                    </a:lnTo>
                    <a:lnTo>
                      <a:pt x="4365" y="455"/>
                    </a:lnTo>
                    <a:lnTo>
                      <a:pt x="4002" y="652"/>
                    </a:lnTo>
                    <a:lnTo>
                      <a:pt x="3638" y="864"/>
                    </a:lnTo>
                    <a:lnTo>
                      <a:pt x="3289" y="1091"/>
                    </a:lnTo>
                    <a:lnTo>
                      <a:pt x="2956" y="1319"/>
                    </a:lnTo>
                    <a:lnTo>
                      <a:pt x="2637" y="1546"/>
                    </a:lnTo>
                    <a:lnTo>
                      <a:pt x="2107" y="1986"/>
                    </a:lnTo>
                    <a:lnTo>
                      <a:pt x="1698" y="2319"/>
                    </a:lnTo>
                    <a:lnTo>
                      <a:pt x="1379" y="2622"/>
                    </a:lnTo>
                    <a:lnTo>
                      <a:pt x="1031" y="2925"/>
                    </a:lnTo>
                    <a:lnTo>
                      <a:pt x="864" y="3107"/>
                    </a:lnTo>
                    <a:lnTo>
                      <a:pt x="697" y="3289"/>
                    </a:lnTo>
                    <a:lnTo>
                      <a:pt x="546" y="3501"/>
                    </a:lnTo>
                    <a:lnTo>
                      <a:pt x="394" y="3729"/>
                    </a:lnTo>
                    <a:lnTo>
                      <a:pt x="273" y="3971"/>
                    </a:lnTo>
                    <a:lnTo>
                      <a:pt x="167" y="4244"/>
                    </a:lnTo>
                    <a:lnTo>
                      <a:pt x="76" y="4547"/>
                    </a:lnTo>
                    <a:lnTo>
                      <a:pt x="30" y="4881"/>
                    </a:lnTo>
                    <a:lnTo>
                      <a:pt x="0" y="5244"/>
                    </a:lnTo>
                    <a:lnTo>
                      <a:pt x="0" y="5654"/>
                    </a:lnTo>
                    <a:lnTo>
                      <a:pt x="30" y="6093"/>
                    </a:lnTo>
                    <a:lnTo>
                      <a:pt x="106" y="6578"/>
                    </a:lnTo>
                    <a:lnTo>
                      <a:pt x="379" y="7882"/>
                    </a:lnTo>
                    <a:lnTo>
                      <a:pt x="773" y="9670"/>
                    </a:lnTo>
                    <a:lnTo>
                      <a:pt x="1774" y="14096"/>
                    </a:lnTo>
                    <a:lnTo>
                      <a:pt x="2304" y="16430"/>
                    </a:lnTo>
                    <a:lnTo>
                      <a:pt x="2774" y="18658"/>
                    </a:lnTo>
                    <a:lnTo>
                      <a:pt x="3183" y="20598"/>
                    </a:lnTo>
                    <a:lnTo>
                      <a:pt x="3335" y="21416"/>
                    </a:lnTo>
                    <a:lnTo>
                      <a:pt x="3441" y="22114"/>
                    </a:lnTo>
                    <a:lnTo>
                      <a:pt x="3501" y="22432"/>
                    </a:lnTo>
                    <a:lnTo>
                      <a:pt x="3592" y="22781"/>
                    </a:lnTo>
                    <a:lnTo>
                      <a:pt x="3698" y="23144"/>
                    </a:lnTo>
                    <a:lnTo>
                      <a:pt x="3820" y="23523"/>
                    </a:lnTo>
                    <a:lnTo>
                      <a:pt x="3956" y="23932"/>
                    </a:lnTo>
                    <a:lnTo>
                      <a:pt x="4123" y="24342"/>
                    </a:lnTo>
                    <a:lnTo>
                      <a:pt x="4487" y="25221"/>
                    </a:lnTo>
                    <a:lnTo>
                      <a:pt x="4896" y="26130"/>
                    </a:lnTo>
                    <a:lnTo>
                      <a:pt x="5350" y="27100"/>
                    </a:lnTo>
                    <a:lnTo>
                      <a:pt x="5836" y="28085"/>
                    </a:lnTo>
                    <a:lnTo>
                      <a:pt x="6336" y="29086"/>
                    </a:lnTo>
                    <a:lnTo>
                      <a:pt x="7351" y="31102"/>
                    </a:lnTo>
                    <a:lnTo>
                      <a:pt x="7836" y="32087"/>
                    </a:lnTo>
                    <a:lnTo>
                      <a:pt x="8291" y="33057"/>
                    </a:lnTo>
                    <a:lnTo>
                      <a:pt x="8715" y="33997"/>
                    </a:lnTo>
                    <a:lnTo>
                      <a:pt x="9079" y="34876"/>
                    </a:lnTo>
                    <a:lnTo>
                      <a:pt x="9246" y="35315"/>
                    </a:lnTo>
                    <a:lnTo>
                      <a:pt x="9382" y="35724"/>
                    </a:lnTo>
                    <a:lnTo>
                      <a:pt x="9519" y="36118"/>
                    </a:lnTo>
                    <a:lnTo>
                      <a:pt x="9625" y="36482"/>
                    </a:lnTo>
                    <a:lnTo>
                      <a:pt x="9640" y="37104"/>
                    </a:lnTo>
                    <a:lnTo>
                      <a:pt x="9655" y="37786"/>
                    </a:lnTo>
                    <a:lnTo>
                      <a:pt x="9655" y="38619"/>
                    </a:lnTo>
                    <a:lnTo>
                      <a:pt x="9640" y="39589"/>
                    </a:lnTo>
                    <a:lnTo>
                      <a:pt x="9594" y="40590"/>
                    </a:lnTo>
                    <a:lnTo>
                      <a:pt x="9564" y="41105"/>
                    </a:lnTo>
                    <a:lnTo>
                      <a:pt x="9519" y="41605"/>
                    </a:lnTo>
                    <a:lnTo>
                      <a:pt x="9458" y="42075"/>
                    </a:lnTo>
                    <a:lnTo>
                      <a:pt x="9382" y="42545"/>
                    </a:lnTo>
                    <a:lnTo>
                      <a:pt x="9170" y="43560"/>
                    </a:lnTo>
                    <a:lnTo>
                      <a:pt x="8912" y="44803"/>
                    </a:lnTo>
                    <a:lnTo>
                      <a:pt x="8776" y="45500"/>
                    </a:lnTo>
                    <a:lnTo>
                      <a:pt x="8655" y="46228"/>
                    </a:lnTo>
                    <a:lnTo>
                      <a:pt x="8549" y="46971"/>
                    </a:lnTo>
                    <a:lnTo>
                      <a:pt x="8458" y="47744"/>
                    </a:lnTo>
                    <a:lnTo>
                      <a:pt x="8397" y="48532"/>
                    </a:lnTo>
                    <a:lnTo>
                      <a:pt x="8382" y="48941"/>
                    </a:lnTo>
                    <a:lnTo>
                      <a:pt x="8382" y="49335"/>
                    </a:lnTo>
                    <a:lnTo>
                      <a:pt x="8382" y="49729"/>
                    </a:lnTo>
                    <a:lnTo>
                      <a:pt x="8397" y="50123"/>
                    </a:lnTo>
                    <a:lnTo>
                      <a:pt x="8412" y="50533"/>
                    </a:lnTo>
                    <a:lnTo>
                      <a:pt x="8458" y="50927"/>
                    </a:lnTo>
                    <a:lnTo>
                      <a:pt x="8503" y="51305"/>
                    </a:lnTo>
                    <a:lnTo>
                      <a:pt x="8579" y="51700"/>
                    </a:lnTo>
                    <a:lnTo>
                      <a:pt x="8655" y="52078"/>
                    </a:lnTo>
                    <a:lnTo>
                      <a:pt x="8761" y="52442"/>
                    </a:lnTo>
                    <a:lnTo>
                      <a:pt x="8867" y="52821"/>
                    </a:lnTo>
                    <a:lnTo>
                      <a:pt x="9003" y="53170"/>
                    </a:lnTo>
                    <a:lnTo>
                      <a:pt x="9155" y="53534"/>
                    </a:lnTo>
                    <a:lnTo>
                      <a:pt x="9322" y="53867"/>
                    </a:lnTo>
                    <a:lnTo>
                      <a:pt x="9428" y="54034"/>
                    </a:lnTo>
                    <a:lnTo>
                      <a:pt x="9534" y="54200"/>
                    </a:lnTo>
                    <a:lnTo>
                      <a:pt x="9655" y="54352"/>
                    </a:lnTo>
                    <a:lnTo>
                      <a:pt x="9776" y="54504"/>
                    </a:lnTo>
                    <a:lnTo>
                      <a:pt x="9928" y="54640"/>
                    </a:lnTo>
                    <a:lnTo>
                      <a:pt x="10079" y="54792"/>
                    </a:lnTo>
                    <a:lnTo>
                      <a:pt x="10231" y="54928"/>
                    </a:lnTo>
                    <a:lnTo>
                      <a:pt x="10413" y="55049"/>
                    </a:lnTo>
                    <a:lnTo>
                      <a:pt x="10777" y="55307"/>
                    </a:lnTo>
                    <a:lnTo>
                      <a:pt x="11186" y="55534"/>
                    </a:lnTo>
                    <a:lnTo>
                      <a:pt x="11625" y="55746"/>
                    </a:lnTo>
                    <a:lnTo>
                      <a:pt x="12095" y="55943"/>
                    </a:lnTo>
                    <a:lnTo>
                      <a:pt x="12611" y="56125"/>
                    </a:lnTo>
                    <a:lnTo>
                      <a:pt x="13141" y="56292"/>
                    </a:lnTo>
                    <a:lnTo>
                      <a:pt x="13702" y="56444"/>
                    </a:lnTo>
                    <a:lnTo>
                      <a:pt x="14278" y="56595"/>
                    </a:lnTo>
                    <a:lnTo>
                      <a:pt x="14884" y="56716"/>
                    </a:lnTo>
                    <a:lnTo>
                      <a:pt x="15506" y="56823"/>
                    </a:lnTo>
                    <a:lnTo>
                      <a:pt x="16157" y="56929"/>
                    </a:lnTo>
                    <a:lnTo>
                      <a:pt x="16809" y="57004"/>
                    </a:lnTo>
                    <a:lnTo>
                      <a:pt x="17491" y="57080"/>
                    </a:lnTo>
                    <a:lnTo>
                      <a:pt x="18173" y="57141"/>
                    </a:lnTo>
                    <a:lnTo>
                      <a:pt x="18870" y="57201"/>
                    </a:lnTo>
                    <a:lnTo>
                      <a:pt x="19568" y="57247"/>
                    </a:lnTo>
                    <a:lnTo>
                      <a:pt x="20977" y="57308"/>
                    </a:lnTo>
                    <a:lnTo>
                      <a:pt x="22402" y="57338"/>
                    </a:lnTo>
                    <a:lnTo>
                      <a:pt x="23811" y="57338"/>
                    </a:lnTo>
                    <a:lnTo>
                      <a:pt x="25206" y="57308"/>
                    </a:lnTo>
                    <a:lnTo>
                      <a:pt x="26540" y="57262"/>
                    </a:lnTo>
                    <a:lnTo>
                      <a:pt x="27813" y="57201"/>
                    </a:lnTo>
                    <a:lnTo>
                      <a:pt x="28419" y="57171"/>
                    </a:lnTo>
                    <a:lnTo>
                      <a:pt x="28995" y="57111"/>
                    </a:lnTo>
                    <a:lnTo>
                      <a:pt x="29525" y="57050"/>
                    </a:lnTo>
                    <a:lnTo>
                      <a:pt x="30026" y="56974"/>
                    </a:lnTo>
                    <a:lnTo>
                      <a:pt x="30496" y="56883"/>
                    </a:lnTo>
                    <a:lnTo>
                      <a:pt x="30935" y="56792"/>
                    </a:lnTo>
                    <a:lnTo>
                      <a:pt x="31344" y="56671"/>
                    </a:lnTo>
                    <a:lnTo>
                      <a:pt x="31723" y="56565"/>
                    </a:lnTo>
                    <a:lnTo>
                      <a:pt x="32087" y="56428"/>
                    </a:lnTo>
                    <a:lnTo>
                      <a:pt x="32405" y="56292"/>
                    </a:lnTo>
                    <a:lnTo>
                      <a:pt x="32708" y="56156"/>
                    </a:lnTo>
                    <a:lnTo>
                      <a:pt x="32981" y="56004"/>
                    </a:lnTo>
                    <a:lnTo>
                      <a:pt x="33239" y="55853"/>
                    </a:lnTo>
                    <a:lnTo>
                      <a:pt x="33466" y="55701"/>
                    </a:lnTo>
                    <a:lnTo>
                      <a:pt x="33678" y="55534"/>
                    </a:lnTo>
                    <a:lnTo>
                      <a:pt x="33860" y="55367"/>
                    </a:lnTo>
                    <a:lnTo>
                      <a:pt x="34027" y="55186"/>
                    </a:lnTo>
                    <a:lnTo>
                      <a:pt x="34179" y="55019"/>
                    </a:lnTo>
                    <a:lnTo>
                      <a:pt x="34315" y="54852"/>
                    </a:lnTo>
                    <a:lnTo>
                      <a:pt x="34436" y="54670"/>
                    </a:lnTo>
                    <a:lnTo>
                      <a:pt x="34527" y="54488"/>
                    </a:lnTo>
                    <a:lnTo>
                      <a:pt x="34618" y="54322"/>
                    </a:lnTo>
                    <a:lnTo>
                      <a:pt x="34694" y="54140"/>
                    </a:lnTo>
                    <a:lnTo>
                      <a:pt x="34755" y="53973"/>
                    </a:lnTo>
                    <a:lnTo>
                      <a:pt x="34800" y="53806"/>
                    </a:lnTo>
                    <a:lnTo>
                      <a:pt x="34846" y="53640"/>
                    </a:lnTo>
                    <a:lnTo>
                      <a:pt x="34906" y="53321"/>
                    </a:lnTo>
                    <a:lnTo>
                      <a:pt x="34921" y="53018"/>
                    </a:lnTo>
                    <a:lnTo>
                      <a:pt x="34936" y="52761"/>
                    </a:lnTo>
                    <a:lnTo>
                      <a:pt x="34952" y="51957"/>
                    </a:lnTo>
                    <a:lnTo>
                      <a:pt x="34982" y="50699"/>
                    </a:lnTo>
                    <a:lnTo>
                      <a:pt x="35073" y="47441"/>
                    </a:lnTo>
                    <a:lnTo>
                      <a:pt x="35133" y="45743"/>
                    </a:lnTo>
                    <a:lnTo>
                      <a:pt x="35194" y="44227"/>
                    </a:lnTo>
                    <a:lnTo>
                      <a:pt x="35270" y="43045"/>
                    </a:lnTo>
                    <a:lnTo>
                      <a:pt x="35300" y="42621"/>
                    </a:lnTo>
                    <a:lnTo>
                      <a:pt x="35315" y="42348"/>
                    </a:lnTo>
                    <a:lnTo>
                      <a:pt x="35346" y="42242"/>
                    </a:lnTo>
                    <a:lnTo>
                      <a:pt x="35406" y="42105"/>
                    </a:lnTo>
                    <a:lnTo>
                      <a:pt x="35497" y="41969"/>
                    </a:lnTo>
                    <a:lnTo>
                      <a:pt x="35619" y="41802"/>
                    </a:lnTo>
                    <a:lnTo>
                      <a:pt x="35755" y="41636"/>
                    </a:lnTo>
                    <a:lnTo>
                      <a:pt x="35906" y="41454"/>
                    </a:lnTo>
                    <a:lnTo>
                      <a:pt x="36301" y="41044"/>
                    </a:lnTo>
                    <a:lnTo>
                      <a:pt x="36740" y="40590"/>
                    </a:lnTo>
                    <a:lnTo>
                      <a:pt x="37255" y="40120"/>
                    </a:lnTo>
                    <a:lnTo>
                      <a:pt x="38377" y="39104"/>
                    </a:lnTo>
                    <a:lnTo>
                      <a:pt x="39544" y="38059"/>
                    </a:lnTo>
                    <a:lnTo>
                      <a:pt x="40651" y="37073"/>
                    </a:lnTo>
                    <a:lnTo>
                      <a:pt x="41151" y="36619"/>
                    </a:lnTo>
                    <a:lnTo>
                      <a:pt x="41575" y="36194"/>
                    </a:lnTo>
                    <a:lnTo>
                      <a:pt x="41924" y="35831"/>
                    </a:lnTo>
                    <a:lnTo>
                      <a:pt x="42197" y="35527"/>
                    </a:lnTo>
                    <a:lnTo>
                      <a:pt x="42485" y="35148"/>
                    </a:lnTo>
                    <a:lnTo>
                      <a:pt x="42924" y="34633"/>
                    </a:lnTo>
                    <a:lnTo>
                      <a:pt x="44137" y="33208"/>
                    </a:lnTo>
                    <a:lnTo>
                      <a:pt x="47304" y="29525"/>
                    </a:lnTo>
                    <a:lnTo>
                      <a:pt x="50351" y="25963"/>
                    </a:lnTo>
                    <a:lnTo>
                      <a:pt x="51427" y="24705"/>
                    </a:lnTo>
                    <a:lnTo>
                      <a:pt x="51776" y="24281"/>
                    </a:lnTo>
                    <a:lnTo>
                      <a:pt x="51957" y="24039"/>
                    </a:lnTo>
                    <a:lnTo>
                      <a:pt x="52170" y="23796"/>
                    </a:lnTo>
                    <a:lnTo>
                      <a:pt x="52518" y="23372"/>
                    </a:lnTo>
                    <a:lnTo>
                      <a:pt x="53640" y="22114"/>
                    </a:lnTo>
                    <a:lnTo>
                      <a:pt x="55125" y="20446"/>
                    </a:lnTo>
                    <a:lnTo>
                      <a:pt x="56777" y="18597"/>
                    </a:lnTo>
                    <a:lnTo>
                      <a:pt x="57611" y="17642"/>
                    </a:lnTo>
                    <a:lnTo>
                      <a:pt x="58399" y="16718"/>
                    </a:lnTo>
                    <a:lnTo>
                      <a:pt x="59142" y="15839"/>
                    </a:lnTo>
                    <a:lnTo>
                      <a:pt x="59793" y="15020"/>
                    </a:lnTo>
                    <a:lnTo>
                      <a:pt x="60354" y="14308"/>
                    </a:lnTo>
                    <a:lnTo>
                      <a:pt x="60582" y="13990"/>
                    </a:lnTo>
                    <a:lnTo>
                      <a:pt x="60764" y="13717"/>
                    </a:lnTo>
                    <a:lnTo>
                      <a:pt x="60930" y="13459"/>
                    </a:lnTo>
                    <a:lnTo>
                      <a:pt x="61036" y="13247"/>
                    </a:lnTo>
                    <a:lnTo>
                      <a:pt x="61097" y="13080"/>
                    </a:lnTo>
                    <a:lnTo>
                      <a:pt x="61127" y="13020"/>
                    </a:lnTo>
                    <a:lnTo>
                      <a:pt x="61127" y="12959"/>
                    </a:lnTo>
                    <a:lnTo>
                      <a:pt x="61112" y="12853"/>
                    </a:lnTo>
                    <a:lnTo>
                      <a:pt x="61067" y="12717"/>
                    </a:lnTo>
                    <a:lnTo>
                      <a:pt x="61021" y="12565"/>
                    </a:lnTo>
                    <a:lnTo>
                      <a:pt x="60945" y="12398"/>
                    </a:lnTo>
                    <a:lnTo>
                      <a:pt x="60748" y="12019"/>
                    </a:lnTo>
                    <a:lnTo>
                      <a:pt x="60491" y="11580"/>
                    </a:lnTo>
                    <a:lnTo>
                      <a:pt x="60188" y="11110"/>
                    </a:lnTo>
                    <a:lnTo>
                      <a:pt x="59839" y="10625"/>
                    </a:lnTo>
                    <a:lnTo>
                      <a:pt x="59475" y="10110"/>
                    </a:lnTo>
                    <a:lnTo>
                      <a:pt x="59081" y="9609"/>
                    </a:lnTo>
                    <a:lnTo>
                      <a:pt x="58687" y="9124"/>
                    </a:lnTo>
                    <a:lnTo>
                      <a:pt x="58293" y="8655"/>
                    </a:lnTo>
                    <a:lnTo>
                      <a:pt x="57914" y="8245"/>
                    </a:lnTo>
                    <a:lnTo>
                      <a:pt x="57565" y="7866"/>
                    </a:lnTo>
                    <a:lnTo>
                      <a:pt x="57247" y="7563"/>
                    </a:lnTo>
                    <a:lnTo>
                      <a:pt x="57096" y="7442"/>
                    </a:lnTo>
                    <a:lnTo>
                      <a:pt x="56959" y="7351"/>
                    </a:lnTo>
                    <a:lnTo>
                      <a:pt x="56838" y="7275"/>
                    </a:lnTo>
                    <a:lnTo>
                      <a:pt x="56732" y="7230"/>
                    </a:lnTo>
                    <a:lnTo>
                      <a:pt x="56641" y="7199"/>
                    </a:lnTo>
                    <a:lnTo>
                      <a:pt x="56580" y="7199"/>
                    </a:lnTo>
                    <a:lnTo>
                      <a:pt x="56398" y="7275"/>
                    </a:lnTo>
                    <a:lnTo>
                      <a:pt x="56126" y="7427"/>
                    </a:lnTo>
                    <a:lnTo>
                      <a:pt x="55792" y="7654"/>
                    </a:lnTo>
                    <a:lnTo>
                      <a:pt x="55383" y="7927"/>
                    </a:lnTo>
                    <a:lnTo>
                      <a:pt x="54428" y="8609"/>
                    </a:lnTo>
                    <a:lnTo>
                      <a:pt x="53367" y="9397"/>
                    </a:lnTo>
                    <a:lnTo>
                      <a:pt x="52306" y="10201"/>
                    </a:lnTo>
                    <a:lnTo>
                      <a:pt x="51351" y="10943"/>
                    </a:lnTo>
                    <a:lnTo>
                      <a:pt x="50593" y="11549"/>
                    </a:lnTo>
                    <a:lnTo>
                      <a:pt x="50139" y="11944"/>
                    </a:lnTo>
                    <a:lnTo>
                      <a:pt x="49911" y="12125"/>
                    </a:lnTo>
                    <a:lnTo>
                      <a:pt x="49548" y="12429"/>
                    </a:lnTo>
                    <a:lnTo>
                      <a:pt x="48411" y="13277"/>
                    </a:lnTo>
                    <a:lnTo>
                      <a:pt x="46880" y="14384"/>
                    </a:lnTo>
                    <a:lnTo>
                      <a:pt x="46016" y="14990"/>
                    </a:lnTo>
                    <a:lnTo>
                      <a:pt x="45107" y="15611"/>
                    </a:lnTo>
                    <a:lnTo>
                      <a:pt x="44167" y="16248"/>
                    </a:lnTo>
                    <a:lnTo>
                      <a:pt x="43212" y="16854"/>
                    </a:lnTo>
                    <a:lnTo>
                      <a:pt x="42272" y="17461"/>
                    </a:lnTo>
                    <a:lnTo>
                      <a:pt x="41348" y="18006"/>
                    </a:lnTo>
                    <a:lnTo>
                      <a:pt x="40484" y="18506"/>
                    </a:lnTo>
                    <a:lnTo>
                      <a:pt x="40075" y="18719"/>
                    </a:lnTo>
                    <a:lnTo>
                      <a:pt x="39681" y="18916"/>
                    </a:lnTo>
                    <a:lnTo>
                      <a:pt x="39302" y="19098"/>
                    </a:lnTo>
                    <a:lnTo>
                      <a:pt x="38953" y="19264"/>
                    </a:lnTo>
                    <a:lnTo>
                      <a:pt x="38620" y="19385"/>
                    </a:lnTo>
                    <a:lnTo>
                      <a:pt x="38332" y="19492"/>
                    </a:lnTo>
                    <a:lnTo>
                      <a:pt x="38028" y="19598"/>
                    </a:lnTo>
                    <a:lnTo>
                      <a:pt x="37725" y="19704"/>
                    </a:lnTo>
                    <a:lnTo>
                      <a:pt x="37074" y="19977"/>
                    </a:lnTo>
                    <a:lnTo>
                      <a:pt x="36391" y="20295"/>
                    </a:lnTo>
                    <a:lnTo>
                      <a:pt x="35664" y="20643"/>
                    </a:lnTo>
                    <a:lnTo>
                      <a:pt x="34936" y="21022"/>
                    </a:lnTo>
                    <a:lnTo>
                      <a:pt x="34209" y="21432"/>
                    </a:lnTo>
                    <a:lnTo>
                      <a:pt x="33481" y="21841"/>
                    </a:lnTo>
                    <a:lnTo>
                      <a:pt x="32769" y="22250"/>
                    </a:lnTo>
                    <a:lnTo>
                      <a:pt x="31466" y="23038"/>
                    </a:lnTo>
                    <a:lnTo>
                      <a:pt x="30374" y="23735"/>
                    </a:lnTo>
                    <a:lnTo>
                      <a:pt x="29601" y="24251"/>
                    </a:lnTo>
                    <a:lnTo>
                      <a:pt x="29222" y="24539"/>
                    </a:lnTo>
                    <a:lnTo>
                      <a:pt x="22690" y="30632"/>
                    </a:lnTo>
                    <a:lnTo>
                      <a:pt x="21038" y="23417"/>
                    </a:lnTo>
                    <a:lnTo>
                      <a:pt x="20871" y="23281"/>
                    </a:lnTo>
                    <a:lnTo>
                      <a:pt x="20674" y="23053"/>
                    </a:lnTo>
                    <a:lnTo>
                      <a:pt x="20431" y="22765"/>
                    </a:lnTo>
                    <a:lnTo>
                      <a:pt x="20143" y="22402"/>
                    </a:lnTo>
                    <a:lnTo>
                      <a:pt x="19840" y="21977"/>
                    </a:lnTo>
                    <a:lnTo>
                      <a:pt x="19507" y="21507"/>
                    </a:lnTo>
                    <a:lnTo>
                      <a:pt x="18749" y="20401"/>
                    </a:lnTo>
                    <a:lnTo>
                      <a:pt x="17915" y="19128"/>
                    </a:lnTo>
                    <a:lnTo>
                      <a:pt x="17021" y="17733"/>
                    </a:lnTo>
                    <a:lnTo>
                      <a:pt x="16097" y="16263"/>
                    </a:lnTo>
                    <a:lnTo>
                      <a:pt x="15172" y="14732"/>
                    </a:lnTo>
                    <a:lnTo>
                      <a:pt x="14247" y="13217"/>
                    </a:lnTo>
                    <a:lnTo>
                      <a:pt x="13353" y="11731"/>
                    </a:lnTo>
                    <a:lnTo>
                      <a:pt x="11762" y="9033"/>
                    </a:lnTo>
                    <a:lnTo>
                      <a:pt x="11125" y="7912"/>
                    </a:lnTo>
                    <a:lnTo>
                      <a:pt x="10595" y="6972"/>
                    </a:lnTo>
                    <a:lnTo>
                      <a:pt x="10216" y="6290"/>
                    </a:lnTo>
                    <a:lnTo>
                      <a:pt x="10019" y="5881"/>
                    </a:lnTo>
                    <a:lnTo>
                      <a:pt x="9443" y="4547"/>
                    </a:lnTo>
                    <a:lnTo>
                      <a:pt x="9079" y="3713"/>
                    </a:lnTo>
                    <a:lnTo>
                      <a:pt x="8882" y="3274"/>
                    </a:lnTo>
                    <a:lnTo>
                      <a:pt x="8670" y="2850"/>
                    </a:lnTo>
                    <a:lnTo>
                      <a:pt x="8442" y="2410"/>
                    </a:lnTo>
                    <a:lnTo>
                      <a:pt x="8215" y="2001"/>
                    </a:lnTo>
                    <a:lnTo>
                      <a:pt x="7973" y="1607"/>
                    </a:lnTo>
                    <a:lnTo>
                      <a:pt x="7730" y="1243"/>
                    </a:lnTo>
                    <a:lnTo>
                      <a:pt x="7488" y="909"/>
                    </a:lnTo>
                    <a:lnTo>
                      <a:pt x="7230" y="606"/>
                    </a:lnTo>
                    <a:lnTo>
                      <a:pt x="7094" y="485"/>
                    </a:lnTo>
                    <a:lnTo>
                      <a:pt x="6972" y="364"/>
                    </a:lnTo>
                    <a:lnTo>
                      <a:pt x="6836" y="273"/>
                    </a:lnTo>
                    <a:lnTo>
                      <a:pt x="6715" y="182"/>
                    </a:lnTo>
                    <a:lnTo>
                      <a:pt x="6578" y="106"/>
                    </a:lnTo>
                    <a:lnTo>
                      <a:pt x="6442" y="61"/>
                    </a:lnTo>
                    <a:lnTo>
                      <a:pt x="6290" y="30"/>
                    </a:lnTo>
                    <a:lnTo>
                      <a:pt x="6139" y="0"/>
                    </a:lnTo>
                    <a:close/>
                  </a:path>
                </a:pathLst>
              </a:custGeom>
              <a:solidFill>
                <a:srgbClr val="85C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1832;p45">
                <a:extLst>
                  <a:ext uri="{FF2B5EF4-FFF2-40B4-BE49-F238E27FC236}">
                    <a16:creationId xmlns:a16="http://schemas.microsoft.com/office/drawing/2014/main" id="{07423C01-5CE0-3DCA-5C62-82867F18BC63}"/>
                  </a:ext>
                </a:extLst>
              </p:cNvPr>
              <p:cNvSpPr/>
              <p:nvPr/>
            </p:nvSpPr>
            <p:spPr>
              <a:xfrm>
                <a:off x="4929765" y="1996306"/>
                <a:ext cx="289231" cy="286657"/>
              </a:xfrm>
              <a:custGeom>
                <a:avLst/>
                <a:gdLst/>
                <a:ahLst/>
                <a:cxnLst/>
                <a:rect l="l" t="t" r="r" b="b"/>
                <a:pathLst>
                  <a:path w="15279" h="15143" extrusionOk="0">
                    <a:moveTo>
                      <a:pt x="6594" y="1"/>
                    </a:moveTo>
                    <a:lnTo>
                      <a:pt x="6260" y="31"/>
                    </a:lnTo>
                    <a:lnTo>
                      <a:pt x="5927" y="62"/>
                    </a:lnTo>
                    <a:lnTo>
                      <a:pt x="5578" y="107"/>
                    </a:lnTo>
                    <a:lnTo>
                      <a:pt x="5230" y="168"/>
                    </a:lnTo>
                    <a:lnTo>
                      <a:pt x="4881" y="259"/>
                    </a:lnTo>
                    <a:lnTo>
                      <a:pt x="4548" y="349"/>
                    </a:lnTo>
                    <a:lnTo>
                      <a:pt x="4199" y="456"/>
                    </a:lnTo>
                    <a:lnTo>
                      <a:pt x="3850" y="577"/>
                    </a:lnTo>
                    <a:lnTo>
                      <a:pt x="3502" y="713"/>
                    </a:lnTo>
                    <a:lnTo>
                      <a:pt x="3168" y="865"/>
                    </a:lnTo>
                    <a:lnTo>
                      <a:pt x="2820" y="1032"/>
                    </a:lnTo>
                    <a:lnTo>
                      <a:pt x="2486" y="1213"/>
                    </a:lnTo>
                    <a:lnTo>
                      <a:pt x="2138" y="1410"/>
                    </a:lnTo>
                    <a:lnTo>
                      <a:pt x="1804" y="1623"/>
                    </a:lnTo>
                    <a:lnTo>
                      <a:pt x="1471" y="1850"/>
                    </a:lnTo>
                    <a:lnTo>
                      <a:pt x="1137" y="2108"/>
                    </a:lnTo>
                    <a:lnTo>
                      <a:pt x="804" y="2365"/>
                    </a:lnTo>
                    <a:lnTo>
                      <a:pt x="470" y="2653"/>
                    </a:lnTo>
                    <a:lnTo>
                      <a:pt x="334" y="3002"/>
                    </a:lnTo>
                    <a:lnTo>
                      <a:pt x="228" y="3335"/>
                    </a:lnTo>
                    <a:lnTo>
                      <a:pt x="137" y="3669"/>
                    </a:lnTo>
                    <a:lnTo>
                      <a:pt x="76" y="3972"/>
                    </a:lnTo>
                    <a:lnTo>
                      <a:pt x="31" y="4275"/>
                    </a:lnTo>
                    <a:lnTo>
                      <a:pt x="16" y="4563"/>
                    </a:lnTo>
                    <a:lnTo>
                      <a:pt x="0" y="4836"/>
                    </a:lnTo>
                    <a:lnTo>
                      <a:pt x="31" y="5094"/>
                    </a:lnTo>
                    <a:lnTo>
                      <a:pt x="61" y="5336"/>
                    </a:lnTo>
                    <a:lnTo>
                      <a:pt x="122" y="5579"/>
                    </a:lnTo>
                    <a:lnTo>
                      <a:pt x="198" y="5806"/>
                    </a:lnTo>
                    <a:lnTo>
                      <a:pt x="288" y="6033"/>
                    </a:lnTo>
                    <a:lnTo>
                      <a:pt x="395" y="6245"/>
                    </a:lnTo>
                    <a:lnTo>
                      <a:pt x="516" y="6442"/>
                    </a:lnTo>
                    <a:lnTo>
                      <a:pt x="652" y="6640"/>
                    </a:lnTo>
                    <a:lnTo>
                      <a:pt x="819" y="6821"/>
                    </a:lnTo>
                    <a:lnTo>
                      <a:pt x="986" y="7003"/>
                    </a:lnTo>
                    <a:lnTo>
                      <a:pt x="1168" y="7170"/>
                    </a:lnTo>
                    <a:lnTo>
                      <a:pt x="1349" y="7337"/>
                    </a:lnTo>
                    <a:lnTo>
                      <a:pt x="1562" y="7488"/>
                    </a:lnTo>
                    <a:lnTo>
                      <a:pt x="1774" y="7640"/>
                    </a:lnTo>
                    <a:lnTo>
                      <a:pt x="2001" y="7791"/>
                    </a:lnTo>
                    <a:lnTo>
                      <a:pt x="2486" y="8079"/>
                    </a:lnTo>
                    <a:lnTo>
                      <a:pt x="3002" y="8337"/>
                    </a:lnTo>
                    <a:lnTo>
                      <a:pt x="3532" y="8595"/>
                    </a:lnTo>
                    <a:lnTo>
                      <a:pt x="4093" y="8837"/>
                    </a:lnTo>
                    <a:lnTo>
                      <a:pt x="4669" y="9065"/>
                    </a:lnTo>
                    <a:lnTo>
                      <a:pt x="5851" y="9550"/>
                    </a:lnTo>
                    <a:lnTo>
                      <a:pt x="6442" y="9792"/>
                    </a:lnTo>
                    <a:lnTo>
                      <a:pt x="7033" y="10050"/>
                    </a:lnTo>
                    <a:lnTo>
                      <a:pt x="7594" y="10307"/>
                    </a:lnTo>
                    <a:lnTo>
                      <a:pt x="8155" y="10595"/>
                    </a:lnTo>
                    <a:lnTo>
                      <a:pt x="8685" y="10899"/>
                    </a:lnTo>
                    <a:lnTo>
                      <a:pt x="8943" y="11065"/>
                    </a:lnTo>
                    <a:lnTo>
                      <a:pt x="9185" y="11232"/>
                    </a:lnTo>
                    <a:lnTo>
                      <a:pt x="9428" y="11399"/>
                    </a:lnTo>
                    <a:lnTo>
                      <a:pt x="9655" y="11581"/>
                    </a:lnTo>
                    <a:lnTo>
                      <a:pt x="9868" y="11778"/>
                    </a:lnTo>
                    <a:lnTo>
                      <a:pt x="10080" y="11975"/>
                    </a:lnTo>
                    <a:lnTo>
                      <a:pt x="10277" y="12172"/>
                    </a:lnTo>
                    <a:lnTo>
                      <a:pt x="10459" y="12399"/>
                    </a:lnTo>
                    <a:lnTo>
                      <a:pt x="10641" y="12611"/>
                    </a:lnTo>
                    <a:lnTo>
                      <a:pt x="10792" y="12854"/>
                    </a:lnTo>
                    <a:lnTo>
                      <a:pt x="10944" y="13096"/>
                    </a:lnTo>
                    <a:lnTo>
                      <a:pt x="11065" y="13354"/>
                    </a:lnTo>
                    <a:lnTo>
                      <a:pt x="11186" y="13627"/>
                    </a:lnTo>
                    <a:lnTo>
                      <a:pt x="11277" y="13900"/>
                    </a:lnTo>
                    <a:lnTo>
                      <a:pt x="11353" y="14188"/>
                    </a:lnTo>
                    <a:lnTo>
                      <a:pt x="11429" y="14491"/>
                    </a:lnTo>
                    <a:lnTo>
                      <a:pt x="11459" y="14809"/>
                    </a:lnTo>
                    <a:lnTo>
                      <a:pt x="11489" y="15142"/>
                    </a:lnTo>
                    <a:lnTo>
                      <a:pt x="11626" y="15006"/>
                    </a:lnTo>
                    <a:lnTo>
                      <a:pt x="11959" y="14627"/>
                    </a:lnTo>
                    <a:lnTo>
                      <a:pt x="12459" y="14051"/>
                    </a:lnTo>
                    <a:lnTo>
                      <a:pt x="12732" y="13703"/>
                    </a:lnTo>
                    <a:lnTo>
                      <a:pt x="13035" y="13308"/>
                    </a:lnTo>
                    <a:lnTo>
                      <a:pt x="13338" y="12884"/>
                    </a:lnTo>
                    <a:lnTo>
                      <a:pt x="13657" y="12429"/>
                    </a:lnTo>
                    <a:lnTo>
                      <a:pt x="13960" y="11944"/>
                    </a:lnTo>
                    <a:lnTo>
                      <a:pt x="14233" y="11459"/>
                    </a:lnTo>
                    <a:lnTo>
                      <a:pt x="14505" y="10944"/>
                    </a:lnTo>
                    <a:lnTo>
                      <a:pt x="14733" y="10414"/>
                    </a:lnTo>
                    <a:lnTo>
                      <a:pt x="14839" y="10156"/>
                    </a:lnTo>
                    <a:lnTo>
                      <a:pt x="14930" y="9898"/>
                    </a:lnTo>
                    <a:lnTo>
                      <a:pt x="15006" y="9625"/>
                    </a:lnTo>
                    <a:lnTo>
                      <a:pt x="15066" y="9368"/>
                    </a:lnTo>
                    <a:lnTo>
                      <a:pt x="15142" y="9019"/>
                    </a:lnTo>
                    <a:lnTo>
                      <a:pt x="15203" y="8686"/>
                    </a:lnTo>
                    <a:lnTo>
                      <a:pt x="15233" y="8352"/>
                    </a:lnTo>
                    <a:lnTo>
                      <a:pt x="15263" y="8019"/>
                    </a:lnTo>
                    <a:lnTo>
                      <a:pt x="15278" y="7700"/>
                    </a:lnTo>
                    <a:lnTo>
                      <a:pt x="15263" y="7382"/>
                    </a:lnTo>
                    <a:lnTo>
                      <a:pt x="15248" y="7049"/>
                    </a:lnTo>
                    <a:lnTo>
                      <a:pt x="15218" y="6746"/>
                    </a:lnTo>
                    <a:lnTo>
                      <a:pt x="15157" y="6427"/>
                    </a:lnTo>
                    <a:lnTo>
                      <a:pt x="15097" y="6124"/>
                    </a:lnTo>
                    <a:lnTo>
                      <a:pt x="15036" y="5821"/>
                    </a:lnTo>
                    <a:lnTo>
                      <a:pt x="14945" y="5518"/>
                    </a:lnTo>
                    <a:lnTo>
                      <a:pt x="14839" y="5230"/>
                    </a:lnTo>
                    <a:lnTo>
                      <a:pt x="14733" y="4942"/>
                    </a:lnTo>
                    <a:lnTo>
                      <a:pt x="14612" y="4654"/>
                    </a:lnTo>
                    <a:lnTo>
                      <a:pt x="14475" y="4381"/>
                    </a:lnTo>
                    <a:lnTo>
                      <a:pt x="14324" y="4123"/>
                    </a:lnTo>
                    <a:lnTo>
                      <a:pt x="14172" y="3851"/>
                    </a:lnTo>
                    <a:lnTo>
                      <a:pt x="14005" y="3593"/>
                    </a:lnTo>
                    <a:lnTo>
                      <a:pt x="13823" y="3351"/>
                    </a:lnTo>
                    <a:lnTo>
                      <a:pt x="13642" y="3108"/>
                    </a:lnTo>
                    <a:lnTo>
                      <a:pt x="13445" y="2865"/>
                    </a:lnTo>
                    <a:lnTo>
                      <a:pt x="13232" y="2638"/>
                    </a:lnTo>
                    <a:lnTo>
                      <a:pt x="13020" y="2426"/>
                    </a:lnTo>
                    <a:lnTo>
                      <a:pt x="12793" y="2214"/>
                    </a:lnTo>
                    <a:lnTo>
                      <a:pt x="12565" y="2002"/>
                    </a:lnTo>
                    <a:lnTo>
                      <a:pt x="12323" y="1805"/>
                    </a:lnTo>
                    <a:lnTo>
                      <a:pt x="12080" y="1623"/>
                    </a:lnTo>
                    <a:lnTo>
                      <a:pt x="11823" y="1441"/>
                    </a:lnTo>
                    <a:lnTo>
                      <a:pt x="11550" y="1274"/>
                    </a:lnTo>
                    <a:lnTo>
                      <a:pt x="11277" y="1107"/>
                    </a:lnTo>
                    <a:lnTo>
                      <a:pt x="11004" y="956"/>
                    </a:lnTo>
                    <a:lnTo>
                      <a:pt x="10716" y="819"/>
                    </a:lnTo>
                    <a:lnTo>
                      <a:pt x="10428" y="698"/>
                    </a:lnTo>
                    <a:lnTo>
                      <a:pt x="10140" y="577"/>
                    </a:lnTo>
                    <a:lnTo>
                      <a:pt x="9837" y="456"/>
                    </a:lnTo>
                    <a:lnTo>
                      <a:pt x="9534" y="365"/>
                    </a:lnTo>
                    <a:lnTo>
                      <a:pt x="9216" y="274"/>
                    </a:lnTo>
                    <a:lnTo>
                      <a:pt x="8897" y="198"/>
                    </a:lnTo>
                    <a:lnTo>
                      <a:pt x="8579" y="137"/>
                    </a:lnTo>
                    <a:lnTo>
                      <a:pt x="8261" y="77"/>
                    </a:lnTo>
                    <a:lnTo>
                      <a:pt x="7943" y="46"/>
                    </a:lnTo>
                    <a:lnTo>
                      <a:pt x="7609" y="16"/>
                    </a:lnTo>
                    <a:lnTo>
                      <a:pt x="7276" y="1"/>
                    </a:lnTo>
                    <a:close/>
                  </a:path>
                </a:pathLst>
              </a:custGeom>
              <a:solidFill>
                <a:srgbClr val="0A3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461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30"/>
          <p:cNvGrpSpPr/>
          <p:nvPr/>
        </p:nvGrpSpPr>
        <p:grpSpPr>
          <a:xfrm>
            <a:off x="3844834" y="0"/>
            <a:ext cx="4502319" cy="4992851"/>
            <a:chOff x="2883625" y="0"/>
            <a:chExt cx="3376739" cy="3744638"/>
          </a:xfrm>
        </p:grpSpPr>
        <p:sp>
          <p:nvSpPr>
            <p:cNvPr id="899" name="Google Shape;899;p30"/>
            <p:cNvSpPr/>
            <p:nvPr/>
          </p:nvSpPr>
          <p:spPr>
            <a:xfrm>
              <a:off x="2883625" y="0"/>
              <a:ext cx="3376739" cy="3744638"/>
            </a:xfrm>
            <a:custGeom>
              <a:avLst/>
              <a:gdLst/>
              <a:ahLst/>
              <a:cxnLst/>
              <a:rect l="l" t="t" r="r" b="b"/>
              <a:pathLst>
                <a:path w="128957" h="143007" extrusionOk="0">
                  <a:moveTo>
                    <a:pt x="51650" y="1"/>
                  </a:moveTo>
                  <a:lnTo>
                    <a:pt x="51650" y="12633"/>
                  </a:lnTo>
                  <a:cubicBezTo>
                    <a:pt x="51650" y="14181"/>
                    <a:pt x="50590" y="15527"/>
                    <a:pt x="49090" y="15896"/>
                  </a:cubicBezTo>
                  <a:cubicBezTo>
                    <a:pt x="45780" y="16705"/>
                    <a:pt x="42541" y="17777"/>
                    <a:pt x="39374" y="19122"/>
                  </a:cubicBezTo>
                  <a:cubicBezTo>
                    <a:pt x="31707" y="22373"/>
                    <a:pt x="24801" y="27016"/>
                    <a:pt x="18884" y="32934"/>
                  </a:cubicBezTo>
                  <a:cubicBezTo>
                    <a:pt x="12966" y="38851"/>
                    <a:pt x="8311" y="45757"/>
                    <a:pt x="5072" y="53436"/>
                  </a:cubicBezTo>
                  <a:cubicBezTo>
                    <a:pt x="1703" y="61389"/>
                    <a:pt x="0" y="69831"/>
                    <a:pt x="0" y="78534"/>
                  </a:cubicBezTo>
                  <a:cubicBezTo>
                    <a:pt x="0" y="87238"/>
                    <a:pt x="1703" y="95679"/>
                    <a:pt x="5072" y="103633"/>
                  </a:cubicBezTo>
                  <a:cubicBezTo>
                    <a:pt x="8311" y="111312"/>
                    <a:pt x="12966" y="118206"/>
                    <a:pt x="18884" y="124123"/>
                  </a:cubicBezTo>
                  <a:cubicBezTo>
                    <a:pt x="24801" y="130041"/>
                    <a:pt x="31707" y="134696"/>
                    <a:pt x="39374" y="137946"/>
                  </a:cubicBezTo>
                  <a:cubicBezTo>
                    <a:pt x="47328" y="141304"/>
                    <a:pt x="55781" y="143007"/>
                    <a:pt x="64485" y="143007"/>
                  </a:cubicBezTo>
                  <a:cubicBezTo>
                    <a:pt x="73188" y="143007"/>
                    <a:pt x="81630" y="141304"/>
                    <a:pt x="89583" y="137946"/>
                  </a:cubicBezTo>
                  <a:cubicBezTo>
                    <a:pt x="97263" y="134696"/>
                    <a:pt x="104156" y="130041"/>
                    <a:pt x="110074" y="124123"/>
                  </a:cubicBezTo>
                  <a:cubicBezTo>
                    <a:pt x="115991" y="118206"/>
                    <a:pt x="120646" y="111312"/>
                    <a:pt x="123897" y="103633"/>
                  </a:cubicBezTo>
                  <a:cubicBezTo>
                    <a:pt x="127254" y="95679"/>
                    <a:pt x="128957" y="87238"/>
                    <a:pt x="128957" y="78534"/>
                  </a:cubicBezTo>
                  <a:cubicBezTo>
                    <a:pt x="128957" y="69831"/>
                    <a:pt x="127254" y="61377"/>
                    <a:pt x="123885" y="53436"/>
                  </a:cubicBezTo>
                  <a:cubicBezTo>
                    <a:pt x="120646" y="45757"/>
                    <a:pt x="115991" y="38851"/>
                    <a:pt x="110074" y="32934"/>
                  </a:cubicBezTo>
                  <a:cubicBezTo>
                    <a:pt x="104156" y="27016"/>
                    <a:pt x="97263" y="22373"/>
                    <a:pt x="89583" y="19122"/>
                  </a:cubicBezTo>
                  <a:cubicBezTo>
                    <a:pt x="86416" y="17777"/>
                    <a:pt x="83177" y="16705"/>
                    <a:pt x="79868" y="15896"/>
                  </a:cubicBezTo>
                  <a:cubicBezTo>
                    <a:pt x="78367" y="15527"/>
                    <a:pt x="77308" y="14181"/>
                    <a:pt x="77308" y="12633"/>
                  </a:cubicBezTo>
                  <a:lnTo>
                    <a:pt x="77308" y="1"/>
                  </a:lnTo>
                  <a:lnTo>
                    <a:pt x="67164" y="1"/>
                  </a:lnTo>
                  <a:lnTo>
                    <a:pt x="67164" y="14110"/>
                  </a:lnTo>
                  <a:lnTo>
                    <a:pt x="67164" y="19122"/>
                  </a:lnTo>
                  <a:cubicBezTo>
                    <a:pt x="67164" y="21944"/>
                    <a:pt x="69247" y="24325"/>
                    <a:pt x="72033" y="24718"/>
                  </a:cubicBezTo>
                  <a:cubicBezTo>
                    <a:pt x="98322" y="28385"/>
                    <a:pt x="118634" y="50924"/>
                    <a:pt x="118813" y="78165"/>
                  </a:cubicBezTo>
                  <a:cubicBezTo>
                    <a:pt x="119015" y="108348"/>
                    <a:pt x="94786" y="132803"/>
                    <a:pt x="64604" y="132874"/>
                  </a:cubicBezTo>
                  <a:cubicBezTo>
                    <a:pt x="64567" y="132874"/>
                    <a:pt x="64531" y="132874"/>
                    <a:pt x="64494" y="132874"/>
                  </a:cubicBezTo>
                  <a:cubicBezTo>
                    <a:pt x="34529" y="132874"/>
                    <a:pt x="10145" y="108502"/>
                    <a:pt x="10145" y="78534"/>
                  </a:cubicBezTo>
                  <a:cubicBezTo>
                    <a:pt x="10145" y="51126"/>
                    <a:pt x="30540" y="28385"/>
                    <a:pt x="56948" y="24706"/>
                  </a:cubicBezTo>
                  <a:cubicBezTo>
                    <a:pt x="59734" y="24325"/>
                    <a:pt x="61794" y="21932"/>
                    <a:pt x="61794" y="19122"/>
                  </a:cubicBezTo>
                  <a:lnTo>
                    <a:pt x="61794" y="14110"/>
                  </a:lnTo>
                  <a:lnTo>
                    <a:pt x="6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3010837" y="0"/>
              <a:ext cx="3122352" cy="3617432"/>
            </a:xfrm>
            <a:custGeom>
              <a:avLst/>
              <a:gdLst/>
              <a:ahLst/>
              <a:cxnLst/>
              <a:rect l="l" t="t" r="r" b="b"/>
              <a:pathLst>
                <a:path w="119242" h="138149" extrusionOk="0">
                  <a:moveTo>
                    <a:pt x="67163" y="1"/>
                  </a:moveTo>
                  <a:lnTo>
                    <a:pt x="67163" y="2870"/>
                  </a:lnTo>
                  <a:lnTo>
                    <a:pt x="67592" y="2870"/>
                  </a:lnTo>
                  <a:lnTo>
                    <a:pt x="67592" y="1"/>
                  </a:lnTo>
                  <a:close/>
                  <a:moveTo>
                    <a:pt x="51649" y="1"/>
                  </a:moveTo>
                  <a:lnTo>
                    <a:pt x="51649" y="4263"/>
                  </a:lnTo>
                  <a:lnTo>
                    <a:pt x="52078" y="4263"/>
                  </a:lnTo>
                  <a:lnTo>
                    <a:pt x="52078" y="1"/>
                  </a:lnTo>
                  <a:close/>
                  <a:moveTo>
                    <a:pt x="67163" y="7145"/>
                  </a:moveTo>
                  <a:lnTo>
                    <a:pt x="67163" y="11407"/>
                  </a:lnTo>
                  <a:lnTo>
                    <a:pt x="67592" y="11407"/>
                  </a:lnTo>
                  <a:lnTo>
                    <a:pt x="67592" y="7145"/>
                  </a:lnTo>
                  <a:close/>
                  <a:moveTo>
                    <a:pt x="51649" y="8538"/>
                  </a:moveTo>
                  <a:lnTo>
                    <a:pt x="51649" y="12812"/>
                  </a:lnTo>
                  <a:lnTo>
                    <a:pt x="52078" y="12812"/>
                  </a:lnTo>
                  <a:lnTo>
                    <a:pt x="52078" y="8538"/>
                  </a:lnTo>
                  <a:close/>
                  <a:moveTo>
                    <a:pt x="67163" y="15681"/>
                  </a:moveTo>
                  <a:lnTo>
                    <a:pt x="67163" y="17563"/>
                  </a:lnTo>
                  <a:cubicBezTo>
                    <a:pt x="67163" y="18444"/>
                    <a:pt x="67616" y="19265"/>
                    <a:pt x="68366" y="19753"/>
                  </a:cubicBezTo>
                  <a:lnTo>
                    <a:pt x="68592" y="19396"/>
                  </a:lnTo>
                  <a:cubicBezTo>
                    <a:pt x="67961" y="18991"/>
                    <a:pt x="67592" y="18301"/>
                    <a:pt x="67592" y="17563"/>
                  </a:cubicBezTo>
                  <a:lnTo>
                    <a:pt x="67592" y="15681"/>
                  </a:lnTo>
                  <a:close/>
                  <a:moveTo>
                    <a:pt x="51649" y="17074"/>
                  </a:moveTo>
                  <a:lnTo>
                    <a:pt x="51649" y="17563"/>
                  </a:lnTo>
                  <a:cubicBezTo>
                    <a:pt x="51649" y="18634"/>
                    <a:pt x="50887" y="19539"/>
                    <a:pt x="49840" y="19706"/>
                  </a:cubicBezTo>
                  <a:cubicBezTo>
                    <a:pt x="49697" y="19730"/>
                    <a:pt x="49554" y="19753"/>
                    <a:pt x="49411" y="19777"/>
                  </a:cubicBezTo>
                  <a:lnTo>
                    <a:pt x="49483" y="20194"/>
                  </a:lnTo>
                  <a:cubicBezTo>
                    <a:pt x="49625" y="20170"/>
                    <a:pt x="49768" y="20146"/>
                    <a:pt x="49911" y="20122"/>
                  </a:cubicBezTo>
                  <a:cubicBezTo>
                    <a:pt x="51173" y="19920"/>
                    <a:pt x="52078" y="18837"/>
                    <a:pt x="52078" y="17563"/>
                  </a:cubicBezTo>
                  <a:lnTo>
                    <a:pt x="52078" y="17074"/>
                  </a:lnTo>
                  <a:close/>
                  <a:moveTo>
                    <a:pt x="72664" y="20337"/>
                  </a:moveTo>
                  <a:lnTo>
                    <a:pt x="72569" y="20753"/>
                  </a:lnTo>
                  <a:cubicBezTo>
                    <a:pt x="73950" y="21063"/>
                    <a:pt x="75331" y="21420"/>
                    <a:pt x="76676" y="21825"/>
                  </a:cubicBezTo>
                  <a:lnTo>
                    <a:pt x="76807" y="21420"/>
                  </a:lnTo>
                  <a:cubicBezTo>
                    <a:pt x="75438" y="21015"/>
                    <a:pt x="74045" y="20646"/>
                    <a:pt x="72664" y="20337"/>
                  </a:cubicBezTo>
                  <a:close/>
                  <a:moveTo>
                    <a:pt x="45220" y="20658"/>
                  </a:moveTo>
                  <a:cubicBezTo>
                    <a:pt x="43839" y="21003"/>
                    <a:pt x="42458" y="21396"/>
                    <a:pt x="41101" y="21837"/>
                  </a:cubicBezTo>
                  <a:lnTo>
                    <a:pt x="41231" y="22242"/>
                  </a:lnTo>
                  <a:cubicBezTo>
                    <a:pt x="42577" y="21813"/>
                    <a:pt x="43958" y="21408"/>
                    <a:pt x="45327" y="21075"/>
                  </a:cubicBezTo>
                  <a:lnTo>
                    <a:pt x="45220" y="20658"/>
                  </a:lnTo>
                  <a:close/>
                  <a:moveTo>
                    <a:pt x="80855" y="22801"/>
                  </a:moveTo>
                  <a:lnTo>
                    <a:pt x="80701" y="23194"/>
                  </a:lnTo>
                  <a:cubicBezTo>
                    <a:pt x="82022" y="23706"/>
                    <a:pt x="83344" y="24254"/>
                    <a:pt x="84618" y="24861"/>
                  </a:cubicBezTo>
                  <a:lnTo>
                    <a:pt x="84796" y="24468"/>
                  </a:lnTo>
                  <a:cubicBezTo>
                    <a:pt x="83511" y="23873"/>
                    <a:pt x="82189" y="23301"/>
                    <a:pt x="80855" y="22801"/>
                  </a:cubicBezTo>
                  <a:close/>
                  <a:moveTo>
                    <a:pt x="37076" y="23313"/>
                  </a:moveTo>
                  <a:cubicBezTo>
                    <a:pt x="35767" y="23849"/>
                    <a:pt x="34445" y="24444"/>
                    <a:pt x="33171" y="25075"/>
                  </a:cubicBezTo>
                  <a:lnTo>
                    <a:pt x="33361" y="25468"/>
                  </a:lnTo>
                  <a:cubicBezTo>
                    <a:pt x="34635" y="24837"/>
                    <a:pt x="35933" y="24242"/>
                    <a:pt x="37243" y="23706"/>
                  </a:cubicBezTo>
                  <a:lnTo>
                    <a:pt x="37076" y="23313"/>
                  </a:lnTo>
                  <a:close/>
                  <a:moveTo>
                    <a:pt x="88606" y="26421"/>
                  </a:moveTo>
                  <a:lnTo>
                    <a:pt x="88404" y="26790"/>
                  </a:lnTo>
                  <a:cubicBezTo>
                    <a:pt x="89630" y="27480"/>
                    <a:pt x="90857" y="28219"/>
                    <a:pt x="92035" y="28993"/>
                  </a:cubicBezTo>
                  <a:lnTo>
                    <a:pt x="92274" y="28635"/>
                  </a:lnTo>
                  <a:cubicBezTo>
                    <a:pt x="91083" y="27861"/>
                    <a:pt x="89857" y="27111"/>
                    <a:pt x="88606" y="26421"/>
                  </a:cubicBezTo>
                  <a:close/>
                  <a:moveTo>
                    <a:pt x="29409" y="27123"/>
                  </a:moveTo>
                  <a:cubicBezTo>
                    <a:pt x="28182" y="27838"/>
                    <a:pt x="26968" y="28623"/>
                    <a:pt x="25789" y="29421"/>
                  </a:cubicBezTo>
                  <a:lnTo>
                    <a:pt x="26039" y="29778"/>
                  </a:lnTo>
                  <a:cubicBezTo>
                    <a:pt x="27194" y="28981"/>
                    <a:pt x="28408" y="28207"/>
                    <a:pt x="29623" y="27492"/>
                  </a:cubicBezTo>
                  <a:lnTo>
                    <a:pt x="29409" y="27123"/>
                  </a:lnTo>
                  <a:close/>
                  <a:moveTo>
                    <a:pt x="95762" y="31112"/>
                  </a:moveTo>
                  <a:lnTo>
                    <a:pt x="95512" y="31445"/>
                  </a:lnTo>
                  <a:cubicBezTo>
                    <a:pt x="96631" y="32302"/>
                    <a:pt x="97739" y="33219"/>
                    <a:pt x="98798" y="34148"/>
                  </a:cubicBezTo>
                  <a:lnTo>
                    <a:pt x="99072" y="33826"/>
                  </a:lnTo>
                  <a:cubicBezTo>
                    <a:pt x="98012" y="32886"/>
                    <a:pt x="96893" y="31969"/>
                    <a:pt x="95762" y="31112"/>
                  </a:cubicBezTo>
                  <a:close/>
                  <a:moveTo>
                    <a:pt x="22360" y="31981"/>
                  </a:moveTo>
                  <a:cubicBezTo>
                    <a:pt x="21253" y="32874"/>
                    <a:pt x="20157" y="33815"/>
                    <a:pt x="19110" y="34779"/>
                  </a:cubicBezTo>
                  <a:lnTo>
                    <a:pt x="19407" y="35100"/>
                  </a:lnTo>
                  <a:cubicBezTo>
                    <a:pt x="20443" y="34136"/>
                    <a:pt x="21527" y="33207"/>
                    <a:pt x="22622" y="32314"/>
                  </a:cubicBezTo>
                  <a:lnTo>
                    <a:pt x="22360" y="31981"/>
                  </a:lnTo>
                  <a:close/>
                  <a:moveTo>
                    <a:pt x="102180" y="36779"/>
                  </a:moveTo>
                  <a:lnTo>
                    <a:pt x="101882" y="37077"/>
                  </a:lnTo>
                  <a:cubicBezTo>
                    <a:pt x="102870" y="38089"/>
                    <a:pt x="103835" y="39137"/>
                    <a:pt x="104751" y="40220"/>
                  </a:cubicBezTo>
                  <a:lnTo>
                    <a:pt x="105073" y="39946"/>
                  </a:lnTo>
                  <a:cubicBezTo>
                    <a:pt x="104156" y="38863"/>
                    <a:pt x="103180" y="37791"/>
                    <a:pt x="102180" y="36779"/>
                  </a:cubicBezTo>
                  <a:close/>
                  <a:moveTo>
                    <a:pt x="16074" y="37803"/>
                  </a:moveTo>
                  <a:cubicBezTo>
                    <a:pt x="15109" y="38839"/>
                    <a:pt x="14157" y="39934"/>
                    <a:pt x="13264" y="41030"/>
                  </a:cubicBezTo>
                  <a:lnTo>
                    <a:pt x="13597" y="41304"/>
                  </a:lnTo>
                  <a:cubicBezTo>
                    <a:pt x="14478" y="40208"/>
                    <a:pt x="15419" y="39125"/>
                    <a:pt x="16383" y="38101"/>
                  </a:cubicBezTo>
                  <a:lnTo>
                    <a:pt x="16074" y="37803"/>
                  </a:lnTo>
                  <a:close/>
                  <a:moveTo>
                    <a:pt x="107728" y="43304"/>
                  </a:moveTo>
                  <a:lnTo>
                    <a:pt x="107383" y="43554"/>
                  </a:lnTo>
                  <a:cubicBezTo>
                    <a:pt x="108216" y="44697"/>
                    <a:pt x="109026" y="45876"/>
                    <a:pt x="109776" y="47078"/>
                  </a:cubicBezTo>
                  <a:lnTo>
                    <a:pt x="110133" y="46852"/>
                  </a:lnTo>
                  <a:cubicBezTo>
                    <a:pt x="109383" y="45637"/>
                    <a:pt x="108573" y="44447"/>
                    <a:pt x="107728" y="43304"/>
                  </a:cubicBezTo>
                  <a:close/>
                  <a:moveTo>
                    <a:pt x="10692" y="44459"/>
                  </a:moveTo>
                  <a:cubicBezTo>
                    <a:pt x="9870" y="45626"/>
                    <a:pt x="9097" y="46828"/>
                    <a:pt x="8370" y="48054"/>
                  </a:cubicBezTo>
                  <a:lnTo>
                    <a:pt x="8727" y="48269"/>
                  </a:lnTo>
                  <a:cubicBezTo>
                    <a:pt x="9454" y="47054"/>
                    <a:pt x="10228" y="45864"/>
                    <a:pt x="11037" y="44697"/>
                  </a:cubicBezTo>
                  <a:lnTo>
                    <a:pt x="10692" y="44459"/>
                  </a:lnTo>
                  <a:close/>
                  <a:moveTo>
                    <a:pt x="112288" y="50555"/>
                  </a:moveTo>
                  <a:lnTo>
                    <a:pt x="111907" y="50757"/>
                  </a:lnTo>
                  <a:cubicBezTo>
                    <a:pt x="112574" y="52007"/>
                    <a:pt x="113205" y="53293"/>
                    <a:pt x="113776" y="54579"/>
                  </a:cubicBezTo>
                  <a:lnTo>
                    <a:pt x="114157" y="54412"/>
                  </a:lnTo>
                  <a:cubicBezTo>
                    <a:pt x="113586" y="53103"/>
                    <a:pt x="112955" y="51805"/>
                    <a:pt x="112288" y="50555"/>
                  </a:cubicBezTo>
                  <a:close/>
                  <a:moveTo>
                    <a:pt x="6310" y="51805"/>
                  </a:moveTo>
                  <a:cubicBezTo>
                    <a:pt x="5668" y="53079"/>
                    <a:pt x="5072" y="54389"/>
                    <a:pt x="4525" y="55698"/>
                  </a:cubicBezTo>
                  <a:lnTo>
                    <a:pt x="4917" y="55865"/>
                  </a:lnTo>
                  <a:cubicBezTo>
                    <a:pt x="5465" y="54555"/>
                    <a:pt x="6060" y="53257"/>
                    <a:pt x="6691" y="51995"/>
                  </a:cubicBezTo>
                  <a:lnTo>
                    <a:pt x="6310" y="51805"/>
                  </a:lnTo>
                  <a:close/>
                  <a:moveTo>
                    <a:pt x="115753" y="58389"/>
                  </a:moveTo>
                  <a:lnTo>
                    <a:pt x="115360" y="58532"/>
                  </a:lnTo>
                  <a:cubicBezTo>
                    <a:pt x="115836" y="59865"/>
                    <a:pt x="116265" y="61223"/>
                    <a:pt x="116646" y="62592"/>
                  </a:cubicBezTo>
                  <a:lnTo>
                    <a:pt x="117062" y="62473"/>
                  </a:lnTo>
                  <a:cubicBezTo>
                    <a:pt x="116669" y="61104"/>
                    <a:pt x="116241" y="59723"/>
                    <a:pt x="115753" y="58389"/>
                  </a:cubicBezTo>
                  <a:close/>
                  <a:moveTo>
                    <a:pt x="3024" y="59711"/>
                  </a:moveTo>
                  <a:cubicBezTo>
                    <a:pt x="2584" y="61056"/>
                    <a:pt x="2179" y="62437"/>
                    <a:pt x="1822" y="63818"/>
                  </a:cubicBezTo>
                  <a:lnTo>
                    <a:pt x="2239" y="63925"/>
                  </a:lnTo>
                  <a:cubicBezTo>
                    <a:pt x="2584" y="62556"/>
                    <a:pt x="2989" y="61187"/>
                    <a:pt x="3429" y="59842"/>
                  </a:cubicBezTo>
                  <a:lnTo>
                    <a:pt x="3024" y="59711"/>
                  </a:lnTo>
                  <a:close/>
                  <a:moveTo>
                    <a:pt x="118063" y="66640"/>
                  </a:moveTo>
                  <a:lnTo>
                    <a:pt x="117646" y="66723"/>
                  </a:lnTo>
                  <a:cubicBezTo>
                    <a:pt x="117920" y="68105"/>
                    <a:pt x="118158" y="69509"/>
                    <a:pt x="118336" y="70914"/>
                  </a:cubicBezTo>
                  <a:lnTo>
                    <a:pt x="118753" y="70867"/>
                  </a:lnTo>
                  <a:cubicBezTo>
                    <a:pt x="118574" y="69450"/>
                    <a:pt x="118336" y="68033"/>
                    <a:pt x="118063" y="66640"/>
                  </a:cubicBezTo>
                  <a:close/>
                  <a:moveTo>
                    <a:pt x="929" y="68009"/>
                  </a:moveTo>
                  <a:cubicBezTo>
                    <a:pt x="679" y="69402"/>
                    <a:pt x="476" y="70831"/>
                    <a:pt x="322" y="72248"/>
                  </a:cubicBezTo>
                  <a:lnTo>
                    <a:pt x="750" y="72295"/>
                  </a:lnTo>
                  <a:cubicBezTo>
                    <a:pt x="893" y="70891"/>
                    <a:pt x="1096" y="69474"/>
                    <a:pt x="1346" y="68081"/>
                  </a:cubicBezTo>
                  <a:lnTo>
                    <a:pt x="929" y="68009"/>
                  </a:lnTo>
                  <a:close/>
                  <a:moveTo>
                    <a:pt x="119146" y="75129"/>
                  </a:moveTo>
                  <a:lnTo>
                    <a:pt x="118717" y="75153"/>
                  </a:lnTo>
                  <a:cubicBezTo>
                    <a:pt x="118789" y="76272"/>
                    <a:pt x="118813" y="77403"/>
                    <a:pt x="118813" y="78534"/>
                  </a:cubicBezTo>
                  <a:cubicBezTo>
                    <a:pt x="118813" y="78820"/>
                    <a:pt x="118813" y="79106"/>
                    <a:pt x="118813" y="79404"/>
                  </a:cubicBezTo>
                  <a:lnTo>
                    <a:pt x="119241" y="79404"/>
                  </a:lnTo>
                  <a:cubicBezTo>
                    <a:pt x="119241" y="79118"/>
                    <a:pt x="119241" y="78820"/>
                    <a:pt x="119241" y="78534"/>
                  </a:cubicBezTo>
                  <a:cubicBezTo>
                    <a:pt x="119241" y="77403"/>
                    <a:pt x="119217" y="76248"/>
                    <a:pt x="119146" y="75129"/>
                  </a:cubicBezTo>
                  <a:close/>
                  <a:moveTo>
                    <a:pt x="36" y="76522"/>
                  </a:moveTo>
                  <a:cubicBezTo>
                    <a:pt x="12" y="77189"/>
                    <a:pt x="0" y="77868"/>
                    <a:pt x="0" y="78534"/>
                  </a:cubicBezTo>
                  <a:cubicBezTo>
                    <a:pt x="0" y="78642"/>
                    <a:pt x="0" y="78749"/>
                    <a:pt x="0" y="78868"/>
                  </a:cubicBezTo>
                  <a:cubicBezTo>
                    <a:pt x="0" y="79511"/>
                    <a:pt x="12" y="80166"/>
                    <a:pt x="36" y="80808"/>
                  </a:cubicBezTo>
                  <a:lnTo>
                    <a:pt x="464" y="80785"/>
                  </a:lnTo>
                  <a:cubicBezTo>
                    <a:pt x="441" y="80154"/>
                    <a:pt x="429" y="79499"/>
                    <a:pt x="429" y="78868"/>
                  </a:cubicBezTo>
                  <a:cubicBezTo>
                    <a:pt x="429" y="78749"/>
                    <a:pt x="429" y="78642"/>
                    <a:pt x="429" y="78534"/>
                  </a:cubicBezTo>
                  <a:cubicBezTo>
                    <a:pt x="429" y="77868"/>
                    <a:pt x="441" y="77201"/>
                    <a:pt x="453" y="76534"/>
                  </a:cubicBezTo>
                  <a:lnTo>
                    <a:pt x="36" y="76522"/>
                  </a:lnTo>
                  <a:close/>
                  <a:moveTo>
                    <a:pt x="118598" y="83654"/>
                  </a:moveTo>
                  <a:cubicBezTo>
                    <a:pt x="118479" y="85059"/>
                    <a:pt x="118301" y="86476"/>
                    <a:pt x="118086" y="87869"/>
                  </a:cubicBezTo>
                  <a:lnTo>
                    <a:pt x="118503" y="87940"/>
                  </a:lnTo>
                  <a:cubicBezTo>
                    <a:pt x="118729" y="86535"/>
                    <a:pt x="118908" y="85107"/>
                    <a:pt x="119027" y="83690"/>
                  </a:cubicBezTo>
                  <a:lnTo>
                    <a:pt x="118598" y="83654"/>
                  </a:lnTo>
                  <a:close/>
                  <a:moveTo>
                    <a:pt x="774" y="85023"/>
                  </a:moveTo>
                  <a:lnTo>
                    <a:pt x="345" y="85071"/>
                  </a:lnTo>
                  <a:cubicBezTo>
                    <a:pt x="500" y="86488"/>
                    <a:pt x="715" y="87916"/>
                    <a:pt x="965" y="89309"/>
                  </a:cubicBezTo>
                  <a:lnTo>
                    <a:pt x="1381" y="89238"/>
                  </a:lnTo>
                  <a:cubicBezTo>
                    <a:pt x="1131" y="87845"/>
                    <a:pt x="929" y="86440"/>
                    <a:pt x="774" y="85023"/>
                  </a:cubicBezTo>
                  <a:close/>
                  <a:moveTo>
                    <a:pt x="117265" y="92036"/>
                  </a:moveTo>
                  <a:cubicBezTo>
                    <a:pt x="116943" y="93417"/>
                    <a:pt x="116574" y="94798"/>
                    <a:pt x="116158" y="96144"/>
                  </a:cubicBezTo>
                  <a:lnTo>
                    <a:pt x="116562" y="96275"/>
                  </a:lnTo>
                  <a:cubicBezTo>
                    <a:pt x="116979" y="94917"/>
                    <a:pt x="117360" y="93524"/>
                    <a:pt x="117682" y="92143"/>
                  </a:cubicBezTo>
                  <a:lnTo>
                    <a:pt x="117265" y="92036"/>
                  </a:lnTo>
                  <a:close/>
                  <a:moveTo>
                    <a:pt x="2298" y="93393"/>
                  </a:moveTo>
                  <a:lnTo>
                    <a:pt x="1881" y="93500"/>
                  </a:lnTo>
                  <a:cubicBezTo>
                    <a:pt x="2239" y="94870"/>
                    <a:pt x="2643" y="96251"/>
                    <a:pt x="3096" y="97608"/>
                  </a:cubicBezTo>
                  <a:lnTo>
                    <a:pt x="3501" y="97465"/>
                  </a:lnTo>
                  <a:cubicBezTo>
                    <a:pt x="3048" y="96132"/>
                    <a:pt x="2643" y="94763"/>
                    <a:pt x="2298" y="93393"/>
                  </a:cubicBezTo>
                  <a:close/>
                  <a:moveTo>
                    <a:pt x="114741" y="100156"/>
                  </a:moveTo>
                  <a:cubicBezTo>
                    <a:pt x="114229" y="101466"/>
                    <a:pt x="113657" y="102775"/>
                    <a:pt x="113050" y="104049"/>
                  </a:cubicBezTo>
                  <a:lnTo>
                    <a:pt x="113431" y="104240"/>
                  </a:lnTo>
                  <a:cubicBezTo>
                    <a:pt x="114050" y="102954"/>
                    <a:pt x="114622" y="101632"/>
                    <a:pt x="115145" y="100311"/>
                  </a:cubicBezTo>
                  <a:lnTo>
                    <a:pt x="114741" y="100156"/>
                  </a:lnTo>
                  <a:close/>
                  <a:moveTo>
                    <a:pt x="5001" y="101454"/>
                  </a:moveTo>
                  <a:lnTo>
                    <a:pt x="4608" y="101621"/>
                  </a:lnTo>
                  <a:cubicBezTo>
                    <a:pt x="5156" y="102930"/>
                    <a:pt x="5763" y="104240"/>
                    <a:pt x="6406" y="105514"/>
                  </a:cubicBezTo>
                  <a:lnTo>
                    <a:pt x="6787" y="105311"/>
                  </a:lnTo>
                  <a:cubicBezTo>
                    <a:pt x="6144" y="104049"/>
                    <a:pt x="5548" y="102752"/>
                    <a:pt x="5001" y="101454"/>
                  </a:cubicBezTo>
                  <a:close/>
                  <a:moveTo>
                    <a:pt x="111074" y="107812"/>
                  </a:moveTo>
                  <a:cubicBezTo>
                    <a:pt x="110383" y="109038"/>
                    <a:pt x="109633" y="110253"/>
                    <a:pt x="108847" y="111431"/>
                  </a:cubicBezTo>
                  <a:lnTo>
                    <a:pt x="109192" y="111669"/>
                  </a:lnTo>
                  <a:cubicBezTo>
                    <a:pt x="109990" y="110491"/>
                    <a:pt x="110740" y="109264"/>
                    <a:pt x="111455" y="108026"/>
                  </a:cubicBezTo>
                  <a:lnTo>
                    <a:pt x="111074" y="107812"/>
                  </a:lnTo>
                  <a:close/>
                  <a:moveTo>
                    <a:pt x="8846" y="109038"/>
                  </a:moveTo>
                  <a:lnTo>
                    <a:pt x="8477" y="109264"/>
                  </a:lnTo>
                  <a:cubicBezTo>
                    <a:pt x="9216" y="110479"/>
                    <a:pt x="10001" y="111681"/>
                    <a:pt x="10823" y="112848"/>
                  </a:cubicBezTo>
                  <a:lnTo>
                    <a:pt x="11168" y="112610"/>
                  </a:lnTo>
                  <a:cubicBezTo>
                    <a:pt x="10359" y="111455"/>
                    <a:pt x="9573" y="110253"/>
                    <a:pt x="8846" y="109038"/>
                  </a:cubicBezTo>
                  <a:close/>
                  <a:moveTo>
                    <a:pt x="106347" y="114872"/>
                  </a:moveTo>
                  <a:cubicBezTo>
                    <a:pt x="105490" y="115991"/>
                    <a:pt x="104561" y="117087"/>
                    <a:pt x="103620" y="118134"/>
                  </a:cubicBezTo>
                  <a:lnTo>
                    <a:pt x="103942" y="118420"/>
                  </a:lnTo>
                  <a:cubicBezTo>
                    <a:pt x="104894" y="117361"/>
                    <a:pt x="105811" y="116253"/>
                    <a:pt x="106692" y="115134"/>
                  </a:cubicBezTo>
                  <a:lnTo>
                    <a:pt x="106347" y="114872"/>
                  </a:lnTo>
                  <a:close/>
                  <a:moveTo>
                    <a:pt x="13740" y="115991"/>
                  </a:moveTo>
                  <a:lnTo>
                    <a:pt x="13407" y="116265"/>
                  </a:lnTo>
                  <a:cubicBezTo>
                    <a:pt x="14311" y="117361"/>
                    <a:pt x="15264" y="118444"/>
                    <a:pt x="16240" y="119480"/>
                  </a:cubicBezTo>
                  <a:lnTo>
                    <a:pt x="16550" y="119194"/>
                  </a:lnTo>
                  <a:cubicBezTo>
                    <a:pt x="15574" y="118158"/>
                    <a:pt x="14633" y="117087"/>
                    <a:pt x="13740" y="115991"/>
                  </a:cubicBezTo>
                  <a:close/>
                  <a:moveTo>
                    <a:pt x="100667" y="121194"/>
                  </a:moveTo>
                  <a:cubicBezTo>
                    <a:pt x="99644" y="122171"/>
                    <a:pt x="98584" y="123123"/>
                    <a:pt x="97489" y="124028"/>
                  </a:cubicBezTo>
                  <a:lnTo>
                    <a:pt x="97762" y="124361"/>
                  </a:lnTo>
                  <a:cubicBezTo>
                    <a:pt x="98858" y="123445"/>
                    <a:pt x="99929" y="122480"/>
                    <a:pt x="100953" y="121504"/>
                  </a:cubicBezTo>
                  <a:lnTo>
                    <a:pt x="100667" y="121194"/>
                  </a:lnTo>
                  <a:close/>
                  <a:moveTo>
                    <a:pt x="19574" y="122171"/>
                  </a:moveTo>
                  <a:lnTo>
                    <a:pt x="19288" y="122492"/>
                  </a:lnTo>
                  <a:cubicBezTo>
                    <a:pt x="20336" y="123445"/>
                    <a:pt x="21431" y="124385"/>
                    <a:pt x="22551" y="125266"/>
                  </a:cubicBezTo>
                  <a:lnTo>
                    <a:pt x="22813" y="124933"/>
                  </a:lnTo>
                  <a:cubicBezTo>
                    <a:pt x="21705" y="124064"/>
                    <a:pt x="20622" y="123135"/>
                    <a:pt x="19574" y="122171"/>
                  </a:cubicBezTo>
                  <a:close/>
                  <a:moveTo>
                    <a:pt x="94131" y="126636"/>
                  </a:moveTo>
                  <a:cubicBezTo>
                    <a:pt x="92988" y="127457"/>
                    <a:pt x="91797" y="128255"/>
                    <a:pt x="90595" y="128993"/>
                  </a:cubicBezTo>
                  <a:lnTo>
                    <a:pt x="90809" y="129350"/>
                  </a:lnTo>
                  <a:cubicBezTo>
                    <a:pt x="92024" y="128612"/>
                    <a:pt x="93226" y="127814"/>
                    <a:pt x="94381" y="126981"/>
                  </a:cubicBezTo>
                  <a:lnTo>
                    <a:pt x="94131" y="126636"/>
                  </a:lnTo>
                  <a:close/>
                  <a:moveTo>
                    <a:pt x="26230" y="127457"/>
                  </a:moveTo>
                  <a:lnTo>
                    <a:pt x="25991" y="127814"/>
                  </a:lnTo>
                  <a:cubicBezTo>
                    <a:pt x="27170" y="128612"/>
                    <a:pt x="28385" y="129374"/>
                    <a:pt x="29611" y="130088"/>
                  </a:cubicBezTo>
                  <a:lnTo>
                    <a:pt x="29825" y="129719"/>
                  </a:lnTo>
                  <a:cubicBezTo>
                    <a:pt x="28611" y="129017"/>
                    <a:pt x="27396" y="128255"/>
                    <a:pt x="26230" y="127457"/>
                  </a:cubicBezTo>
                  <a:close/>
                  <a:moveTo>
                    <a:pt x="86892" y="131088"/>
                  </a:moveTo>
                  <a:cubicBezTo>
                    <a:pt x="85630" y="131743"/>
                    <a:pt x="84344" y="132350"/>
                    <a:pt x="83046" y="132910"/>
                  </a:cubicBezTo>
                  <a:lnTo>
                    <a:pt x="83213" y="133303"/>
                  </a:lnTo>
                  <a:cubicBezTo>
                    <a:pt x="84523" y="132743"/>
                    <a:pt x="85820" y="132124"/>
                    <a:pt x="87082" y="131469"/>
                  </a:cubicBezTo>
                  <a:lnTo>
                    <a:pt x="86892" y="131088"/>
                  </a:lnTo>
                  <a:close/>
                  <a:moveTo>
                    <a:pt x="33576" y="131731"/>
                  </a:moveTo>
                  <a:lnTo>
                    <a:pt x="33385" y="132112"/>
                  </a:lnTo>
                  <a:cubicBezTo>
                    <a:pt x="34659" y="132731"/>
                    <a:pt x="35981" y="133327"/>
                    <a:pt x="37302" y="133851"/>
                  </a:cubicBezTo>
                  <a:lnTo>
                    <a:pt x="37457" y="133458"/>
                  </a:lnTo>
                  <a:cubicBezTo>
                    <a:pt x="36148" y="132934"/>
                    <a:pt x="34838" y="132350"/>
                    <a:pt x="33576" y="131731"/>
                  </a:cubicBezTo>
                  <a:close/>
                  <a:moveTo>
                    <a:pt x="79070" y="134458"/>
                  </a:moveTo>
                  <a:cubicBezTo>
                    <a:pt x="77736" y="134922"/>
                    <a:pt x="76379" y="135339"/>
                    <a:pt x="75010" y="135708"/>
                  </a:cubicBezTo>
                  <a:lnTo>
                    <a:pt x="75117" y="136125"/>
                  </a:lnTo>
                  <a:cubicBezTo>
                    <a:pt x="76498" y="135756"/>
                    <a:pt x="77867" y="135327"/>
                    <a:pt x="79212" y="134863"/>
                  </a:cubicBezTo>
                  <a:lnTo>
                    <a:pt x="79070" y="134458"/>
                  </a:lnTo>
                  <a:close/>
                  <a:moveTo>
                    <a:pt x="41458" y="134898"/>
                  </a:moveTo>
                  <a:lnTo>
                    <a:pt x="41327" y="135303"/>
                  </a:lnTo>
                  <a:cubicBezTo>
                    <a:pt x="42684" y="135744"/>
                    <a:pt x="44065" y="136137"/>
                    <a:pt x="45446" y="136470"/>
                  </a:cubicBezTo>
                  <a:lnTo>
                    <a:pt x="45553" y="136053"/>
                  </a:lnTo>
                  <a:cubicBezTo>
                    <a:pt x="44172" y="135720"/>
                    <a:pt x="42803" y="135327"/>
                    <a:pt x="41458" y="134898"/>
                  </a:cubicBezTo>
                  <a:close/>
                  <a:moveTo>
                    <a:pt x="70866" y="136661"/>
                  </a:moveTo>
                  <a:cubicBezTo>
                    <a:pt x="69485" y="136922"/>
                    <a:pt x="68068" y="137149"/>
                    <a:pt x="66663" y="137315"/>
                  </a:cubicBezTo>
                  <a:lnTo>
                    <a:pt x="66711" y="137732"/>
                  </a:lnTo>
                  <a:cubicBezTo>
                    <a:pt x="68128" y="137565"/>
                    <a:pt x="69556" y="137351"/>
                    <a:pt x="70949" y="137077"/>
                  </a:cubicBezTo>
                  <a:lnTo>
                    <a:pt x="70866" y="136661"/>
                  </a:lnTo>
                  <a:close/>
                  <a:moveTo>
                    <a:pt x="49709" y="136911"/>
                  </a:moveTo>
                  <a:lnTo>
                    <a:pt x="49649" y="137327"/>
                  </a:lnTo>
                  <a:cubicBezTo>
                    <a:pt x="51042" y="137565"/>
                    <a:pt x="52471" y="137744"/>
                    <a:pt x="53888" y="137887"/>
                  </a:cubicBezTo>
                  <a:lnTo>
                    <a:pt x="53935" y="137458"/>
                  </a:lnTo>
                  <a:cubicBezTo>
                    <a:pt x="52519" y="137327"/>
                    <a:pt x="51102" y="137137"/>
                    <a:pt x="49709" y="136911"/>
                  </a:cubicBezTo>
                  <a:close/>
                  <a:moveTo>
                    <a:pt x="62425" y="137661"/>
                  </a:moveTo>
                  <a:cubicBezTo>
                    <a:pt x="61770" y="137696"/>
                    <a:pt x="61103" y="137708"/>
                    <a:pt x="60436" y="137720"/>
                  </a:cubicBezTo>
                  <a:cubicBezTo>
                    <a:pt x="60162" y="137720"/>
                    <a:pt x="59889" y="137732"/>
                    <a:pt x="59615" y="137732"/>
                  </a:cubicBezTo>
                  <a:cubicBezTo>
                    <a:pt x="59138" y="137732"/>
                    <a:pt x="58650" y="137720"/>
                    <a:pt x="58174" y="137708"/>
                  </a:cubicBezTo>
                  <a:lnTo>
                    <a:pt x="58162" y="138137"/>
                  </a:lnTo>
                  <a:cubicBezTo>
                    <a:pt x="58638" y="138149"/>
                    <a:pt x="59127" y="138149"/>
                    <a:pt x="59603" y="138149"/>
                  </a:cubicBezTo>
                  <a:lnTo>
                    <a:pt x="60448" y="138149"/>
                  </a:lnTo>
                  <a:cubicBezTo>
                    <a:pt x="61115" y="138137"/>
                    <a:pt x="61782" y="138125"/>
                    <a:pt x="62448" y="138089"/>
                  </a:cubicBezTo>
                  <a:lnTo>
                    <a:pt x="62425" y="137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2907323" y="0"/>
              <a:ext cx="3329370" cy="3720941"/>
            </a:xfrm>
            <a:custGeom>
              <a:avLst/>
              <a:gdLst/>
              <a:ahLst/>
              <a:cxnLst/>
              <a:rect l="l" t="t" r="r" b="b"/>
              <a:pathLst>
                <a:path w="127148" h="142102" extrusionOk="0">
                  <a:moveTo>
                    <a:pt x="51661" y="1"/>
                  </a:moveTo>
                  <a:lnTo>
                    <a:pt x="51661" y="12633"/>
                  </a:lnTo>
                  <a:cubicBezTo>
                    <a:pt x="51661" y="14598"/>
                    <a:pt x="50316" y="16312"/>
                    <a:pt x="48399" y="16777"/>
                  </a:cubicBezTo>
                  <a:cubicBezTo>
                    <a:pt x="45149" y="17574"/>
                    <a:pt x="41934" y="18646"/>
                    <a:pt x="38827" y="19956"/>
                  </a:cubicBezTo>
                  <a:cubicBezTo>
                    <a:pt x="31254" y="23159"/>
                    <a:pt x="24456" y="27742"/>
                    <a:pt x="18622" y="33576"/>
                  </a:cubicBezTo>
                  <a:cubicBezTo>
                    <a:pt x="12788" y="39411"/>
                    <a:pt x="8204" y="46209"/>
                    <a:pt x="5001" y="53781"/>
                  </a:cubicBezTo>
                  <a:cubicBezTo>
                    <a:pt x="1679" y="61628"/>
                    <a:pt x="0" y="69950"/>
                    <a:pt x="0" y="78534"/>
                  </a:cubicBezTo>
                  <a:cubicBezTo>
                    <a:pt x="0" y="87107"/>
                    <a:pt x="1679" y="95441"/>
                    <a:pt x="5001" y="103275"/>
                  </a:cubicBezTo>
                  <a:cubicBezTo>
                    <a:pt x="8204" y="110848"/>
                    <a:pt x="12788" y="117646"/>
                    <a:pt x="18622" y="123480"/>
                  </a:cubicBezTo>
                  <a:cubicBezTo>
                    <a:pt x="24456" y="129326"/>
                    <a:pt x="31254" y="133898"/>
                    <a:pt x="38827" y="137101"/>
                  </a:cubicBezTo>
                  <a:cubicBezTo>
                    <a:pt x="46673" y="140423"/>
                    <a:pt x="54995" y="142102"/>
                    <a:pt x="63580" y="142102"/>
                  </a:cubicBezTo>
                  <a:cubicBezTo>
                    <a:pt x="72152" y="142102"/>
                    <a:pt x="80487" y="140423"/>
                    <a:pt x="88321" y="137101"/>
                  </a:cubicBezTo>
                  <a:cubicBezTo>
                    <a:pt x="95893" y="133898"/>
                    <a:pt x="102692" y="129326"/>
                    <a:pt x="108526" y="123480"/>
                  </a:cubicBezTo>
                  <a:cubicBezTo>
                    <a:pt x="114360" y="117646"/>
                    <a:pt x="118944" y="110848"/>
                    <a:pt x="122146" y="103275"/>
                  </a:cubicBezTo>
                  <a:cubicBezTo>
                    <a:pt x="125468" y="95441"/>
                    <a:pt x="127147" y="87107"/>
                    <a:pt x="127147" y="78534"/>
                  </a:cubicBezTo>
                  <a:cubicBezTo>
                    <a:pt x="127147" y="69950"/>
                    <a:pt x="125468" y="61628"/>
                    <a:pt x="122146" y="53781"/>
                  </a:cubicBezTo>
                  <a:cubicBezTo>
                    <a:pt x="118944" y="46209"/>
                    <a:pt x="114360" y="39411"/>
                    <a:pt x="108526" y="33576"/>
                  </a:cubicBezTo>
                  <a:cubicBezTo>
                    <a:pt x="102692" y="27742"/>
                    <a:pt x="95893" y="23159"/>
                    <a:pt x="88321" y="19956"/>
                  </a:cubicBezTo>
                  <a:cubicBezTo>
                    <a:pt x="85225" y="18646"/>
                    <a:pt x="81999" y="17574"/>
                    <a:pt x="78748" y="16777"/>
                  </a:cubicBezTo>
                  <a:cubicBezTo>
                    <a:pt x="76831" y="16312"/>
                    <a:pt x="75498" y="14598"/>
                    <a:pt x="75498" y="12633"/>
                  </a:cubicBezTo>
                  <a:lnTo>
                    <a:pt x="75498" y="1"/>
                  </a:lnTo>
                  <a:lnTo>
                    <a:pt x="75176" y="1"/>
                  </a:lnTo>
                  <a:lnTo>
                    <a:pt x="75176" y="12633"/>
                  </a:lnTo>
                  <a:cubicBezTo>
                    <a:pt x="75176" y="14753"/>
                    <a:pt x="76617" y="16586"/>
                    <a:pt x="78677" y="17086"/>
                  </a:cubicBezTo>
                  <a:cubicBezTo>
                    <a:pt x="81903" y="17884"/>
                    <a:pt x="85106" y="18944"/>
                    <a:pt x="88202" y="20253"/>
                  </a:cubicBezTo>
                  <a:cubicBezTo>
                    <a:pt x="95727" y="23432"/>
                    <a:pt x="102489" y="27992"/>
                    <a:pt x="108300" y="33803"/>
                  </a:cubicBezTo>
                  <a:cubicBezTo>
                    <a:pt x="114110" y="39613"/>
                    <a:pt x="118670" y="46376"/>
                    <a:pt x="121861" y="53912"/>
                  </a:cubicBezTo>
                  <a:cubicBezTo>
                    <a:pt x="125159" y="61711"/>
                    <a:pt x="126826" y="69998"/>
                    <a:pt x="126826" y="78534"/>
                  </a:cubicBezTo>
                  <a:cubicBezTo>
                    <a:pt x="126826" y="87071"/>
                    <a:pt x="125159" y="95358"/>
                    <a:pt x="121861" y="103156"/>
                  </a:cubicBezTo>
                  <a:cubicBezTo>
                    <a:pt x="118670" y="110681"/>
                    <a:pt x="114110" y="117444"/>
                    <a:pt x="108300" y="123254"/>
                  </a:cubicBezTo>
                  <a:cubicBezTo>
                    <a:pt x="102489" y="129064"/>
                    <a:pt x="95727" y="133624"/>
                    <a:pt x="88202" y="136815"/>
                  </a:cubicBezTo>
                  <a:cubicBezTo>
                    <a:pt x="80391" y="140113"/>
                    <a:pt x="72116" y="141780"/>
                    <a:pt x="63580" y="141780"/>
                  </a:cubicBezTo>
                  <a:cubicBezTo>
                    <a:pt x="55043" y="141780"/>
                    <a:pt x="46756" y="140113"/>
                    <a:pt x="38958" y="136815"/>
                  </a:cubicBezTo>
                  <a:cubicBezTo>
                    <a:pt x="31421" y="133624"/>
                    <a:pt x="24658" y="129064"/>
                    <a:pt x="18848" y="123254"/>
                  </a:cubicBezTo>
                  <a:cubicBezTo>
                    <a:pt x="13038" y="117444"/>
                    <a:pt x="8478" y="110681"/>
                    <a:pt x="5299" y="103156"/>
                  </a:cubicBezTo>
                  <a:cubicBezTo>
                    <a:pt x="2001" y="95358"/>
                    <a:pt x="322" y="87071"/>
                    <a:pt x="322" y="78534"/>
                  </a:cubicBezTo>
                  <a:cubicBezTo>
                    <a:pt x="322" y="69998"/>
                    <a:pt x="2001" y="61711"/>
                    <a:pt x="5299" y="53912"/>
                  </a:cubicBezTo>
                  <a:cubicBezTo>
                    <a:pt x="8478" y="46376"/>
                    <a:pt x="13038" y="39613"/>
                    <a:pt x="18848" y="33803"/>
                  </a:cubicBezTo>
                  <a:cubicBezTo>
                    <a:pt x="24658" y="27992"/>
                    <a:pt x="31421" y="23432"/>
                    <a:pt x="38958" y="20253"/>
                  </a:cubicBezTo>
                  <a:cubicBezTo>
                    <a:pt x="42041" y="18944"/>
                    <a:pt x="45244" y="17884"/>
                    <a:pt x="48471" y="17086"/>
                  </a:cubicBezTo>
                  <a:cubicBezTo>
                    <a:pt x="50530" y="16586"/>
                    <a:pt x="51971" y="14753"/>
                    <a:pt x="51971" y="12633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3117152" y="0"/>
              <a:ext cx="2912531" cy="3511435"/>
            </a:xfrm>
            <a:custGeom>
              <a:avLst/>
              <a:gdLst/>
              <a:ahLst/>
              <a:cxnLst/>
              <a:rect l="l" t="t" r="r" b="b"/>
              <a:pathLst>
                <a:path w="111229" h="134101" extrusionOk="0">
                  <a:moveTo>
                    <a:pt x="51649" y="1"/>
                  </a:moveTo>
                  <a:lnTo>
                    <a:pt x="51649" y="19122"/>
                  </a:lnTo>
                  <a:cubicBezTo>
                    <a:pt x="51649" y="21313"/>
                    <a:pt x="50018" y="23194"/>
                    <a:pt x="47863" y="23492"/>
                  </a:cubicBezTo>
                  <a:cubicBezTo>
                    <a:pt x="20574" y="27302"/>
                    <a:pt x="0" y="50960"/>
                    <a:pt x="0" y="78534"/>
                  </a:cubicBezTo>
                  <a:cubicBezTo>
                    <a:pt x="0" y="93346"/>
                    <a:pt x="5787" y="107300"/>
                    <a:pt x="16288" y="117801"/>
                  </a:cubicBezTo>
                  <a:cubicBezTo>
                    <a:pt x="26789" y="128314"/>
                    <a:pt x="40743" y="134101"/>
                    <a:pt x="55567" y="134101"/>
                  </a:cubicBezTo>
                  <a:lnTo>
                    <a:pt x="55686" y="134101"/>
                  </a:lnTo>
                  <a:cubicBezTo>
                    <a:pt x="70604" y="134065"/>
                    <a:pt x="84594" y="128231"/>
                    <a:pt x="95048" y="117682"/>
                  </a:cubicBezTo>
                  <a:cubicBezTo>
                    <a:pt x="105513" y="107121"/>
                    <a:pt x="111228" y="93084"/>
                    <a:pt x="111133" y="78153"/>
                  </a:cubicBezTo>
                  <a:cubicBezTo>
                    <a:pt x="110943" y="50781"/>
                    <a:pt x="90381" y="27290"/>
                    <a:pt x="63294" y="23504"/>
                  </a:cubicBezTo>
                  <a:cubicBezTo>
                    <a:pt x="61115" y="23194"/>
                    <a:pt x="59472" y="21313"/>
                    <a:pt x="59472" y="19122"/>
                  </a:cubicBezTo>
                  <a:lnTo>
                    <a:pt x="59472" y="1"/>
                  </a:lnTo>
                  <a:lnTo>
                    <a:pt x="59150" y="1"/>
                  </a:lnTo>
                  <a:lnTo>
                    <a:pt x="59150" y="19122"/>
                  </a:lnTo>
                  <a:cubicBezTo>
                    <a:pt x="59150" y="21480"/>
                    <a:pt x="60913" y="23492"/>
                    <a:pt x="63246" y="23813"/>
                  </a:cubicBezTo>
                  <a:cubicBezTo>
                    <a:pt x="90178" y="27576"/>
                    <a:pt x="110621" y="50948"/>
                    <a:pt x="110812" y="78153"/>
                  </a:cubicBezTo>
                  <a:cubicBezTo>
                    <a:pt x="110907" y="93000"/>
                    <a:pt x="105228" y="106955"/>
                    <a:pt x="94822" y="117456"/>
                  </a:cubicBezTo>
                  <a:cubicBezTo>
                    <a:pt x="84427" y="127945"/>
                    <a:pt x="70521" y="133744"/>
                    <a:pt x="55686" y="133779"/>
                  </a:cubicBezTo>
                  <a:lnTo>
                    <a:pt x="55567" y="133779"/>
                  </a:lnTo>
                  <a:cubicBezTo>
                    <a:pt x="40827" y="133779"/>
                    <a:pt x="26956" y="128029"/>
                    <a:pt x="16514" y="117575"/>
                  </a:cubicBezTo>
                  <a:cubicBezTo>
                    <a:pt x="6072" y="107133"/>
                    <a:pt x="310" y="93262"/>
                    <a:pt x="310" y="78534"/>
                  </a:cubicBezTo>
                  <a:cubicBezTo>
                    <a:pt x="310" y="51114"/>
                    <a:pt x="20777" y="27588"/>
                    <a:pt x="47911" y="23813"/>
                  </a:cubicBezTo>
                  <a:cubicBezTo>
                    <a:pt x="50221" y="23492"/>
                    <a:pt x="51971" y="21480"/>
                    <a:pt x="51971" y="19122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3" name="Google Shape;903;p30"/>
          <p:cNvGrpSpPr/>
          <p:nvPr/>
        </p:nvGrpSpPr>
        <p:grpSpPr>
          <a:xfrm>
            <a:off x="7763155" y="2645856"/>
            <a:ext cx="2744920" cy="1895906"/>
            <a:chOff x="5747178" y="2161591"/>
            <a:chExt cx="2058689" cy="1421929"/>
          </a:xfrm>
        </p:grpSpPr>
        <p:sp>
          <p:nvSpPr>
            <p:cNvPr id="904" name="Google Shape;904;p30"/>
            <p:cNvSpPr/>
            <p:nvPr/>
          </p:nvSpPr>
          <p:spPr>
            <a:xfrm>
              <a:off x="5747178" y="2556752"/>
              <a:ext cx="406260" cy="406260"/>
            </a:xfrm>
            <a:custGeom>
              <a:avLst/>
              <a:gdLst/>
              <a:ahLst/>
              <a:cxnLst/>
              <a:rect l="l" t="t" r="r" b="b"/>
              <a:pathLst>
                <a:path w="15515" h="15515" extrusionOk="0">
                  <a:moveTo>
                    <a:pt x="7751" y="1"/>
                  </a:moveTo>
                  <a:cubicBezTo>
                    <a:pt x="3465" y="1"/>
                    <a:pt x="0" y="3465"/>
                    <a:pt x="0" y="7752"/>
                  </a:cubicBezTo>
                  <a:cubicBezTo>
                    <a:pt x="0" y="12038"/>
                    <a:pt x="3465" y="15514"/>
                    <a:pt x="7751" y="15514"/>
                  </a:cubicBezTo>
                  <a:cubicBezTo>
                    <a:pt x="12038" y="15514"/>
                    <a:pt x="15514" y="12038"/>
                    <a:pt x="15514" y="7752"/>
                  </a:cubicBezTo>
                  <a:cubicBezTo>
                    <a:pt x="15514" y="3465"/>
                    <a:pt x="12038" y="1"/>
                    <a:pt x="775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5796749" y="2606477"/>
              <a:ext cx="306810" cy="306810"/>
            </a:xfrm>
            <a:custGeom>
              <a:avLst/>
              <a:gdLst/>
              <a:ahLst/>
              <a:cxnLst/>
              <a:rect l="l" t="t" r="r" b="b"/>
              <a:pathLst>
                <a:path w="11717" h="11717" extrusionOk="0">
                  <a:moveTo>
                    <a:pt x="5858" y="1"/>
                  </a:moveTo>
                  <a:cubicBezTo>
                    <a:pt x="2632" y="1"/>
                    <a:pt x="1" y="2632"/>
                    <a:pt x="1" y="5859"/>
                  </a:cubicBezTo>
                  <a:cubicBezTo>
                    <a:pt x="1" y="9097"/>
                    <a:pt x="2632" y="11716"/>
                    <a:pt x="5858" y="11716"/>
                  </a:cubicBezTo>
                  <a:cubicBezTo>
                    <a:pt x="9097" y="11716"/>
                    <a:pt x="11716" y="9097"/>
                    <a:pt x="11716" y="5859"/>
                  </a:cubicBezTo>
                  <a:cubicBezTo>
                    <a:pt x="11716" y="2632"/>
                    <a:pt x="9097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6" name="Google Shape;906;p30"/>
            <p:cNvSpPr txBox="1"/>
            <p:nvPr/>
          </p:nvSpPr>
          <p:spPr>
            <a:xfrm>
              <a:off x="5796749" y="2161591"/>
              <a:ext cx="2009118" cy="14219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R="0" lvl="1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000"/>
                <a:tabLst>
                  <a:tab pos="914400" algn="l"/>
                </a:tabLst>
                <a:defRPr/>
              </a:pPr>
              <a:r>
                <a:rPr lang="en-US" sz="2800" b="0" i="0" dirty="0">
                  <a:solidFill>
                    <a:srgbClr val="0D0D0D"/>
                  </a:solidFill>
                  <a:effectLst/>
                  <a:latin typeface="Söhne"/>
                </a:rPr>
                <a:t>Route</a:t>
              </a:r>
              <a:br>
                <a:rPr lang="en-US" sz="2800" b="0" i="0" dirty="0">
                  <a:solidFill>
                    <a:srgbClr val="0D0D0D"/>
                  </a:solidFill>
                  <a:effectLst/>
                  <a:latin typeface="Söhne"/>
                </a:rPr>
              </a:br>
              <a:br>
                <a:rPr lang="en-US" sz="2800" b="0" i="0" dirty="0">
                  <a:solidFill>
                    <a:srgbClr val="0D0D0D"/>
                  </a:solidFill>
                  <a:effectLst/>
                  <a:latin typeface="Söhne"/>
                </a:rPr>
              </a:br>
              <a:r>
                <a:rPr lang="en-US" sz="2800" dirty="0">
                  <a:solidFill>
                    <a:srgbClr val="0D0D0D"/>
                  </a:solidFill>
                  <a:latin typeface="Söhne"/>
                </a:rPr>
                <a:t>O</a:t>
              </a:r>
              <a:r>
                <a:rPr lang="en-US" sz="2800" b="0" i="0" dirty="0">
                  <a:solidFill>
                    <a:srgbClr val="0D0D0D"/>
                  </a:solidFill>
                  <a:effectLst/>
                  <a:latin typeface="Söhne"/>
                </a:rPr>
                <a:t>ptimization</a:t>
              </a:r>
              <a:endPara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0" name="Google Shape;910;p30"/>
          <p:cNvSpPr/>
          <p:nvPr/>
        </p:nvSpPr>
        <p:spPr>
          <a:xfrm>
            <a:off x="6779472" y="4805776"/>
            <a:ext cx="408660" cy="408660"/>
          </a:xfrm>
          <a:custGeom>
            <a:avLst/>
            <a:gdLst/>
            <a:ahLst/>
            <a:cxnLst/>
            <a:rect l="l" t="t" r="r" b="b"/>
            <a:pathLst>
              <a:path w="11705" h="11705" extrusionOk="0">
                <a:moveTo>
                  <a:pt x="5859" y="0"/>
                </a:moveTo>
                <a:cubicBezTo>
                  <a:pt x="2620" y="0"/>
                  <a:pt x="1" y="2620"/>
                  <a:pt x="1" y="5858"/>
                </a:cubicBezTo>
                <a:cubicBezTo>
                  <a:pt x="1" y="9085"/>
                  <a:pt x="2620" y="11704"/>
                  <a:pt x="5859" y="11704"/>
                </a:cubicBezTo>
                <a:cubicBezTo>
                  <a:pt x="9085" y="11704"/>
                  <a:pt x="11705" y="9085"/>
                  <a:pt x="11705" y="5858"/>
                </a:cubicBezTo>
                <a:cubicBezTo>
                  <a:pt x="11705" y="2620"/>
                  <a:pt x="9085" y="0"/>
                  <a:pt x="58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13" name="Google Shape;913;p30"/>
          <p:cNvGrpSpPr/>
          <p:nvPr/>
        </p:nvGrpSpPr>
        <p:grpSpPr>
          <a:xfrm>
            <a:off x="7365032" y="1057258"/>
            <a:ext cx="541645" cy="541680"/>
            <a:chOff x="5698735" y="1038167"/>
            <a:chExt cx="406234" cy="406260"/>
          </a:xfrm>
        </p:grpSpPr>
        <p:sp>
          <p:nvSpPr>
            <p:cNvPr id="914" name="Google Shape;914;p30"/>
            <p:cNvSpPr/>
            <p:nvPr/>
          </p:nvSpPr>
          <p:spPr>
            <a:xfrm>
              <a:off x="5698735" y="1038167"/>
              <a:ext cx="406234" cy="406260"/>
            </a:xfrm>
            <a:custGeom>
              <a:avLst/>
              <a:gdLst/>
              <a:ahLst/>
              <a:cxnLst/>
              <a:rect l="l" t="t" r="r" b="b"/>
              <a:pathLst>
                <a:path w="15514" h="15515" extrusionOk="0">
                  <a:moveTo>
                    <a:pt x="7751" y="1"/>
                  </a:moveTo>
                  <a:cubicBezTo>
                    <a:pt x="3465" y="1"/>
                    <a:pt x="0" y="3465"/>
                    <a:pt x="0" y="7752"/>
                  </a:cubicBezTo>
                  <a:cubicBezTo>
                    <a:pt x="0" y="12038"/>
                    <a:pt x="3465" y="15514"/>
                    <a:pt x="7751" y="15514"/>
                  </a:cubicBezTo>
                  <a:cubicBezTo>
                    <a:pt x="12037" y="15514"/>
                    <a:pt x="15514" y="12038"/>
                    <a:pt x="15514" y="7752"/>
                  </a:cubicBezTo>
                  <a:cubicBezTo>
                    <a:pt x="15514" y="3465"/>
                    <a:pt x="12037" y="1"/>
                    <a:pt x="7751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5752340" y="1087892"/>
              <a:ext cx="306469" cy="306810"/>
            </a:xfrm>
            <a:custGeom>
              <a:avLst/>
              <a:gdLst/>
              <a:ahLst/>
              <a:cxnLst/>
              <a:rect l="l" t="t" r="r" b="b"/>
              <a:pathLst>
                <a:path w="11704" h="11717" extrusionOk="0">
                  <a:moveTo>
                    <a:pt x="5846" y="1"/>
                  </a:moveTo>
                  <a:cubicBezTo>
                    <a:pt x="2620" y="1"/>
                    <a:pt x="0" y="2632"/>
                    <a:pt x="0" y="5859"/>
                  </a:cubicBezTo>
                  <a:cubicBezTo>
                    <a:pt x="0" y="9097"/>
                    <a:pt x="2620" y="11716"/>
                    <a:pt x="5846" y="11716"/>
                  </a:cubicBezTo>
                  <a:cubicBezTo>
                    <a:pt x="9085" y="11716"/>
                    <a:pt x="11704" y="9097"/>
                    <a:pt x="11704" y="5859"/>
                  </a:cubicBezTo>
                  <a:cubicBezTo>
                    <a:pt x="11704" y="2632"/>
                    <a:pt x="9085" y="1"/>
                    <a:pt x="5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24" name="Google Shape;924;p30"/>
          <p:cNvSpPr/>
          <p:nvPr/>
        </p:nvSpPr>
        <p:spPr>
          <a:xfrm>
            <a:off x="6017241" y="4490274"/>
            <a:ext cx="541680" cy="541645"/>
          </a:xfrm>
          <a:custGeom>
            <a:avLst/>
            <a:gdLst/>
            <a:ahLst/>
            <a:cxnLst/>
            <a:rect l="l" t="t" r="r" b="b"/>
            <a:pathLst>
              <a:path w="15515" h="15514" extrusionOk="0">
                <a:moveTo>
                  <a:pt x="7751" y="0"/>
                </a:moveTo>
                <a:cubicBezTo>
                  <a:pt x="3465" y="0"/>
                  <a:pt x="0" y="3465"/>
                  <a:pt x="0" y="7751"/>
                </a:cubicBezTo>
                <a:cubicBezTo>
                  <a:pt x="0" y="12037"/>
                  <a:pt x="3465" y="15514"/>
                  <a:pt x="7751" y="15514"/>
                </a:cubicBezTo>
                <a:cubicBezTo>
                  <a:pt x="12038" y="15514"/>
                  <a:pt x="15514" y="12037"/>
                  <a:pt x="15514" y="7751"/>
                </a:cubicBezTo>
                <a:cubicBezTo>
                  <a:pt x="15514" y="3465"/>
                  <a:pt x="12038" y="0"/>
                  <a:pt x="7751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9" name="Google Shape;929;p30"/>
          <p:cNvGrpSpPr/>
          <p:nvPr/>
        </p:nvGrpSpPr>
        <p:grpSpPr>
          <a:xfrm>
            <a:off x="6288856" y="2052057"/>
            <a:ext cx="409063" cy="577799"/>
            <a:chOff x="1333682" y="3344330"/>
            <a:chExt cx="271213" cy="383088"/>
          </a:xfrm>
        </p:grpSpPr>
        <p:sp>
          <p:nvSpPr>
            <p:cNvPr id="930" name="Google Shape;930;p30"/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Google Shape;905;p30">
            <a:extLst>
              <a:ext uri="{FF2B5EF4-FFF2-40B4-BE49-F238E27FC236}">
                <a16:creationId xmlns:a16="http://schemas.microsoft.com/office/drawing/2014/main" id="{803616D5-40F1-040B-1EF6-00D9D06EDF5D}"/>
              </a:ext>
            </a:extLst>
          </p:cNvPr>
          <p:cNvSpPr/>
          <p:nvPr/>
        </p:nvSpPr>
        <p:spPr>
          <a:xfrm>
            <a:off x="6084308" y="4552175"/>
            <a:ext cx="409080" cy="409080"/>
          </a:xfrm>
          <a:custGeom>
            <a:avLst/>
            <a:gdLst/>
            <a:ahLst/>
            <a:cxnLst/>
            <a:rect l="l" t="t" r="r" b="b"/>
            <a:pathLst>
              <a:path w="11717" h="11717" extrusionOk="0">
                <a:moveTo>
                  <a:pt x="5858" y="1"/>
                </a:moveTo>
                <a:cubicBezTo>
                  <a:pt x="2632" y="1"/>
                  <a:pt x="1" y="2632"/>
                  <a:pt x="1" y="5859"/>
                </a:cubicBezTo>
                <a:cubicBezTo>
                  <a:pt x="1" y="9097"/>
                  <a:pt x="2632" y="11716"/>
                  <a:pt x="5858" y="11716"/>
                </a:cubicBezTo>
                <a:cubicBezTo>
                  <a:pt x="9097" y="11716"/>
                  <a:pt x="11716" y="9097"/>
                  <a:pt x="11716" y="5859"/>
                </a:cubicBezTo>
                <a:cubicBezTo>
                  <a:pt x="11716" y="2632"/>
                  <a:pt x="9097" y="1"/>
                  <a:pt x="58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AAD50-B078-7BDE-FA5B-00EA43476DC4}"/>
              </a:ext>
            </a:extLst>
          </p:cNvPr>
          <p:cNvSpPr txBox="1"/>
          <p:nvPr/>
        </p:nvSpPr>
        <p:spPr>
          <a:xfrm>
            <a:off x="5111161" y="4947105"/>
            <a:ext cx="3336621" cy="1250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1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tabLst>
                <a:tab pos="914400" algn="l"/>
              </a:tabLst>
              <a:defRPr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Dynamic</a:t>
            </a:r>
            <a:b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800" dirty="0">
                <a:solidFill>
                  <a:srgbClr val="0D0D0D"/>
                </a:solidFill>
                <a:latin typeface="Söhne"/>
              </a:rPr>
              <a:t>P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recision</a:t>
            </a:r>
            <a:endParaRPr kumimoji="0" lang="en-US" sz="2800" b="0" i="0" u="none" strike="noStrike" kern="1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47CCB-2832-9174-A7D3-627F67A9BFB1}"/>
              </a:ext>
            </a:extLst>
          </p:cNvPr>
          <p:cNvSpPr txBox="1"/>
          <p:nvPr/>
        </p:nvSpPr>
        <p:spPr>
          <a:xfrm>
            <a:off x="7763154" y="562943"/>
            <a:ext cx="2586432" cy="1239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1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tabLst>
                <a:tab pos="9144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Tailored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Predictions</a:t>
            </a:r>
            <a:endParaRPr kumimoji="0" lang="en-US" sz="2800" b="0" i="0" u="none" strike="noStrike" kern="1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AE8C7-6769-5F89-31B4-0EE67AAD88C5}"/>
              </a:ext>
            </a:extLst>
          </p:cNvPr>
          <p:cNvSpPr txBox="1"/>
          <p:nvPr/>
        </p:nvSpPr>
        <p:spPr>
          <a:xfrm>
            <a:off x="4362754" y="2037094"/>
            <a:ext cx="33144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Walbaum Display SemiBold" panose="02070703090703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Walbaum Display SemiBold" panose="02070703090703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Walbaum Display SemiBold" panose="02070703090703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Consistent/</a:t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Walbaum Display SemiBold" panose="02070703090703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Walbaum Display SemiBold" panose="02070703090703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Reliable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albaum Display SemiBold" panose="02070703090703020303" pitchFamily="18" charset="0"/>
              <a:ea typeface="+mn-ea"/>
              <a:cs typeface="+mn-cs"/>
            </a:endParaRPr>
          </a:p>
        </p:txBody>
      </p:sp>
      <p:grpSp>
        <p:nvGrpSpPr>
          <p:cNvPr id="3" name="Google Shape;909;p28">
            <a:extLst>
              <a:ext uri="{FF2B5EF4-FFF2-40B4-BE49-F238E27FC236}">
                <a16:creationId xmlns:a16="http://schemas.microsoft.com/office/drawing/2014/main" id="{3F76215F-09F2-0215-76C9-CF4AD55B4B7A}"/>
              </a:ext>
            </a:extLst>
          </p:cNvPr>
          <p:cNvGrpSpPr/>
          <p:nvPr/>
        </p:nvGrpSpPr>
        <p:grpSpPr>
          <a:xfrm>
            <a:off x="842981" y="2137081"/>
            <a:ext cx="2534299" cy="3549100"/>
            <a:chOff x="1564025" y="1409270"/>
            <a:chExt cx="2340505" cy="3277706"/>
          </a:xfrm>
        </p:grpSpPr>
        <p:sp>
          <p:nvSpPr>
            <p:cNvPr id="5" name="Google Shape;910;p28">
              <a:extLst>
                <a:ext uri="{FF2B5EF4-FFF2-40B4-BE49-F238E27FC236}">
                  <a16:creationId xmlns:a16="http://schemas.microsoft.com/office/drawing/2014/main" id="{2ECF46F6-B164-BBF5-AF5F-2C18C4227ED2}"/>
                </a:ext>
              </a:extLst>
            </p:cNvPr>
            <p:cNvSpPr/>
            <p:nvPr/>
          </p:nvSpPr>
          <p:spPr>
            <a:xfrm>
              <a:off x="3359074" y="2011984"/>
              <a:ext cx="135224" cy="90156"/>
            </a:xfrm>
            <a:custGeom>
              <a:avLst/>
              <a:gdLst/>
              <a:ahLst/>
              <a:cxnLst/>
              <a:rect l="l" t="t" r="r" b="b"/>
              <a:pathLst>
                <a:path w="7501" h="5001" extrusionOk="0">
                  <a:moveTo>
                    <a:pt x="6658" y="0"/>
                  </a:moveTo>
                  <a:lnTo>
                    <a:pt x="6469" y="15"/>
                  </a:lnTo>
                  <a:lnTo>
                    <a:pt x="6265" y="59"/>
                  </a:lnTo>
                  <a:lnTo>
                    <a:pt x="6062" y="102"/>
                  </a:lnTo>
                  <a:lnTo>
                    <a:pt x="5713" y="204"/>
                  </a:lnTo>
                  <a:lnTo>
                    <a:pt x="5350" y="306"/>
                  </a:lnTo>
                  <a:lnTo>
                    <a:pt x="4986" y="422"/>
                  </a:lnTo>
                  <a:lnTo>
                    <a:pt x="4623" y="553"/>
                  </a:lnTo>
                  <a:lnTo>
                    <a:pt x="4274" y="698"/>
                  </a:lnTo>
                  <a:lnTo>
                    <a:pt x="3925" y="844"/>
                  </a:lnTo>
                  <a:lnTo>
                    <a:pt x="3576" y="989"/>
                  </a:lnTo>
                  <a:lnTo>
                    <a:pt x="3227" y="1163"/>
                  </a:lnTo>
                  <a:lnTo>
                    <a:pt x="2893" y="1338"/>
                  </a:lnTo>
                  <a:lnTo>
                    <a:pt x="2544" y="1512"/>
                  </a:lnTo>
                  <a:lnTo>
                    <a:pt x="2224" y="1701"/>
                  </a:lnTo>
                  <a:lnTo>
                    <a:pt x="1905" y="1905"/>
                  </a:lnTo>
                  <a:lnTo>
                    <a:pt x="1585" y="2108"/>
                  </a:lnTo>
                  <a:lnTo>
                    <a:pt x="1280" y="2326"/>
                  </a:lnTo>
                  <a:lnTo>
                    <a:pt x="974" y="2559"/>
                  </a:lnTo>
                  <a:lnTo>
                    <a:pt x="684" y="2791"/>
                  </a:lnTo>
                  <a:lnTo>
                    <a:pt x="538" y="2922"/>
                  </a:lnTo>
                  <a:lnTo>
                    <a:pt x="407" y="3053"/>
                  </a:lnTo>
                  <a:lnTo>
                    <a:pt x="306" y="3184"/>
                  </a:lnTo>
                  <a:lnTo>
                    <a:pt x="218" y="3300"/>
                  </a:lnTo>
                  <a:lnTo>
                    <a:pt x="146" y="3431"/>
                  </a:lnTo>
                  <a:lnTo>
                    <a:pt x="88" y="3562"/>
                  </a:lnTo>
                  <a:lnTo>
                    <a:pt x="44" y="3693"/>
                  </a:lnTo>
                  <a:lnTo>
                    <a:pt x="15" y="3809"/>
                  </a:lnTo>
                  <a:lnTo>
                    <a:pt x="0" y="3925"/>
                  </a:lnTo>
                  <a:lnTo>
                    <a:pt x="0" y="4041"/>
                  </a:lnTo>
                  <a:lnTo>
                    <a:pt x="15" y="4158"/>
                  </a:lnTo>
                  <a:lnTo>
                    <a:pt x="44" y="4274"/>
                  </a:lnTo>
                  <a:lnTo>
                    <a:pt x="73" y="4376"/>
                  </a:lnTo>
                  <a:lnTo>
                    <a:pt x="131" y="4463"/>
                  </a:lnTo>
                  <a:lnTo>
                    <a:pt x="189" y="4565"/>
                  </a:lnTo>
                  <a:lnTo>
                    <a:pt x="262" y="4637"/>
                  </a:lnTo>
                  <a:lnTo>
                    <a:pt x="335" y="4725"/>
                  </a:lnTo>
                  <a:lnTo>
                    <a:pt x="422" y="4783"/>
                  </a:lnTo>
                  <a:lnTo>
                    <a:pt x="509" y="4841"/>
                  </a:lnTo>
                  <a:lnTo>
                    <a:pt x="625" y="4899"/>
                  </a:lnTo>
                  <a:lnTo>
                    <a:pt x="727" y="4943"/>
                  </a:lnTo>
                  <a:lnTo>
                    <a:pt x="843" y="4972"/>
                  </a:lnTo>
                  <a:lnTo>
                    <a:pt x="960" y="4986"/>
                  </a:lnTo>
                  <a:lnTo>
                    <a:pt x="1091" y="5001"/>
                  </a:lnTo>
                  <a:lnTo>
                    <a:pt x="1221" y="5001"/>
                  </a:lnTo>
                  <a:lnTo>
                    <a:pt x="1352" y="4972"/>
                  </a:lnTo>
                  <a:lnTo>
                    <a:pt x="1498" y="4943"/>
                  </a:lnTo>
                  <a:lnTo>
                    <a:pt x="1643" y="4899"/>
                  </a:lnTo>
                  <a:lnTo>
                    <a:pt x="1788" y="4855"/>
                  </a:lnTo>
                  <a:lnTo>
                    <a:pt x="1934" y="4783"/>
                  </a:lnTo>
                  <a:lnTo>
                    <a:pt x="2079" y="4681"/>
                  </a:lnTo>
                  <a:lnTo>
                    <a:pt x="2224" y="4579"/>
                  </a:lnTo>
                  <a:lnTo>
                    <a:pt x="2384" y="4448"/>
                  </a:lnTo>
                  <a:lnTo>
                    <a:pt x="2544" y="4303"/>
                  </a:lnTo>
                  <a:lnTo>
                    <a:pt x="2835" y="3998"/>
                  </a:lnTo>
                  <a:lnTo>
                    <a:pt x="3126" y="3678"/>
                  </a:lnTo>
                  <a:lnTo>
                    <a:pt x="3416" y="3358"/>
                  </a:lnTo>
                  <a:lnTo>
                    <a:pt x="3707" y="3068"/>
                  </a:lnTo>
                  <a:lnTo>
                    <a:pt x="4027" y="2806"/>
                  </a:lnTo>
                  <a:lnTo>
                    <a:pt x="4361" y="2559"/>
                  </a:lnTo>
                  <a:lnTo>
                    <a:pt x="4710" y="2326"/>
                  </a:lnTo>
                  <a:lnTo>
                    <a:pt x="5073" y="2123"/>
                  </a:lnTo>
                  <a:lnTo>
                    <a:pt x="5451" y="1948"/>
                  </a:lnTo>
                  <a:lnTo>
                    <a:pt x="5829" y="1788"/>
                  </a:lnTo>
                  <a:lnTo>
                    <a:pt x="6222" y="1658"/>
                  </a:lnTo>
                  <a:lnTo>
                    <a:pt x="6454" y="1599"/>
                  </a:lnTo>
                  <a:lnTo>
                    <a:pt x="6687" y="1527"/>
                  </a:lnTo>
                  <a:lnTo>
                    <a:pt x="6919" y="1425"/>
                  </a:lnTo>
                  <a:lnTo>
                    <a:pt x="7021" y="1367"/>
                  </a:lnTo>
                  <a:lnTo>
                    <a:pt x="7123" y="1309"/>
                  </a:lnTo>
                  <a:lnTo>
                    <a:pt x="7225" y="1236"/>
                  </a:lnTo>
                  <a:lnTo>
                    <a:pt x="7297" y="1149"/>
                  </a:lnTo>
                  <a:lnTo>
                    <a:pt x="7370" y="1047"/>
                  </a:lnTo>
                  <a:lnTo>
                    <a:pt x="7443" y="931"/>
                  </a:lnTo>
                  <a:lnTo>
                    <a:pt x="7472" y="829"/>
                  </a:lnTo>
                  <a:lnTo>
                    <a:pt x="7501" y="713"/>
                  </a:lnTo>
                  <a:lnTo>
                    <a:pt x="7501" y="596"/>
                  </a:lnTo>
                  <a:lnTo>
                    <a:pt x="7472" y="480"/>
                  </a:lnTo>
                  <a:lnTo>
                    <a:pt x="7443" y="378"/>
                  </a:lnTo>
                  <a:lnTo>
                    <a:pt x="7385" y="306"/>
                  </a:lnTo>
                  <a:lnTo>
                    <a:pt x="7312" y="233"/>
                  </a:lnTo>
                  <a:lnTo>
                    <a:pt x="7239" y="160"/>
                  </a:lnTo>
                  <a:lnTo>
                    <a:pt x="7152" y="117"/>
                  </a:lnTo>
                  <a:lnTo>
                    <a:pt x="7065" y="73"/>
                  </a:lnTo>
                  <a:lnTo>
                    <a:pt x="6963" y="44"/>
                  </a:lnTo>
                  <a:lnTo>
                    <a:pt x="6861" y="15"/>
                  </a:lnTo>
                  <a:lnTo>
                    <a:pt x="6760" y="0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911;p28">
              <a:extLst>
                <a:ext uri="{FF2B5EF4-FFF2-40B4-BE49-F238E27FC236}">
                  <a16:creationId xmlns:a16="http://schemas.microsoft.com/office/drawing/2014/main" id="{CACA532C-E88B-262A-A853-4D2369B1337A}"/>
                </a:ext>
              </a:extLst>
            </p:cNvPr>
            <p:cNvSpPr/>
            <p:nvPr/>
          </p:nvSpPr>
          <p:spPr>
            <a:xfrm>
              <a:off x="3381609" y="2038971"/>
              <a:ext cx="135224" cy="90174"/>
            </a:xfrm>
            <a:custGeom>
              <a:avLst/>
              <a:gdLst/>
              <a:ahLst/>
              <a:cxnLst/>
              <a:rect l="l" t="t" r="r" b="b"/>
              <a:pathLst>
                <a:path w="7501" h="5002" extrusionOk="0">
                  <a:moveTo>
                    <a:pt x="6658" y="1"/>
                  </a:moveTo>
                  <a:lnTo>
                    <a:pt x="6454" y="15"/>
                  </a:lnTo>
                  <a:lnTo>
                    <a:pt x="6265" y="59"/>
                  </a:lnTo>
                  <a:lnTo>
                    <a:pt x="6062" y="102"/>
                  </a:lnTo>
                  <a:lnTo>
                    <a:pt x="5699" y="204"/>
                  </a:lnTo>
                  <a:lnTo>
                    <a:pt x="5350" y="306"/>
                  </a:lnTo>
                  <a:lnTo>
                    <a:pt x="4986" y="437"/>
                  </a:lnTo>
                  <a:lnTo>
                    <a:pt x="4623" y="553"/>
                  </a:lnTo>
                  <a:lnTo>
                    <a:pt x="4274" y="698"/>
                  </a:lnTo>
                  <a:lnTo>
                    <a:pt x="3925" y="844"/>
                  </a:lnTo>
                  <a:lnTo>
                    <a:pt x="3576" y="989"/>
                  </a:lnTo>
                  <a:lnTo>
                    <a:pt x="3227" y="1164"/>
                  </a:lnTo>
                  <a:lnTo>
                    <a:pt x="2879" y="1338"/>
                  </a:lnTo>
                  <a:lnTo>
                    <a:pt x="2544" y="1512"/>
                  </a:lnTo>
                  <a:lnTo>
                    <a:pt x="2224" y="1701"/>
                  </a:lnTo>
                  <a:lnTo>
                    <a:pt x="1890" y="1905"/>
                  </a:lnTo>
                  <a:lnTo>
                    <a:pt x="1585" y="2108"/>
                  </a:lnTo>
                  <a:lnTo>
                    <a:pt x="1265" y="2326"/>
                  </a:lnTo>
                  <a:lnTo>
                    <a:pt x="974" y="2559"/>
                  </a:lnTo>
                  <a:lnTo>
                    <a:pt x="669" y="2792"/>
                  </a:lnTo>
                  <a:lnTo>
                    <a:pt x="538" y="2922"/>
                  </a:lnTo>
                  <a:lnTo>
                    <a:pt x="407" y="3053"/>
                  </a:lnTo>
                  <a:lnTo>
                    <a:pt x="306" y="3184"/>
                  </a:lnTo>
                  <a:lnTo>
                    <a:pt x="218" y="3315"/>
                  </a:lnTo>
                  <a:lnTo>
                    <a:pt x="146" y="3431"/>
                  </a:lnTo>
                  <a:lnTo>
                    <a:pt x="88" y="3562"/>
                  </a:lnTo>
                  <a:lnTo>
                    <a:pt x="44" y="3693"/>
                  </a:lnTo>
                  <a:lnTo>
                    <a:pt x="15" y="3809"/>
                  </a:lnTo>
                  <a:lnTo>
                    <a:pt x="0" y="3925"/>
                  </a:lnTo>
                  <a:lnTo>
                    <a:pt x="0" y="4042"/>
                  </a:lnTo>
                  <a:lnTo>
                    <a:pt x="15" y="4158"/>
                  </a:lnTo>
                  <a:lnTo>
                    <a:pt x="44" y="4274"/>
                  </a:lnTo>
                  <a:lnTo>
                    <a:pt x="73" y="4376"/>
                  </a:lnTo>
                  <a:lnTo>
                    <a:pt x="131" y="4463"/>
                  </a:lnTo>
                  <a:lnTo>
                    <a:pt x="189" y="4565"/>
                  </a:lnTo>
                  <a:lnTo>
                    <a:pt x="248" y="4638"/>
                  </a:lnTo>
                  <a:lnTo>
                    <a:pt x="335" y="4725"/>
                  </a:lnTo>
                  <a:lnTo>
                    <a:pt x="422" y="4783"/>
                  </a:lnTo>
                  <a:lnTo>
                    <a:pt x="509" y="4856"/>
                  </a:lnTo>
                  <a:lnTo>
                    <a:pt x="611" y="4899"/>
                  </a:lnTo>
                  <a:lnTo>
                    <a:pt x="727" y="4943"/>
                  </a:lnTo>
                  <a:lnTo>
                    <a:pt x="844" y="4972"/>
                  </a:lnTo>
                  <a:lnTo>
                    <a:pt x="960" y="4987"/>
                  </a:lnTo>
                  <a:lnTo>
                    <a:pt x="1091" y="5001"/>
                  </a:lnTo>
                  <a:lnTo>
                    <a:pt x="1221" y="5001"/>
                  </a:lnTo>
                  <a:lnTo>
                    <a:pt x="1352" y="4987"/>
                  </a:lnTo>
                  <a:lnTo>
                    <a:pt x="1498" y="4957"/>
                  </a:lnTo>
                  <a:lnTo>
                    <a:pt x="1643" y="4914"/>
                  </a:lnTo>
                  <a:lnTo>
                    <a:pt x="1774" y="4856"/>
                  </a:lnTo>
                  <a:lnTo>
                    <a:pt x="1919" y="4783"/>
                  </a:lnTo>
                  <a:lnTo>
                    <a:pt x="2065" y="4696"/>
                  </a:lnTo>
                  <a:lnTo>
                    <a:pt x="2224" y="4580"/>
                  </a:lnTo>
                  <a:lnTo>
                    <a:pt x="2384" y="4449"/>
                  </a:lnTo>
                  <a:lnTo>
                    <a:pt x="2544" y="4303"/>
                  </a:lnTo>
                  <a:lnTo>
                    <a:pt x="2835" y="3998"/>
                  </a:lnTo>
                  <a:lnTo>
                    <a:pt x="3126" y="3678"/>
                  </a:lnTo>
                  <a:lnTo>
                    <a:pt x="3416" y="3358"/>
                  </a:lnTo>
                  <a:lnTo>
                    <a:pt x="3707" y="3068"/>
                  </a:lnTo>
                  <a:lnTo>
                    <a:pt x="4027" y="2806"/>
                  </a:lnTo>
                  <a:lnTo>
                    <a:pt x="4361" y="2559"/>
                  </a:lnTo>
                  <a:lnTo>
                    <a:pt x="4710" y="2326"/>
                  </a:lnTo>
                  <a:lnTo>
                    <a:pt x="5073" y="2123"/>
                  </a:lnTo>
                  <a:lnTo>
                    <a:pt x="5437" y="1949"/>
                  </a:lnTo>
                  <a:lnTo>
                    <a:pt x="5829" y="1789"/>
                  </a:lnTo>
                  <a:lnTo>
                    <a:pt x="6222" y="1658"/>
                  </a:lnTo>
                  <a:lnTo>
                    <a:pt x="6454" y="1600"/>
                  </a:lnTo>
                  <a:lnTo>
                    <a:pt x="6687" y="1527"/>
                  </a:lnTo>
                  <a:lnTo>
                    <a:pt x="6905" y="1425"/>
                  </a:lnTo>
                  <a:lnTo>
                    <a:pt x="7021" y="1382"/>
                  </a:lnTo>
                  <a:lnTo>
                    <a:pt x="7123" y="1309"/>
                  </a:lnTo>
                  <a:lnTo>
                    <a:pt x="7210" y="1236"/>
                  </a:lnTo>
                  <a:lnTo>
                    <a:pt x="7297" y="1149"/>
                  </a:lnTo>
                  <a:lnTo>
                    <a:pt x="7370" y="1047"/>
                  </a:lnTo>
                  <a:lnTo>
                    <a:pt x="7428" y="931"/>
                  </a:lnTo>
                  <a:lnTo>
                    <a:pt x="7472" y="829"/>
                  </a:lnTo>
                  <a:lnTo>
                    <a:pt x="7501" y="713"/>
                  </a:lnTo>
                  <a:lnTo>
                    <a:pt x="7501" y="597"/>
                  </a:lnTo>
                  <a:lnTo>
                    <a:pt x="7472" y="480"/>
                  </a:lnTo>
                  <a:lnTo>
                    <a:pt x="7428" y="379"/>
                  </a:lnTo>
                  <a:lnTo>
                    <a:pt x="7385" y="306"/>
                  </a:lnTo>
                  <a:lnTo>
                    <a:pt x="7312" y="233"/>
                  </a:lnTo>
                  <a:lnTo>
                    <a:pt x="7239" y="161"/>
                  </a:lnTo>
                  <a:lnTo>
                    <a:pt x="7152" y="117"/>
                  </a:lnTo>
                  <a:lnTo>
                    <a:pt x="7050" y="73"/>
                  </a:lnTo>
                  <a:lnTo>
                    <a:pt x="6963" y="44"/>
                  </a:lnTo>
                  <a:lnTo>
                    <a:pt x="6861" y="15"/>
                  </a:lnTo>
                  <a:lnTo>
                    <a:pt x="6760" y="1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912;p28">
              <a:extLst>
                <a:ext uri="{FF2B5EF4-FFF2-40B4-BE49-F238E27FC236}">
                  <a16:creationId xmlns:a16="http://schemas.microsoft.com/office/drawing/2014/main" id="{A77842A9-137D-BC05-21B0-FC15BF993715}"/>
                </a:ext>
              </a:extLst>
            </p:cNvPr>
            <p:cNvSpPr/>
            <p:nvPr/>
          </p:nvSpPr>
          <p:spPr>
            <a:xfrm>
              <a:off x="3381086" y="2073295"/>
              <a:ext cx="134972" cy="89903"/>
            </a:xfrm>
            <a:custGeom>
              <a:avLst/>
              <a:gdLst/>
              <a:ahLst/>
              <a:cxnLst/>
              <a:rect l="l" t="t" r="r" b="b"/>
              <a:pathLst>
                <a:path w="7487" h="4987" extrusionOk="0">
                  <a:moveTo>
                    <a:pt x="6658" y="1"/>
                  </a:moveTo>
                  <a:lnTo>
                    <a:pt x="6454" y="15"/>
                  </a:lnTo>
                  <a:lnTo>
                    <a:pt x="6251" y="45"/>
                  </a:lnTo>
                  <a:lnTo>
                    <a:pt x="6062" y="103"/>
                  </a:lnTo>
                  <a:lnTo>
                    <a:pt x="5698" y="204"/>
                  </a:lnTo>
                  <a:lnTo>
                    <a:pt x="5335" y="306"/>
                  </a:lnTo>
                  <a:lnTo>
                    <a:pt x="4972" y="422"/>
                  </a:lnTo>
                  <a:lnTo>
                    <a:pt x="4623" y="553"/>
                  </a:lnTo>
                  <a:lnTo>
                    <a:pt x="4259" y="684"/>
                  </a:lnTo>
                  <a:lnTo>
                    <a:pt x="3911" y="829"/>
                  </a:lnTo>
                  <a:lnTo>
                    <a:pt x="3562" y="989"/>
                  </a:lnTo>
                  <a:lnTo>
                    <a:pt x="3213" y="1149"/>
                  </a:lnTo>
                  <a:lnTo>
                    <a:pt x="2878" y="1324"/>
                  </a:lnTo>
                  <a:lnTo>
                    <a:pt x="2544" y="1513"/>
                  </a:lnTo>
                  <a:lnTo>
                    <a:pt x="2210" y="1702"/>
                  </a:lnTo>
                  <a:lnTo>
                    <a:pt x="1890" y="1905"/>
                  </a:lnTo>
                  <a:lnTo>
                    <a:pt x="1570" y="2109"/>
                  </a:lnTo>
                  <a:lnTo>
                    <a:pt x="1265" y="2327"/>
                  </a:lnTo>
                  <a:lnTo>
                    <a:pt x="960" y="2559"/>
                  </a:lnTo>
                  <a:lnTo>
                    <a:pt x="669" y="2792"/>
                  </a:lnTo>
                  <a:lnTo>
                    <a:pt x="524" y="2923"/>
                  </a:lnTo>
                  <a:lnTo>
                    <a:pt x="407" y="3039"/>
                  </a:lnTo>
                  <a:lnTo>
                    <a:pt x="291" y="3170"/>
                  </a:lnTo>
                  <a:lnTo>
                    <a:pt x="204" y="3301"/>
                  </a:lnTo>
                  <a:lnTo>
                    <a:pt x="131" y="3431"/>
                  </a:lnTo>
                  <a:lnTo>
                    <a:pt x="73" y="3562"/>
                  </a:lnTo>
                  <a:lnTo>
                    <a:pt x="29" y="3678"/>
                  </a:lnTo>
                  <a:lnTo>
                    <a:pt x="15" y="3809"/>
                  </a:lnTo>
                  <a:lnTo>
                    <a:pt x="0" y="3926"/>
                  </a:lnTo>
                  <a:lnTo>
                    <a:pt x="0" y="4042"/>
                  </a:lnTo>
                  <a:lnTo>
                    <a:pt x="15" y="4158"/>
                  </a:lnTo>
                  <a:lnTo>
                    <a:pt x="29" y="4260"/>
                  </a:lnTo>
                  <a:lnTo>
                    <a:pt x="73" y="4362"/>
                  </a:lnTo>
                  <a:lnTo>
                    <a:pt x="117" y="4463"/>
                  </a:lnTo>
                  <a:lnTo>
                    <a:pt x="175" y="4551"/>
                  </a:lnTo>
                  <a:lnTo>
                    <a:pt x="247" y="4638"/>
                  </a:lnTo>
                  <a:lnTo>
                    <a:pt x="320" y="4711"/>
                  </a:lnTo>
                  <a:lnTo>
                    <a:pt x="407" y="4783"/>
                  </a:lnTo>
                  <a:lnTo>
                    <a:pt x="509" y="4841"/>
                  </a:lnTo>
                  <a:lnTo>
                    <a:pt x="611" y="4900"/>
                  </a:lnTo>
                  <a:lnTo>
                    <a:pt x="713" y="4929"/>
                  </a:lnTo>
                  <a:lnTo>
                    <a:pt x="829" y="4972"/>
                  </a:lnTo>
                  <a:lnTo>
                    <a:pt x="960" y="4987"/>
                  </a:lnTo>
                  <a:lnTo>
                    <a:pt x="1221" y="4987"/>
                  </a:lnTo>
                  <a:lnTo>
                    <a:pt x="1352" y="4972"/>
                  </a:lnTo>
                  <a:lnTo>
                    <a:pt x="1483" y="4943"/>
                  </a:lnTo>
                  <a:lnTo>
                    <a:pt x="1628" y="4900"/>
                  </a:lnTo>
                  <a:lnTo>
                    <a:pt x="1774" y="4841"/>
                  </a:lnTo>
                  <a:lnTo>
                    <a:pt x="1919" y="4769"/>
                  </a:lnTo>
                  <a:lnTo>
                    <a:pt x="2064" y="4681"/>
                  </a:lnTo>
                  <a:lnTo>
                    <a:pt x="2210" y="4580"/>
                  </a:lnTo>
                  <a:lnTo>
                    <a:pt x="2370" y="4449"/>
                  </a:lnTo>
                  <a:lnTo>
                    <a:pt x="2530" y="4304"/>
                  </a:lnTo>
                  <a:lnTo>
                    <a:pt x="2835" y="3998"/>
                  </a:lnTo>
                  <a:lnTo>
                    <a:pt x="3111" y="3678"/>
                  </a:lnTo>
                  <a:lnTo>
                    <a:pt x="3402" y="3359"/>
                  </a:lnTo>
                  <a:lnTo>
                    <a:pt x="3707" y="3068"/>
                  </a:lnTo>
                  <a:lnTo>
                    <a:pt x="4027" y="2806"/>
                  </a:lnTo>
                  <a:lnTo>
                    <a:pt x="4361" y="2559"/>
                  </a:lnTo>
                  <a:lnTo>
                    <a:pt x="4695" y="2327"/>
                  </a:lnTo>
                  <a:lnTo>
                    <a:pt x="5059" y="2123"/>
                  </a:lnTo>
                  <a:lnTo>
                    <a:pt x="5437" y="1949"/>
                  </a:lnTo>
                  <a:lnTo>
                    <a:pt x="5815" y="1789"/>
                  </a:lnTo>
                  <a:lnTo>
                    <a:pt x="6207" y="1658"/>
                  </a:lnTo>
                  <a:lnTo>
                    <a:pt x="6454" y="1585"/>
                  </a:lnTo>
                  <a:lnTo>
                    <a:pt x="6687" y="1513"/>
                  </a:lnTo>
                  <a:lnTo>
                    <a:pt x="6905" y="1425"/>
                  </a:lnTo>
                  <a:lnTo>
                    <a:pt x="7007" y="1367"/>
                  </a:lnTo>
                  <a:lnTo>
                    <a:pt x="7108" y="1309"/>
                  </a:lnTo>
                  <a:lnTo>
                    <a:pt x="7210" y="1222"/>
                  </a:lnTo>
                  <a:lnTo>
                    <a:pt x="7297" y="1135"/>
                  </a:lnTo>
                  <a:lnTo>
                    <a:pt x="7370" y="1033"/>
                  </a:lnTo>
                  <a:lnTo>
                    <a:pt x="7428" y="931"/>
                  </a:lnTo>
                  <a:lnTo>
                    <a:pt x="7472" y="815"/>
                  </a:lnTo>
                  <a:lnTo>
                    <a:pt x="7486" y="699"/>
                  </a:lnTo>
                  <a:lnTo>
                    <a:pt x="7486" y="582"/>
                  </a:lnTo>
                  <a:lnTo>
                    <a:pt x="7472" y="466"/>
                  </a:lnTo>
                  <a:lnTo>
                    <a:pt x="7428" y="379"/>
                  </a:lnTo>
                  <a:lnTo>
                    <a:pt x="7370" y="292"/>
                  </a:lnTo>
                  <a:lnTo>
                    <a:pt x="7312" y="219"/>
                  </a:lnTo>
                  <a:lnTo>
                    <a:pt x="7225" y="161"/>
                  </a:lnTo>
                  <a:lnTo>
                    <a:pt x="7138" y="103"/>
                  </a:lnTo>
                  <a:lnTo>
                    <a:pt x="7050" y="59"/>
                  </a:lnTo>
                  <a:lnTo>
                    <a:pt x="6949" y="30"/>
                  </a:lnTo>
                  <a:lnTo>
                    <a:pt x="6861" y="15"/>
                  </a:lnTo>
                  <a:lnTo>
                    <a:pt x="6658" y="1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913;p28">
              <a:extLst>
                <a:ext uri="{FF2B5EF4-FFF2-40B4-BE49-F238E27FC236}">
                  <a16:creationId xmlns:a16="http://schemas.microsoft.com/office/drawing/2014/main" id="{0CAB00AB-ABDC-CDEE-DD39-E54BDE6A6D9B}"/>
                </a:ext>
              </a:extLst>
            </p:cNvPr>
            <p:cNvSpPr/>
            <p:nvPr/>
          </p:nvSpPr>
          <p:spPr>
            <a:xfrm>
              <a:off x="3389992" y="2109981"/>
              <a:ext cx="110346" cy="73660"/>
            </a:xfrm>
            <a:custGeom>
              <a:avLst/>
              <a:gdLst/>
              <a:ahLst/>
              <a:cxnLst/>
              <a:rect l="l" t="t" r="r" b="b"/>
              <a:pathLst>
                <a:path w="6121" h="4086" extrusionOk="0">
                  <a:moveTo>
                    <a:pt x="5437" y="1"/>
                  </a:moveTo>
                  <a:lnTo>
                    <a:pt x="5277" y="15"/>
                  </a:lnTo>
                  <a:lnTo>
                    <a:pt x="5117" y="45"/>
                  </a:lnTo>
                  <a:lnTo>
                    <a:pt x="4957" y="88"/>
                  </a:lnTo>
                  <a:lnTo>
                    <a:pt x="4361" y="263"/>
                  </a:lnTo>
                  <a:lnTo>
                    <a:pt x="3780" y="452"/>
                  </a:lnTo>
                  <a:lnTo>
                    <a:pt x="3198" y="684"/>
                  </a:lnTo>
                  <a:lnTo>
                    <a:pt x="2632" y="946"/>
                  </a:lnTo>
                  <a:lnTo>
                    <a:pt x="2079" y="1236"/>
                  </a:lnTo>
                  <a:lnTo>
                    <a:pt x="1818" y="1396"/>
                  </a:lnTo>
                  <a:lnTo>
                    <a:pt x="1541" y="1556"/>
                  </a:lnTo>
                  <a:lnTo>
                    <a:pt x="1294" y="1731"/>
                  </a:lnTo>
                  <a:lnTo>
                    <a:pt x="1033" y="1905"/>
                  </a:lnTo>
                  <a:lnTo>
                    <a:pt x="786" y="2094"/>
                  </a:lnTo>
                  <a:lnTo>
                    <a:pt x="553" y="2283"/>
                  </a:lnTo>
                  <a:lnTo>
                    <a:pt x="437" y="2385"/>
                  </a:lnTo>
                  <a:lnTo>
                    <a:pt x="335" y="2487"/>
                  </a:lnTo>
                  <a:lnTo>
                    <a:pt x="248" y="2603"/>
                  </a:lnTo>
                  <a:lnTo>
                    <a:pt x="175" y="2705"/>
                  </a:lnTo>
                  <a:lnTo>
                    <a:pt x="117" y="2806"/>
                  </a:lnTo>
                  <a:lnTo>
                    <a:pt x="73" y="2908"/>
                  </a:lnTo>
                  <a:lnTo>
                    <a:pt x="30" y="3010"/>
                  </a:lnTo>
                  <a:lnTo>
                    <a:pt x="15" y="3112"/>
                  </a:lnTo>
                  <a:lnTo>
                    <a:pt x="1" y="3213"/>
                  </a:lnTo>
                  <a:lnTo>
                    <a:pt x="1" y="3301"/>
                  </a:lnTo>
                  <a:lnTo>
                    <a:pt x="15" y="3402"/>
                  </a:lnTo>
                  <a:lnTo>
                    <a:pt x="30" y="3490"/>
                  </a:lnTo>
                  <a:lnTo>
                    <a:pt x="59" y="3562"/>
                  </a:lnTo>
                  <a:lnTo>
                    <a:pt x="102" y="3649"/>
                  </a:lnTo>
                  <a:lnTo>
                    <a:pt x="146" y="3722"/>
                  </a:lnTo>
                  <a:lnTo>
                    <a:pt x="204" y="3795"/>
                  </a:lnTo>
                  <a:lnTo>
                    <a:pt x="277" y="3853"/>
                  </a:lnTo>
                  <a:lnTo>
                    <a:pt x="335" y="3911"/>
                  </a:lnTo>
                  <a:lnTo>
                    <a:pt x="422" y="3955"/>
                  </a:lnTo>
                  <a:lnTo>
                    <a:pt x="495" y="3998"/>
                  </a:lnTo>
                  <a:lnTo>
                    <a:pt x="597" y="4027"/>
                  </a:lnTo>
                  <a:lnTo>
                    <a:pt x="684" y="4056"/>
                  </a:lnTo>
                  <a:lnTo>
                    <a:pt x="786" y="4071"/>
                  </a:lnTo>
                  <a:lnTo>
                    <a:pt x="887" y="4086"/>
                  </a:lnTo>
                  <a:lnTo>
                    <a:pt x="989" y="4086"/>
                  </a:lnTo>
                  <a:lnTo>
                    <a:pt x="1105" y="4071"/>
                  </a:lnTo>
                  <a:lnTo>
                    <a:pt x="1222" y="4042"/>
                  </a:lnTo>
                  <a:lnTo>
                    <a:pt x="1338" y="4013"/>
                  </a:lnTo>
                  <a:lnTo>
                    <a:pt x="1454" y="3955"/>
                  </a:lnTo>
                  <a:lnTo>
                    <a:pt x="1570" y="3897"/>
                  </a:lnTo>
                  <a:lnTo>
                    <a:pt x="1687" y="3824"/>
                  </a:lnTo>
                  <a:lnTo>
                    <a:pt x="1803" y="3737"/>
                  </a:lnTo>
                  <a:lnTo>
                    <a:pt x="1948" y="3635"/>
                  </a:lnTo>
                  <a:lnTo>
                    <a:pt x="2079" y="3519"/>
                  </a:lnTo>
                  <a:lnTo>
                    <a:pt x="2312" y="3257"/>
                  </a:lnTo>
                  <a:lnTo>
                    <a:pt x="2544" y="3010"/>
                  </a:lnTo>
                  <a:lnTo>
                    <a:pt x="2791" y="2748"/>
                  </a:lnTo>
                  <a:lnTo>
                    <a:pt x="3024" y="2516"/>
                  </a:lnTo>
                  <a:lnTo>
                    <a:pt x="3286" y="2298"/>
                  </a:lnTo>
                  <a:lnTo>
                    <a:pt x="3562" y="2094"/>
                  </a:lnTo>
                  <a:lnTo>
                    <a:pt x="3838" y="1905"/>
                  </a:lnTo>
                  <a:lnTo>
                    <a:pt x="4143" y="1745"/>
                  </a:lnTo>
                  <a:lnTo>
                    <a:pt x="4449" y="1585"/>
                  </a:lnTo>
                  <a:lnTo>
                    <a:pt x="4754" y="1469"/>
                  </a:lnTo>
                  <a:lnTo>
                    <a:pt x="5074" y="1353"/>
                  </a:lnTo>
                  <a:lnTo>
                    <a:pt x="5452" y="1236"/>
                  </a:lnTo>
                  <a:lnTo>
                    <a:pt x="5641" y="1164"/>
                  </a:lnTo>
                  <a:lnTo>
                    <a:pt x="5728" y="1120"/>
                  </a:lnTo>
                  <a:lnTo>
                    <a:pt x="5815" y="1077"/>
                  </a:lnTo>
                  <a:lnTo>
                    <a:pt x="5888" y="1004"/>
                  </a:lnTo>
                  <a:lnTo>
                    <a:pt x="5960" y="931"/>
                  </a:lnTo>
                  <a:lnTo>
                    <a:pt x="6018" y="859"/>
                  </a:lnTo>
                  <a:lnTo>
                    <a:pt x="6062" y="771"/>
                  </a:lnTo>
                  <a:lnTo>
                    <a:pt x="6106" y="670"/>
                  </a:lnTo>
                  <a:lnTo>
                    <a:pt x="6120" y="582"/>
                  </a:lnTo>
                  <a:lnTo>
                    <a:pt x="6120" y="481"/>
                  </a:lnTo>
                  <a:lnTo>
                    <a:pt x="6106" y="393"/>
                  </a:lnTo>
                  <a:lnTo>
                    <a:pt x="6062" y="321"/>
                  </a:lnTo>
                  <a:lnTo>
                    <a:pt x="6018" y="248"/>
                  </a:lnTo>
                  <a:lnTo>
                    <a:pt x="5975" y="190"/>
                  </a:lnTo>
                  <a:lnTo>
                    <a:pt x="5902" y="132"/>
                  </a:lnTo>
                  <a:lnTo>
                    <a:pt x="5829" y="88"/>
                  </a:lnTo>
                  <a:lnTo>
                    <a:pt x="5757" y="59"/>
                  </a:lnTo>
                  <a:lnTo>
                    <a:pt x="5684" y="30"/>
                  </a:lnTo>
                  <a:lnTo>
                    <a:pt x="5597" y="15"/>
                  </a:lnTo>
                  <a:lnTo>
                    <a:pt x="5437" y="1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914;p28">
              <a:extLst>
                <a:ext uri="{FF2B5EF4-FFF2-40B4-BE49-F238E27FC236}">
                  <a16:creationId xmlns:a16="http://schemas.microsoft.com/office/drawing/2014/main" id="{E8AD56F0-8835-AFE6-1C26-39481F051BD2}"/>
                </a:ext>
              </a:extLst>
            </p:cNvPr>
            <p:cNvSpPr/>
            <p:nvPr/>
          </p:nvSpPr>
          <p:spPr>
            <a:xfrm>
              <a:off x="3326571" y="2053645"/>
              <a:ext cx="115845" cy="159868"/>
            </a:xfrm>
            <a:custGeom>
              <a:avLst/>
              <a:gdLst/>
              <a:ahLst/>
              <a:cxnLst/>
              <a:rect l="l" t="t" r="r" b="b"/>
              <a:pathLst>
                <a:path w="6426" h="8868" extrusionOk="0">
                  <a:moveTo>
                    <a:pt x="3940" y="1"/>
                  </a:moveTo>
                  <a:lnTo>
                    <a:pt x="2298" y="655"/>
                  </a:lnTo>
                  <a:lnTo>
                    <a:pt x="2007" y="989"/>
                  </a:lnTo>
                  <a:lnTo>
                    <a:pt x="1745" y="1309"/>
                  </a:lnTo>
                  <a:lnTo>
                    <a:pt x="1513" y="1614"/>
                  </a:lnTo>
                  <a:lnTo>
                    <a:pt x="1309" y="1905"/>
                  </a:lnTo>
                  <a:lnTo>
                    <a:pt x="1106" y="2225"/>
                  </a:lnTo>
                  <a:lnTo>
                    <a:pt x="917" y="2544"/>
                  </a:lnTo>
                  <a:lnTo>
                    <a:pt x="728" y="2908"/>
                  </a:lnTo>
                  <a:lnTo>
                    <a:pt x="539" y="3300"/>
                  </a:lnTo>
                  <a:lnTo>
                    <a:pt x="452" y="3518"/>
                  </a:lnTo>
                  <a:lnTo>
                    <a:pt x="364" y="3736"/>
                  </a:lnTo>
                  <a:lnTo>
                    <a:pt x="277" y="3954"/>
                  </a:lnTo>
                  <a:lnTo>
                    <a:pt x="204" y="4173"/>
                  </a:lnTo>
                  <a:lnTo>
                    <a:pt x="146" y="4391"/>
                  </a:lnTo>
                  <a:lnTo>
                    <a:pt x="88" y="4623"/>
                  </a:lnTo>
                  <a:lnTo>
                    <a:pt x="59" y="4856"/>
                  </a:lnTo>
                  <a:lnTo>
                    <a:pt x="30" y="5088"/>
                  </a:lnTo>
                  <a:lnTo>
                    <a:pt x="1" y="5321"/>
                  </a:lnTo>
                  <a:lnTo>
                    <a:pt x="1" y="5539"/>
                  </a:lnTo>
                  <a:lnTo>
                    <a:pt x="1" y="5771"/>
                  </a:lnTo>
                  <a:lnTo>
                    <a:pt x="15" y="6004"/>
                  </a:lnTo>
                  <a:lnTo>
                    <a:pt x="45" y="6237"/>
                  </a:lnTo>
                  <a:lnTo>
                    <a:pt x="88" y="6455"/>
                  </a:lnTo>
                  <a:lnTo>
                    <a:pt x="146" y="6673"/>
                  </a:lnTo>
                  <a:lnTo>
                    <a:pt x="219" y="6891"/>
                  </a:lnTo>
                  <a:lnTo>
                    <a:pt x="306" y="7109"/>
                  </a:lnTo>
                  <a:lnTo>
                    <a:pt x="422" y="7327"/>
                  </a:lnTo>
                  <a:lnTo>
                    <a:pt x="539" y="7516"/>
                  </a:lnTo>
                  <a:lnTo>
                    <a:pt x="670" y="7705"/>
                  </a:lnTo>
                  <a:lnTo>
                    <a:pt x="815" y="7894"/>
                  </a:lnTo>
                  <a:lnTo>
                    <a:pt x="975" y="8054"/>
                  </a:lnTo>
                  <a:lnTo>
                    <a:pt x="1149" y="8214"/>
                  </a:lnTo>
                  <a:lnTo>
                    <a:pt x="1338" y="8359"/>
                  </a:lnTo>
                  <a:lnTo>
                    <a:pt x="1527" y="8490"/>
                  </a:lnTo>
                  <a:lnTo>
                    <a:pt x="1731" y="8591"/>
                  </a:lnTo>
                  <a:lnTo>
                    <a:pt x="1934" y="8693"/>
                  </a:lnTo>
                  <a:lnTo>
                    <a:pt x="2152" y="8766"/>
                  </a:lnTo>
                  <a:lnTo>
                    <a:pt x="2370" y="8824"/>
                  </a:lnTo>
                  <a:lnTo>
                    <a:pt x="2603" y="8853"/>
                  </a:lnTo>
                  <a:lnTo>
                    <a:pt x="2821" y="8868"/>
                  </a:lnTo>
                  <a:lnTo>
                    <a:pt x="3053" y="8853"/>
                  </a:lnTo>
                  <a:lnTo>
                    <a:pt x="3330" y="8824"/>
                  </a:lnTo>
                  <a:lnTo>
                    <a:pt x="3591" y="8751"/>
                  </a:lnTo>
                  <a:lnTo>
                    <a:pt x="3853" y="8650"/>
                  </a:lnTo>
                  <a:lnTo>
                    <a:pt x="4100" y="8519"/>
                  </a:lnTo>
                  <a:lnTo>
                    <a:pt x="4333" y="8388"/>
                  </a:lnTo>
                  <a:lnTo>
                    <a:pt x="4551" y="8228"/>
                  </a:lnTo>
                  <a:lnTo>
                    <a:pt x="4769" y="8039"/>
                  </a:lnTo>
                  <a:lnTo>
                    <a:pt x="4972" y="7850"/>
                  </a:lnTo>
                  <a:lnTo>
                    <a:pt x="5176" y="7647"/>
                  </a:lnTo>
                  <a:lnTo>
                    <a:pt x="5350" y="7429"/>
                  </a:lnTo>
                  <a:lnTo>
                    <a:pt x="5525" y="7196"/>
                  </a:lnTo>
                  <a:lnTo>
                    <a:pt x="5684" y="6963"/>
                  </a:lnTo>
                  <a:lnTo>
                    <a:pt x="5815" y="6716"/>
                  </a:lnTo>
                  <a:lnTo>
                    <a:pt x="5946" y="6455"/>
                  </a:lnTo>
                  <a:lnTo>
                    <a:pt x="6062" y="6193"/>
                  </a:lnTo>
                  <a:lnTo>
                    <a:pt x="6164" y="5931"/>
                  </a:lnTo>
                  <a:lnTo>
                    <a:pt x="6251" y="5655"/>
                  </a:lnTo>
                  <a:lnTo>
                    <a:pt x="6309" y="5379"/>
                  </a:lnTo>
                  <a:lnTo>
                    <a:pt x="6368" y="5103"/>
                  </a:lnTo>
                  <a:lnTo>
                    <a:pt x="6411" y="4812"/>
                  </a:lnTo>
                  <a:lnTo>
                    <a:pt x="6426" y="4536"/>
                  </a:lnTo>
                  <a:lnTo>
                    <a:pt x="6426" y="4245"/>
                  </a:lnTo>
                  <a:lnTo>
                    <a:pt x="6426" y="3954"/>
                  </a:lnTo>
                  <a:lnTo>
                    <a:pt x="6397" y="3678"/>
                  </a:lnTo>
                  <a:lnTo>
                    <a:pt x="6353" y="3388"/>
                  </a:lnTo>
                  <a:lnTo>
                    <a:pt x="6280" y="3111"/>
                  </a:lnTo>
                  <a:lnTo>
                    <a:pt x="6208" y="2835"/>
                  </a:lnTo>
                  <a:lnTo>
                    <a:pt x="6106" y="2574"/>
                  </a:lnTo>
                  <a:lnTo>
                    <a:pt x="6004" y="2312"/>
                  </a:lnTo>
                  <a:lnTo>
                    <a:pt x="5873" y="2050"/>
                  </a:lnTo>
                  <a:lnTo>
                    <a:pt x="5743" y="1803"/>
                  </a:lnTo>
                  <a:lnTo>
                    <a:pt x="5583" y="1556"/>
                  </a:lnTo>
                  <a:lnTo>
                    <a:pt x="5423" y="1323"/>
                  </a:lnTo>
                  <a:lnTo>
                    <a:pt x="5248" y="1105"/>
                  </a:lnTo>
                  <a:lnTo>
                    <a:pt x="5059" y="887"/>
                  </a:lnTo>
                  <a:lnTo>
                    <a:pt x="4856" y="684"/>
                  </a:lnTo>
                  <a:lnTo>
                    <a:pt x="4638" y="495"/>
                  </a:lnTo>
                  <a:lnTo>
                    <a:pt x="4420" y="320"/>
                  </a:lnTo>
                  <a:lnTo>
                    <a:pt x="4187" y="161"/>
                  </a:lnTo>
                  <a:lnTo>
                    <a:pt x="3940" y="1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915;p28">
              <a:extLst>
                <a:ext uri="{FF2B5EF4-FFF2-40B4-BE49-F238E27FC236}">
                  <a16:creationId xmlns:a16="http://schemas.microsoft.com/office/drawing/2014/main" id="{76B47E27-6B48-F373-2291-291EC73FEBB1}"/>
                </a:ext>
              </a:extLst>
            </p:cNvPr>
            <p:cNvSpPr/>
            <p:nvPr/>
          </p:nvSpPr>
          <p:spPr>
            <a:xfrm>
              <a:off x="2516848" y="1962192"/>
              <a:ext cx="874478" cy="590419"/>
            </a:xfrm>
            <a:custGeom>
              <a:avLst/>
              <a:gdLst/>
              <a:ahLst/>
              <a:cxnLst/>
              <a:rect l="l" t="t" r="r" b="b"/>
              <a:pathLst>
                <a:path w="48508" h="32751" extrusionOk="0">
                  <a:moveTo>
                    <a:pt x="4972" y="1"/>
                  </a:moveTo>
                  <a:lnTo>
                    <a:pt x="4652" y="15"/>
                  </a:lnTo>
                  <a:lnTo>
                    <a:pt x="4347" y="30"/>
                  </a:lnTo>
                  <a:lnTo>
                    <a:pt x="4027" y="59"/>
                  </a:lnTo>
                  <a:lnTo>
                    <a:pt x="3708" y="102"/>
                  </a:lnTo>
                  <a:lnTo>
                    <a:pt x="3402" y="161"/>
                  </a:lnTo>
                  <a:lnTo>
                    <a:pt x="3097" y="219"/>
                  </a:lnTo>
                  <a:lnTo>
                    <a:pt x="2806" y="291"/>
                  </a:lnTo>
                  <a:lnTo>
                    <a:pt x="2516" y="379"/>
                  </a:lnTo>
                  <a:lnTo>
                    <a:pt x="2239" y="480"/>
                  </a:lnTo>
                  <a:lnTo>
                    <a:pt x="1978" y="597"/>
                  </a:lnTo>
                  <a:lnTo>
                    <a:pt x="1716" y="727"/>
                  </a:lnTo>
                  <a:lnTo>
                    <a:pt x="1469" y="858"/>
                  </a:lnTo>
                  <a:lnTo>
                    <a:pt x="1251" y="1004"/>
                  </a:lnTo>
                  <a:lnTo>
                    <a:pt x="1033" y="1178"/>
                  </a:lnTo>
                  <a:lnTo>
                    <a:pt x="844" y="1353"/>
                  </a:lnTo>
                  <a:lnTo>
                    <a:pt x="655" y="1541"/>
                  </a:lnTo>
                  <a:lnTo>
                    <a:pt x="495" y="1745"/>
                  </a:lnTo>
                  <a:lnTo>
                    <a:pt x="364" y="1948"/>
                  </a:lnTo>
                  <a:lnTo>
                    <a:pt x="248" y="2181"/>
                  </a:lnTo>
                  <a:lnTo>
                    <a:pt x="161" y="2428"/>
                  </a:lnTo>
                  <a:lnTo>
                    <a:pt x="88" y="2690"/>
                  </a:lnTo>
                  <a:lnTo>
                    <a:pt x="44" y="2951"/>
                  </a:lnTo>
                  <a:lnTo>
                    <a:pt x="15" y="3489"/>
                  </a:lnTo>
                  <a:lnTo>
                    <a:pt x="1" y="4027"/>
                  </a:lnTo>
                  <a:lnTo>
                    <a:pt x="30" y="4550"/>
                  </a:lnTo>
                  <a:lnTo>
                    <a:pt x="74" y="5074"/>
                  </a:lnTo>
                  <a:lnTo>
                    <a:pt x="146" y="5597"/>
                  </a:lnTo>
                  <a:lnTo>
                    <a:pt x="248" y="6120"/>
                  </a:lnTo>
                  <a:lnTo>
                    <a:pt x="379" y="6644"/>
                  </a:lnTo>
                  <a:lnTo>
                    <a:pt x="524" y="7152"/>
                  </a:lnTo>
                  <a:lnTo>
                    <a:pt x="699" y="7647"/>
                  </a:lnTo>
                  <a:lnTo>
                    <a:pt x="888" y="8141"/>
                  </a:lnTo>
                  <a:lnTo>
                    <a:pt x="1106" y="8635"/>
                  </a:lnTo>
                  <a:lnTo>
                    <a:pt x="1338" y="9115"/>
                  </a:lnTo>
                  <a:lnTo>
                    <a:pt x="1571" y="9580"/>
                  </a:lnTo>
                  <a:lnTo>
                    <a:pt x="1847" y="10030"/>
                  </a:lnTo>
                  <a:lnTo>
                    <a:pt x="2123" y="10481"/>
                  </a:lnTo>
                  <a:lnTo>
                    <a:pt x="2414" y="10903"/>
                  </a:lnTo>
                  <a:lnTo>
                    <a:pt x="2705" y="11324"/>
                  </a:lnTo>
                  <a:lnTo>
                    <a:pt x="3024" y="11746"/>
                  </a:lnTo>
                  <a:lnTo>
                    <a:pt x="3344" y="12138"/>
                  </a:lnTo>
                  <a:lnTo>
                    <a:pt x="3678" y="12531"/>
                  </a:lnTo>
                  <a:lnTo>
                    <a:pt x="4027" y="12909"/>
                  </a:lnTo>
                  <a:lnTo>
                    <a:pt x="4376" y="13287"/>
                  </a:lnTo>
                  <a:lnTo>
                    <a:pt x="4725" y="13650"/>
                  </a:lnTo>
                  <a:lnTo>
                    <a:pt x="5088" y="14013"/>
                  </a:lnTo>
                  <a:lnTo>
                    <a:pt x="5830" y="14726"/>
                  </a:lnTo>
                  <a:lnTo>
                    <a:pt x="6600" y="15409"/>
                  </a:lnTo>
                  <a:lnTo>
                    <a:pt x="7356" y="16077"/>
                  </a:lnTo>
                  <a:lnTo>
                    <a:pt x="8126" y="16746"/>
                  </a:lnTo>
                  <a:lnTo>
                    <a:pt x="24290" y="30642"/>
                  </a:lnTo>
                  <a:lnTo>
                    <a:pt x="24654" y="30948"/>
                  </a:lnTo>
                  <a:lnTo>
                    <a:pt x="25017" y="31267"/>
                  </a:lnTo>
                  <a:lnTo>
                    <a:pt x="25395" y="31558"/>
                  </a:lnTo>
                  <a:lnTo>
                    <a:pt x="25788" y="31834"/>
                  </a:lnTo>
                  <a:lnTo>
                    <a:pt x="26180" y="32081"/>
                  </a:lnTo>
                  <a:lnTo>
                    <a:pt x="26384" y="32198"/>
                  </a:lnTo>
                  <a:lnTo>
                    <a:pt x="26587" y="32300"/>
                  </a:lnTo>
                  <a:lnTo>
                    <a:pt x="26805" y="32401"/>
                  </a:lnTo>
                  <a:lnTo>
                    <a:pt x="27023" y="32488"/>
                  </a:lnTo>
                  <a:lnTo>
                    <a:pt x="27241" y="32561"/>
                  </a:lnTo>
                  <a:lnTo>
                    <a:pt x="27459" y="32634"/>
                  </a:lnTo>
                  <a:lnTo>
                    <a:pt x="27808" y="32707"/>
                  </a:lnTo>
                  <a:lnTo>
                    <a:pt x="28142" y="32736"/>
                  </a:lnTo>
                  <a:lnTo>
                    <a:pt x="28491" y="32750"/>
                  </a:lnTo>
                  <a:lnTo>
                    <a:pt x="28840" y="32750"/>
                  </a:lnTo>
                  <a:lnTo>
                    <a:pt x="29189" y="32707"/>
                  </a:lnTo>
                  <a:lnTo>
                    <a:pt x="29523" y="32648"/>
                  </a:lnTo>
                  <a:lnTo>
                    <a:pt x="29872" y="32576"/>
                  </a:lnTo>
                  <a:lnTo>
                    <a:pt x="30221" y="32474"/>
                  </a:lnTo>
                  <a:lnTo>
                    <a:pt x="30555" y="32358"/>
                  </a:lnTo>
                  <a:lnTo>
                    <a:pt x="30890" y="32227"/>
                  </a:lnTo>
                  <a:lnTo>
                    <a:pt x="31224" y="32081"/>
                  </a:lnTo>
                  <a:lnTo>
                    <a:pt x="31558" y="31922"/>
                  </a:lnTo>
                  <a:lnTo>
                    <a:pt x="31893" y="31762"/>
                  </a:lnTo>
                  <a:lnTo>
                    <a:pt x="32212" y="31587"/>
                  </a:lnTo>
                  <a:lnTo>
                    <a:pt x="32838" y="31238"/>
                  </a:lnTo>
                  <a:lnTo>
                    <a:pt x="33797" y="30657"/>
                  </a:lnTo>
                  <a:lnTo>
                    <a:pt x="34742" y="30061"/>
                  </a:lnTo>
                  <a:lnTo>
                    <a:pt x="35672" y="29436"/>
                  </a:lnTo>
                  <a:lnTo>
                    <a:pt x="36588" y="28796"/>
                  </a:lnTo>
                  <a:lnTo>
                    <a:pt x="37504" y="28128"/>
                  </a:lnTo>
                  <a:lnTo>
                    <a:pt x="38390" y="27445"/>
                  </a:lnTo>
                  <a:lnTo>
                    <a:pt x="39262" y="26732"/>
                  </a:lnTo>
                  <a:lnTo>
                    <a:pt x="40120" y="25991"/>
                  </a:lnTo>
                  <a:lnTo>
                    <a:pt x="40963" y="25250"/>
                  </a:lnTo>
                  <a:lnTo>
                    <a:pt x="41792" y="24465"/>
                  </a:lnTo>
                  <a:lnTo>
                    <a:pt x="42606" y="23680"/>
                  </a:lnTo>
                  <a:lnTo>
                    <a:pt x="43405" y="22866"/>
                  </a:lnTo>
                  <a:lnTo>
                    <a:pt x="44190" y="22037"/>
                  </a:lnTo>
                  <a:lnTo>
                    <a:pt x="44946" y="21180"/>
                  </a:lnTo>
                  <a:lnTo>
                    <a:pt x="45687" y="20307"/>
                  </a:lnTo>
                  <a:lnTo>
                    <a:pt x="46414" y="19421"/>
                  </a:lnTo>
                  <a:lnTo>
                    <a:pt x="46850" y="18854"/>
                  </a:lnTo>
                  <a:lnTo>
                    <a:pt x="47068" y="18563"/>
                  </a:lnTo>
                  <a:lnTo>
                    <a:pt x="47272" y="18272"/>
                  </a:lnTo>
                  <a:lnTo>
                    <a:pt x="47461" y="17967"/>
                  </a:lnTo>
                  <a:lnTo>
                    <a:pt x="47650" y="17647"/>
                  </a:lnTo>
                  <a:lnTo>
                    <a:pt x="47824" y="17327"/>
                  </a:lnTo>
                  <a:lnTo>
                    <a:pt x="47984" y="17008"/>
                  </a:lnTo>
                  <a:lnTo>
                    <a:pt x="48129" y="16688"/>
                  </a:lnTo>
                  <a:lnTo>
                    <a:pt x="48246" y="16354"/>
                  </a:lnTo>
                  <a:lnTo>
                    <a:pt x="48347" y="16019"/>
                  </a:lnTo>
                  <a:lnTo>
                    <a:pt x="48435" y="15670"/>
                  </a:lnTo>
                  <a:lnTo>
                    <a:pt x="48478" y="15322"/>
                  </a:lnTo>
                  <a:lnTo>
                    <a:pt x="48507" y="14973"/>
                  </a:lnTo>
                  <a:lnTo>
                    <a:pt x="48507" y="14624"/>
                  </a:lnTo>
                  <a:lnTo>
                    <a:pt x="48478" y="14260"/>
                  </a:lnTo>
                  <a:lnTo>
                    <a:pt x="48406" y="13955"/>
                  </a:lnTo>
                  <a:lnTo>
                    <a:pt x="48333" y="13650"/>
                  </a:lnTo>
                  <a:lnTo>
                    <a:pt x="48217" y="13345"/>
                  </a:lnTo>
                  <a:lnTo>
                    <a:pt x="48086" y="13068"/>
                  </a:lnTo>
                  <a:lnTo>
                    <a:pt x="47926" y="12792"/>
                  </a:lnTo>
                  <a:lnTo>
                    <a:pt x="47751" y="12531"/>
                  </a:lnTo>
                  <a:lnTo>
                    <a:pt x="47562" y="12284"/>
                  </a:lnTo>
                  <a:lnTo>
                    <a:pt x="47344" y="12051"/>
                  </a:lnTo>
                  <a:lnTo>
                    <a:pt x="47126" y="11847"/>
                  </a:lnTo>
                  <a:lnTo>
                    <a:pt x="46894" y="11644"/>
                  </a:lnTo>
                  <a:lnTo>
                    <a:pt x="46632" y="11455"/>
                  </a:lnTo>
                  <a:lnTo>
                    <a:pt x="46370" y="11295"/>
                  </a:lnTo>
                  <a:lnTo>
                    <a:pt x="46109" y="11150"/>
                  </a:lnTo>
                  <a:lnTo>
                    <a:pt x="45818" y="11019"/>
                  </a:lnTo>
                  <a:lnTo>
                    <a:pt x="45542" y="10903"/>
                  </a:lnTo>
                  <a:lnTo>
                    <a:pt x="45251" y="10815"/>
                  </a:lnTo>
                  <a:lnTo>
                    <a:pt x="44961" y="10743"/>
                  </a:lnTo>
                  <a:lnTo>
                    <a:pt x="44670" y="10685"/>
                  </a:lnTo>
                  <a:lnTo>
                    <a:pt x="44365" y="10656"/>
                  </a:lnTo>
                  <a:lnTo>
                    <a:pt x="44074" y="10626"/>
                  </a:lnTo>
                  <a:lnTo>
                    <a:pt x="43478" y="10626"/>
                  </a:lnTo>
                  <a:lnTo>
                    <a:pt x="43173" y="10641"/>
                  </a:lnTo>
                  <a:lnTo>
                    <a:pt x="42867" y="10670"/>
                  </a:lnTo>
                  <a:lnTo>
                    <a:pt x="42577" y="10714"/>
                  </a:lnTo>
                  <a:lnTo>
                    <a:pt x="42271" y="10772"/>
                  </a:lnTo>
                  <a:lnTo>
                    <a:pt x="41981" y="10830"/>
                  </a:lnTo>
                  <a:lnTo>
                    <a:pt x="41675" y="10888"/>
                  </a:lnTo>
                  <a:lnTo>
                    <a:pt x="41094" y="11063"/>
                  </a:lnTo>
                  <a:lnTo>
                    <a:pt x="40513" y="11251"/>
                  </a:lnTo>
                  <a:lnTo>
                    <a:pt x="40120" y="11382"/>
                  </a:lnTo>
                  <a:lnTo>
                    <a:pt x="39742" y="11542"/>
                  </a:lnTo>
                  <a:lnTo>
                    <a:pt x="39350" y="11702"/>
                  </a:lnTo>
                  <a:lnTo>
                    <a:pt x="38972" y="11862"/>
                  </a:lnTo>
                  <a:lnTo>
                    <a:pt x="38216" y="12225"/>
                  </a:lnTo>
                  <a:lnTo>
                    <a:pt x="37475" y="12603"/>
                  </a:lnTo>
                  <a:lnTo>
                    <a:pt x="36748" y="13010"/>
                  </a:lnTo>
                  <a:lnTo>
                    <a:pt x="36035" y="13446"/>
                  </a:lnTo>
                  <a:lnTo>
                    <a:pt x="35323" y="13912"/>
                  </a:lnTo>
                  <a:lnTo>
                    <a:pt x="34625" y="14377"/>
                  </a:lnTo>
                  <a:lnTo>
                    <a:pt x="33942" y="14871"/>
                  </a:lnTo>
                  <a:lnTo>
                    <a:pt x="33259" y="15380"/>
                  </a:lnTo>
                  <a:lnTo>
                    <a:pt x="32576" y="15903"/>
                  </a:lnTo>
                  <a:lnTo>
                    <a:pt x="31907" y="16426"/>
                  </a:lnTo>
                  <a:lnTo>
                    <a:pt x="30584" y="17516"/>
                  </a:lnTo>
                  <a:lnTo>
                    <a:pt x="29276" y="18607"/>
                  </a:lnTo>
                  <a:lnTo>
                    <a:pt x="27387" y="17124"/>
                  </a:lnTo>
                  <a:lnTo>
                    <a:pt x="25482" y="15598"/>
                  </a:lnTo>
                  <a:lnTo>
                    <a:pt x="23564" y="14042"/>
                  </a:lnTo>
                  <a:lnTo>
                    <a:pt x="22604" y="13257"/>
                  </a:lnTo>
                  <a:lnTo>
                    <a:pt x="21645" y="12458"/>
                  </a:lnTo>
                  <a:lnTo>
                    <a:pt x="20686" y="11644"/>
                  </a:lnTo>
                  <a:lnTo>
                    <a:pt x="19741" y="10830"/>
                  </a:lnTo>
                  <a:lnTo>
                    <a:pt x="18810" y="10016"/>
                  </a:lnTo>
                  <a:lnTo>
                    <a:pt x="17895" y="9187"/>
                  </a:lnTo>
                  <a:lnTo>
                    <a:pt x="16993" y="8344"/>
                  </a:lnTo>
                  <a:lnTo>
                    <a:pt x="16107" y="7501"/>
                  </a:lnTo>
                  <a:lnTo>
                    <a:pt x="15249" y="6658"/>
                  </a:lnTo>
                  <a:lnTo>
                    <a:pt x="14406" y="5801"/>
                  </a:lnTo>
                  <a:lnTo>
                    <a:pt x="13665" y="5016"/>
                  </a:lnTo>
                  <a:lnTo>
                    <a:pt x="12909" y="4231"/>
                  </a:lnTo>
                  <a:lnTo>
                    <a:pt x="12153" y="3475"/>
                  </a:lnTo>
                  <a:lnTo>
                    <a:pt x="11760" y="3097"/>
                  </a:lnTo>
                  <a:lnTo>
                    <a:pt x="11368" y="2733"/>
                  </a:lnTo>
                  <a:lnTo>
                    <a:pt x="10961" y="2385"/>
                  </a:lnTo>
                  <a:lnTo>
                    <a:pt x="10554" y="2050"/>
                  </a:lnTo>
                  <a:lnTo>
                    <a:pt x="10132" y="1745"/>
                  </a:lnTo>
                  <a:lnTo>
                    <a:pt x="9711" y="1440"/>
                  </a:lnTo>
                  <a:lnTo>
                    <a:pt x="9260" y="1164"/>
                  </a:lnTo>
                  <a:lnTo>
                    <a:pt x="8810" y="902"/>
                  </a:lnTo>
                  <a:lnTo>
                    <a:pt x="8345" y="669"/>
                  </a:lnTo>
                  <a:lnTo>
                    <a:pt x="7879" y="466"/>
                  </a:lnTo>
                  <a:lnTo>
                    <a:pt x="7618" y="379"/>
                  </a:lnTo>
                  <a:lnTo>
                    <a:pt x="7356" y="291"/>
                  </a:lnTo>
                  <a:lnTo>
                    <a:pt x="7094" y="233"/>
                  </a:lnTo>
                  <a:lnTo>
                    <a:pt x="6804" y="161"/>
                  </a:lnTo>
                  <a:lnTo>
                    <a:pt x="6513" y="117"/>
                  </a:lnTo>
                  <a:lnTo>
                    <a:pt x="6222" y="73"/>
                  </a:lnTo>
                  <a:lnTo>
                    <a:pt x="5917" y="30"/>
                  </a:lnTo>
                  <a:lnTo>
                    <a:pt x="5597" y="15"/>
                  </a:lnTo>
                  <a:lnTo>
                    <a:pt x="5292" y="1"/>
                  </a:lnTo>
                  <a:close/>
                </a:path>
              </a:pathLst>
            </a:custGeom>
            <a:solidFill>
              <a:srgbClr val="85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916;p28">
              <a:extLst>
                <a:ext uri="{FF2B5EF4-FFF2-40B4-BE49-F238E27FC236}">
                  <a16:creationId xmlns:a16="http://schemas.microsoft.com/office/drawing/2014/main" id="{5751AF8E-02AA-0A33-A635-8D202E131221}"/>
                </a:ext>
              </a:extLst>
            </p:cNvPr>
            <p:cNvSpPr/>
            <p:nvPr/>
          </p:nvSpPr>
          <p:spPr>
            <a:xfrm>
              <a:off x="3293040" y="2126494"/>
              <a:ext cx="120298" cy="117161"/>
            </a:xfrm>
            <a:custGeom>
              <a:avLst/>
              <a:gdLst/>
              <a:ahLst/>
              <a:cxnLst/>
              <a:rect l="l" t="t" r="r" b="b"/>
              <a:pathLst>
                <a:path w="6673" h="6499" extrusionOk="0">
                  <a:moveTo>
                    <a:pt x="2035" y="1"/>
                  </a:moveTo>
                  <a:lnTo>
                    <a:pt x="1701" y="320"/>
                  </a:lnTo>
                  <a:lnTo>
                    <a:pt x="1396" y="655"/>
                  </a:lnTo>
                  <a:lnTo>
                    <a:pt x="1120" y="989"/>
                  </a:lnTo>
                  <a:lnTo>
                    <a:pt x="858" y="1338"/>
                  </a:lnTo>
                  <a:lnTo>
                    <a:pt x="625" y="1701"/>
                  </a:lnTo>
                  <a:lnTo>
                    <a:pt x="393" y="2079"/>
                  </a:lnTo>
                  <a:lnTo>
                    <a:pt x="189" y="2472"/>
                  </a:lnTo>
                  <a:lnTo>
                    <a:pt x="0" y="2893"/>
                  </a:lnTo>
                  <a:lnTo>
                    <a:pt x="4492" y="6498"/>
                  </a:lnTo>
                  <a:lnTo>
                    <a:pt x="4608" y="6338"/>
                  </a:lnTo>
                  <a:lnTo>
                    <a:pt x="4739" y="6208"/>
                  </a:lnTo>
                  <a:lnTo>
                    <a:pt x="4884" y="6077"/>
                  </a:lnTo>
                  <a:lnTo>
                    <a:pt x="5030" y="5960"/>
                  </a:lnTo>
                  <a:lnTo>
                    <a:pt x="5350" y="5742"/>
                  </a:lnTo>
                  <a:lnTo>
                    <a:pt x="5684" y="5524"/>
                  </a:lnTo>
                  <a:lnTo>
                    <a:pt x="5844" y="5423"/>
                  </a:lnTo>
                  <a:lnTo>
                    <a:pt x="6004" y="5292"/>
                  </a:lnTo>
                  <a:lnTo>
                    <a:pt x="6149" y="5175"/>
                  </a:lnTo>
                  <a:lnTo>
                    <a:pt x="6294" y="5030"/>
                  </a:lnTo>
                  <a:lnTo>
                    <a:pt x="6411" y="4885"/>
                  </a:lnTo>
                  <a:lnTo>
                    <a:pt x="6512" y="4725"/>
                  </a:lnTo>
                  <a:lnTo>
                    <a:pt x="6600" y="4550"/>
                  </a:lnTo>
                  <a:lnTo>
                    <a:pt x="6643" y="4376"/>
                  </a:lnTo>
                  <a:lnTo>
                    <a:pt x="6672" y="4260"/>
                  </a:lnTo>
                  <a:lnTo>
                    <a:pt x="6672" y="4129"/>
                  </a:lnTo>
                  <a:lnTo>
                    <a:pt x="6672" y="4013"/>
                  </a:lnTo>
                  <a:lnTo>
                    <a:pt x="6658" y="3896"/>
                  </a:lnTo>
                  <a:lnTo>
                    <a:pt x="6600" y="3664"/>
                  </a:lnTo>
                  <a:lnTo>
                    <a:pt x="6541" y="3446"/>
                  </a:lnTo>
                  <a:lnTo>
                    <a:pt x="6396" y="3097"/>
                  </a:lnTo>
                  <a:lnTo>
                    <a:pt x="6236" y="2748"/>
                  </a:lnTo>
                  <a:lnTo>
                    <a:pt x="6047" y="2428"/>
                  </a:lnTo>
                  <a:lnTo>
                    <a:pt x="5844" y="2123"/>
                  </a:lnTo>
                  <a:lnTo>
                    <a:pt x="5611" y="1832"/>
                  </a:lnTo>
                  <a:lnTo>
                    <a:pt x="5350" y="1556"/>
                  </a:lnTo>
                  <a:lnTo>
                    <a:pt x="5088" y="1294"/>
                  </a:lnTo>
                  <a:lnTo>
                    <a:pt x="4797" y="1047"/>
                  </a:lnTo>
                  <a:lnTo>
                    <a:pt x="4492" y="829"/>
                  </a:lnTo>
                  <a:lnTo>
                    <a:pt x="4172" y="640"/>
                  </a:lnTo>
                  <a:lnTo>
                    <a:pt x="3838" y="466"/>
                  </a:lnTo>
                  <a:lnTo>
                    <a:pt x="3489" y="320"/>
                  </a:lnTo>
                  <a:lnTo>
                    <a:pt x="3140" y="204"/>
                  </a:lnTo>
                  <a:lnTo>
                    <a:pt x="2777" y="102"/>
                  </a:lnTo>
                  <a:lnTo>
                    <a:pt x="2399" y="44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rgbClr val="85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917;p28">
              <a:extLst>
                <a:ext uri="{FF2B5EF4-FFF2-40B4-BE49-F238E27FC236}">
                  <a16:creationId xmlns:a16="http://schemas.microsoft.com/office/drawing/2014/main" id="{1FFEA1C1-7F8F-1C95-4BDB-B8CB5441288F}"/>
                </a:ext>
              </a:extLst>
            </p:cNvPr>
            <p:cNvSpPr/>
            <p:nvPr/>
          </p:nvSpPr>
          <p:spPr>
            <a:xfrm>
              <a:off x="2472824" y="2936218"/>
              <a:ext cx="446289" cy="1465906"/>
            </a:xfrm>
            <a:custGeom>
              <a:avLst/>
              <a:gdLst/>
              <a:ahLst/>
              <a:cxnLst/>
              <a:rect l="l" t="t" r="r" b="b"/>
              <a:pathLst>
                <a:path w="24756" h="81315" extrusionOk="0">
                  <a:moveTo>
                    <a:pt x="15002" y="1"/>
                  </a:moveTo>
                  <a:lnTo>
                    <a:pt x="14304" y="88"/>
                  </a:lnTo>
                  <a:lnTo>
                    <a:pt x="13621" y="190"/>
                  </a:lnTo>
                  <a:lnTo>
                    <a:pt x="12967" y="306"/>
                  </a:lnTo>
                  <a:lnTo>
                    <a:pt x="12327" y="422"/>
                  </a:lnTo>
                  <a:lnTo>
                    <a:pt x="11717" y="553"/>
                  </a:lnTo>
                  <a:lnTo>
                    <a:pt x="11121" y="698"/>
                  </a:lnTo>
                  <a:lnTo>
                    <a:pt x="10539" y="844"/>
                  </a:lnTo>
                  <a:lnTo>
                    <a:pt x="9987" y="1004"/>
                  </a:lnTo>
                  <a:lnTo>
                    <a:pt x="9449" y="1178"/>
                  </a:lnTo>
                  <a:lnTo>
                    <a:pt x="8940" y="1353"/>
                  </a:lnTo>
                  <a:lnTo>
                    <a:pt x="8446" y="1527"/>
                  </a:lnTo>
                  <a:lnTo>
                    <a:pt x="7967" y="1716"/>
                  </a:lnTo>
                  <a:lnTo>
                    <a:pt x="7501" y="1919"/>
                  </a:lnTo>
                  <a:lnTo>
                    <a:pt x="7065" y="2123"/>
                  </a:lnTo>
                  <a:lnTo>
                    <a:pt x="6644" y="2326"/>
                  </a:lnTo>
                  <a:lnTo>
                    <a:pt x="6237" y="2530"/>
                  </a:lnTo>
                  <a:lnTo>
                    <a:pt x="5844" y="2748"/>
                  </a:lnTo>
                  <a:lnTo>
                    <a:pt x="5466" y="2981"/>
                  </a:lnTo>
                  <a:lnTo>
                    <a:pt x="5117" y="3199"/>
                  </a:lnTo>
                  <a:lnTo>
                    <a:pt x="4783" y="3431"/>
                  </a:lnTo>
                  <a:lnTo>
                    <a:pt x="4449" y="3664"/>
                  </a:lnTo>
                  <a:lnTo>
                    <a:pt x="4144" y="3896"/>
                  </a:lnTo>
                  <a:lnTo>
                    <a:pt x="3838" y="4143"/>
                  </a:lnTo>
                  <a:lnTo>
                    <a:pt x="3562" y="4376"/>
                  </a:lnTo>
                  <a:lnTo>
                    <a:pt x="3301" y="4623"/>
                  </a:lnTo>
                  <a:lnTo>
                    <a:pt x="3039" y="4870"/>
                  </a:lnTo>
                  <a:lnTo>
                    <a:pt x="2806" y="5117"/>
                  </a:lnTo>
                  <a:lnTo>
                    <a:pt x="2574" y="5364"/>
                  </a:lnTo>
                  <a:lnTo>
                    <a:pt x="2356" y="5612"/>
                  </a:lnTo>
                  <a:lnTo>
                    <a:pt x="2167" y="5844"/>
                  </a:lnTo>
                  <a:lnTo>
                    <a:pt x="1963" y="6091"/>
                  </a:lnTo>
                  <a:lnTo>
                    <a:pt x="1789" y="6338"/>
                  </a:lnTo>
                  <a:lnTo>
                    <a:pt x="1469" y="6818"/>
                  </a:lnTo>
                  <a:lnTo>
                    <a:pt x="1178" y="7298"/>
                  </a:lnTo>
                  <a:lnTo>
                    <a:pt x="946" y="7763"/>
                  </a:lnTo>
                  <a:lnTo>
                    <a:pt x="728" y="8214"/>
                  </a:lnTo>
                  <a:lnTo>
                    <a:pt x="553" y="8650"/>
                  </a:lnTo>
                  <a:lnTo>
                    <a:pt x="408" y="9057"/>
                  </a:lnTo>
                  <a:lnTo>
                    <a:pt x="292" y="9449"/>
                  </a:lnTo>
                  <a:lnTo>
                    <a:pt x="204" y="9798"/>
                  </a:lnTo>
                  <a:lnTo>
                    <a:pt x="132" y="10132"/>
                  </a:lnTo>
                  <a:lnTo>
                    <a:pt x="74" y="10423"/>
                  </a:lnTo>
                  <a:lnTo>
                    <a:pt x="44" y="10685"/>
                  </a:lnTo>
                  <a:lnTo>
                    <a:pt x="15" y="10903"/>
                  </a:lnTo>
                  <a:lnTo>
                    <a:pt x="1" y="11208"/>
                  </a:lnTo>
                  <a:lnTo>
                    <a:pt x="1" y="11310"/>
                  </a:lnTo>
                  <a:lnTo>
                    <a:pt x="8533" y="47955"/>
                  </a:lnTo>
                  <a:lnTo>
                    <a:pt x="15511" y="81315"/>
                  </a:lnTo>
                  <a:lnTo>
                    <a:pt x="23535" y="81315"/>
                  </a:lnTo>
                  <a:lnTo>
                    <a:pt x="23796" y="76561"/>
                  </a:lnTo>
                  <a:lnTo>
                    <a:pt x="24058" y="71721"/>
                  </a:lnTo>
                  <a:lnTo>
                    <a:pt x="24290" y="66895"/>
                  </a:lnTo>
                  <a:lnTo>
                    <a:pt x="24494" y="62229"/>
                  </a:lnTo>
                  <a:lnTo>
                    <a:pt x="24567" y="60005"/>
                  </a:lnTo>
                  <a:lnTo>
                    <a:pt x="24639" y="57854"/>
                  </a:lnTo>
                  <a:lnTo>
                    <a:pt x="24697" y="55804"/>
                  </a:lnTo>
                  <a:lnTo>
                    <a:pt x="24726" y="53871"/>
                  </a:lnTo>
                  <a:lnTo>
                    <a:pt x="24756" y="52083"/>
                  </a:lnTo>
                  <a:lnTo>
                    <a:pt x="24756" y="50426"/>
                  </a:lnTo>
                  <a:lnTo>
                    <a:pt x="24726" y="48943"/>
                  </a:lnTo>
                  <a:lnTo>
                    <a:pt x="24683" y="47650"/>
                  </a:lnTo>
                  <a:lnTo>
                    <a:pt x="24625" y="46385"/>
                  </a:lnTo>
                  <a:lnTo>
                    <a:pt x="24552" y="45135"/>
                  </a:lnTo>
                  <a:lnTo>
                    <a:pt x="24465" y="43899"/>
                  </a:lnTo>
                  <a:lnTo>
                    <a:pt x="24363" y="42664"/>
                  </a:lnTo>
                  <a:lnTo>
                    <a:pt x="24261" y="41443"/>
                  </a:lnTo>
                  <a:lnTo>
                    <a:pt x="24160" y="40236"/>
                  </a:lnTo>
                  <a:lnTo>
                    <a:pt x="24029" y="39030"/>
                  </a:lnTo>
                  <a:lnTo>
                    <a:pt x="23912" y="37852"/>
                  </a:lnTo>
                  <a:lnTo>
                    <a:pt x="23767" y="36675"/>
                  </a:lnTo>
                  <a:lnTo>
                    <a:pt x="23636" y="35512"/>
                  </a:lnTo>
                  <a:lnTo>
                    <a:pt x="23331" y="33215"/>
                  </a:lnTo>
                  <a:lnTo>
                    <a:pt x="22997" y="30991"/>
                  </a:lnTo>
                  <a:lnTo>
                    <a:pt x="22648" y="28811"/>
                  </a:lnTo>
                  <a:lnTo>
                    <a:pt x="22270" y="26689"/>
                  </a:lnTo>
                  <a:lnTo>
                    <a:pt x="21877" y="24625"/>
                  </a:lnTo>
                  <a:lnTo>
                    <a:pt x="21485" y="22633"/>
                  </a:lnTo>
                  <a:lnTo>
                    <a:pt x="21063" y="20700"/>
                  </a:lnTo>
                  <a:lnTo>
                    <a:pt x="20656" y="18839"/>
                  </a:lnTo>
                  <a:lnTo>
                    <a:pt x="20220" y="17051"/>
                  </a:lnTo>
                  <a:lnTo>
                    <a:pt x="19799" y="15336"/>
                  </a:lnTo>
                  <a:lnTo>
                    <a:pt x="19377" y="13694"/>
                  </a:lnTo>
                  <a:lnTo>
                    <a:pt x="18956" y="12138"/>
                  </a:lnTo>
                  <a:lnTo>
                    <a:pt x="18534" y="10656"/>
                  </a:lnTo>
                  <a:lnTo>
                    <a:pt x="18127" y="9260"/>
                  </a:lnTo>
                  <a:lnTo>
                    <a:pt x="17735" y="7952"/>
                  </a:lnTo>
                  <a:lnTo>
                    <a:pt x="17357" y="6731"/>
                  </a:lnTo>
                  <a:lnTo>
                    <a:pt x="16993" y="5612"/>
                  </a:lnTo>
                  <a:lnTo>
                    <a:pt x="16659" y="4580"/>
                  </a:lnTo>
                  <a:lnTo>
                    <a:pt x="16339" y="3649"/>
                  </a:lnTo>
                  <a:lnTo>
                    <a:pt x="15787" y="2079"/>
                  </a:lnTo>
                  <a:lnTo>
                    <a:pt x="15365" y="946"/>
                  </a:lnTo>
                  <a:lnTo>
                    <a:pt x="15104" y="233"/>
                  </a:lnTo>
                  <a:lnTo>
                    <a:pt x="15002" y="1"/>
                  </a:lnTo>
                  <a:close/>
                </a:path>
              </a:pathLst>
            </a:custGeom>
            <a:solidFill>
              <a:srgbClr val="122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918;p28">
              <a:extLst>
                <a:ext uri="{FF2B5EF4-FFF2-40B4-BE49-F238E27FC236}">
                  <a16:creationId xmlns:a16="http://schemas.microsoft.com/office/drawing/2014/main" id="{798FC702-C91E-D9C4-37AC-F99D7079FEE4}"/>
                </a:ext>
              </a:extLst>
            </p:cNvPr>
            <p:cNvSpPr/>
            <p:nvPr/>
          </p:nvSpPr>
          <p:spPr>
            <a:xfrm>
              <a:off x="2752431" y="4402106"/>
              <a:ext cx="144671" cy="72344"/>
            </a:xfrm>
            <a:custGeom>
              <a:avLst/>
              <a:gdLst/>
              <a:ahLst/>
              <a:cxnLst/>
              <a:rect l="l" t="t" r="r" b="b"/>
              <a:pathLst>
                <a:path w="8025" h="4013" extrusionOk="0">
                  <a:moveTo>
                    <a:pt x="1" y="1"/>
                  </a:moveTo>
                  <a:lnTo>
                    <a:pt x="509" y="4013"/>
                  </a:lnTo>
                  <a:lnTo>
                    <a:pt x="7777" y="4013"/>
                  </a:lnTo>
                  <a:lnTo>
                    <a:pt x="7908" y="2007"/>
                  </a:lnTo>
                  <a:lnTo>
                    <a:pt x="8025" y="1"/>
                  </a:lnTo>
                  <a:close/>
                </a:path>
              </a:pathLst>
            </a:custGeom>
            <a:solidFill>
              <a:srgbClr val="76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919;p28">
              <a:extLst>
                <a:ext uri="{FF2B5EF4-FFF2-40B4-BE49-F238E27FC236}">
                  <a16:creationId xmlns:a16="http://schemas.microsoft.com/office/drawing/2014/main" id="{352F49E0-7E6A-FC95-751B-52BB6D6A8864}"/>
                </a:ext>
              </a:extLst>
            </p:cNvPr>
            <p:cNvSpPr/>
            <p:nvPr/>
          </p:nvSpPr>
          <p:spPr>
            <a:xfrm>
              <a:off x="2772351" y="4474432"/>
              <a:ext cx="109806" cy="56354"/>
            </a:xfrm>
            <a:custGeom>
              <a:avLst/>
              <a:gdLst/>
              <a:ahLst/>
              <a:cxnLst/>
              <a:rect l="l" t="t" r="r" b="b"/>
              <a:pathLst>
                <a:path w="6091" h="3126" extrusionOk="0">
                  <a:moveTo>
                    <a:pt x="0" y="1"/>
                  </a:moveTo>
                  <a:lnTo>
                    <a:pt x="29" y="3126"/>
                  </a:lnTo>
                  <a:lnTo>
                    <a:pt x="5771" y="3126"/>
                  </a:lnTo>
                  <a:lnTo>
                    <a:pt x="6091" y="1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920;p28">
              <a:extLst>
                <a:ext uri="{FF2B5EF4-FFF2-40B4-BE49-F238E27FC236}">
                  <a16:creationId xmlns:a16="http://schemas.microsoft.com/office/drawing/2014/main" id="{4CCD1C1C-E60A-D293-F11B-DF5C16F5CE77}"/>
                </a:ext>
              </a:extLst>
            </p:cNvPr>
            <p:cNvSpPr/>
            <p:nvPr/>
          </p:nvSpPr>
          <p:spPr>
            <a:xfrm>
              <a:off x="2737757" y="4518726"/>
              <a:ext cx="398588" cy="138109"/>
            </a:xfrm>
            <a:custGeom>
              <a:avLst/>
              <a:gdLst/>
              <a:ahLst/>
              <a:cxnLst/>
              <a:rect l="l" t="t" r="r" b="b"/>
              <a:pathLst>
                <a:path w="22110" h="7661" extrusionOk="0">
                  <a:moveTo>
                    <a:pt x="8286" y="0"/>
                  </a:moveTo>
                  <a:lnTo>
                    <a:pt x="1556" y="204"/>
                  </a:lnTo>
                  <a:lnTo>
                    <a:pt x="1265" y="1119"/>
                  </a:lnTo>
                  <a:lnTo>
                    <a:pt x="1004" y="2035"/>
                  </a:lnTo>
                  <a:lnTo>
                    <a:pt x="771" y="2951"/>
                  </a:lnTo>
                  <a:lnTo>
                    <a:pt x="568" y="3881"/>
                  </a:lnTo>
                  <a:lnTo>
                    <a:pt x="393" y="4812"/>
                  </a:lnTo>
                  <a:lnTo>
                    <a:pt x="233" y="5756"/>
                  </a:lnTo>
                  <a:lnTo>
                    <a:pt x="117" y="6701"/>
                  </a:lnTo>
                  <a:lnTo>
                    <a:pt x="1" y="7661"/>
                  </a:lnTo>
                  <a:lnTo>
                    <a:pt x="22110" y="7661"/>
                  </a:lnTo>
                  <a:lnTo>
                    <a:pt x="22066" y="7530"/>
                  </a:lnTo>
                  <a:lnTo>
                    <a:pt x="22008" y="7399"/>
                  </a:lnTo>
                  <a:lnTo>
                    <a:pt x="21950" y="7254"/>
                  </a:lnTo>
                  <a:lnTo>
                    <a:pt x="21863" y="7123"/>
                  </a:lnTo>
                  <a:lnTo>
                    <a:pt x="21761" y="6992"/>
                  </a:lnTo>
                  <a:lnTo>
                    <a:pt x="21659" y="6861"/>
                  </a:lnTo>
                  <a:lnTo>
                    <a:pt x="21543" y="6730"/>
                  </a:lnTo>
                  <a:lnTo>
                    <a:pt x="21398" y="6600"/>
                  </a:lnTo>
                  <a:lnTo>
                    <a:pt x="21092" y="6338"/>
                  </a:lnTo>
                  <a:lnTo>
                    <a:pt x="20743" y="6076"/>
                  </a:lnTo>
                  <a:lnTo>
                    <a:pt x="20366" y="5815"/>
                  </a:lnTo>
                  <a:lnTo>
                    <a:pt x="19929" y="5553"/>
                  </a:lnTo>
                  <a:lnTo>
                    <a:pt x="19479" y="5306"/>
                  </a:lnTo>
                  <a:lnTo>
                    <a:pt x="18985" y="5044"/>
                  </a:lnTo>
                  <a:lnTo>
                    <a:pt x="18476" y="4797"/>
                  </a:lnTo>
                  <a:lnTo>
                    <a:pt x="17938" y="4535"/>
                  </a:lnTo>
                  <a:lnTo>
                    <a:pt x="16819" y="4041"/>
                  </a:lnTo>
                  <a:lnTo>
                    <a:pt x="15656" y="3562"/>
                  </a:lnTo>
                  <a:lnTo>
                    <a:pt x="13316" y="2602"/>
                  </a:lnTo>
                  <a:lnTo>
                    <a:pt x="12196" y="2152"/>
                  </a:lnTo>
                  <a:lnTo>
                    <a:pt x="11150" y="1701"/>
                  </a:lnTo>
                  <a:lnTo>
                    <a:pt x="10656" y="1468"/>
                  </a:lnTo>
                  <a:lnTo>
                    <a:pt x="10205" y="1250"/>
                  </a:lnTo>
                  <a:lnTo>
                    <a:pt x="9783" y="1032"/>
                  </a:lnTo>
                  <a:lnTo>
                    <a:pt x="9391" y="829"/>
                  </a:lnTo>
                  <a:lnTo>
                    <a:pt x="9042" y="611"/>
                  </a:lnTo>
                  <a:lnTo>
                    <a:pt x="8751" y="407"/>
                  </a:lnTo>
                  <a:lnTo>
                    <a:pt x="8490" y="204"/>
                  </a:lnTo>
                  <a:lnTo>
                    <a:pt x="8388" y="102"/>
                  </a:lnTo>
                  <a:lnTo>
                    <a:pt x="8286" y="0"/>
                  </a:lnTo>
                  <a:close/>
                </a:path>
              </a:pathLst>
            </a:custGeom>
            <a:solidFill>
              <a:srgbClr val="E89C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921;p28">
              <a:extLst>
                <a:ext uri="{FF2B5EF4-FFF2-40B4-BE49-F238E27FC236}">
                  <a16:creationId xmlns:a16="http://schemas.microsoft.com/office/drawing/2014/main" id="{C3B8A687-57D3-0FD0-1EFE-74FD7013AA16}"/>
                </a:ext>
              </a:extLst>
            </p:cNvPr>
            <p:cNvSpPr/>
            <p:nvPr/>
          </p:nvSpPr>
          <p:spPr>
            <a:xfrm>
              <a:off x="2736441" y="4656816"/>
              <a:ext cx="403311" cy="30160"/>
            </a:xfrm>
            <a:custGeom>
              <a:avLst/>
              <a:gdLst/>
              <a:ahLst/>
              <a:cxnLst/>
              <a:rect l="l" t="t" r="r" b="b"/>
              <a:pathLst>
                <a:path w="22372" h="1673" extrusionOk="0">
                  <a:moveTo>
                    <a:pt x="74" y="1"/>
                  </a:moveTo>
                  <a:lnTo>
                    <a:pt x="1" y="916"/>
                  </a:lnTo>
                  <a:lnTo>
                    <a:pt x="1" y="1062"/>
                  </a:lnTo>
                  <a:lnTo>
                    <a:pt x="30" y="1207"/>
                  </a:lnTo>
                  <a:lnTo>
                    <a:pt x="88" y="1338"/>
                  </a:lnTo>
                  <a:lnTo>
                    <a:pt x="175" y="1440"/>
                  </a:lnTo>
                  <a:lnTo>
                    <a:pt x="263" y="1541"/>
                  </a:lnTo>
                  <a:lnTo>
                    <a:pt x="379" y="1600"/>
                  </a:lnTo>
                  <a:lnTo>
                    <a:pt x="510" y="1643"/>
                  </a:lnTo>
                  <a:lnTo>
                    <a:pt x="641" y="1672"/>
                  </a:lnTo>
                  <a:lnTo>
                    <a:pt x="21732" y="1672"/>
                  </a:lnTo>
                  <a:lnTo>
                    <a:pt x="21805" y="1658"/>
                  </a:lnTo>
                  <a:lnTo>
                    <a:pt x="21878" y="1643"/>
                  </a:lnTo>
                  <a:lnTo>
                    <a:pt x="21950" y="1629"/>
                  </a:lnTo>
                  <a:lnTo>
                    <a:pt x="22008" y="1600"/>
                  </a:lnTo>
                  <a:lnTo>
                    <a:pt x="22125" y="1512"/>
                  </a:lnTo>
                  <a:lnTo>
                    <a:pt x="22226" y="1411"/>
                  </a:lnTo>
                  <a:lnTo>
                    <a:pt x="22299" y="1280"/>
                  </a:lnTo>
                  <a:lnTo>
                    <a:pt x="22343" y="1134"/>
                  </a:lnTo>
                  <a:lnTo>
                    <a:pt x="22372" y="989"/>
                  </a:lnTo>
                  <a:lnTo>
                    <a:pt x="22357" y="829"/>
                  </a:lnTo>
                  <a:lnTo>
                    <a:pt x="22270" y="408"/>
                  </a:lnTo>
                  <a:lnTo>
                    <a:pt x="22183" y="1"/>
                  </a:lnTo>
                  <a:close/>
                </a:path>
              </a:pathLst>
            </a:custGeom>
            <a:solidFill>
              <a:srgbClr val="A66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922;p28">
              <a:extLst>
                <a:ext uri="{FF2B5EF4-FFF2-40B4-BE49-F238E27FC236}">
                  <a16:creationId xmlns:a16="http://schemas.microsoft.com/office/drawing/2014/main" id="{4EA47A8E-DF78-D1C7-8902-2FE51F2CB8E5}"/>
                </a:ext>
              </a:extLst>
            </p:cNvPr>
            <p:cNvSpPr/>
            <p:nvPr/>
          </p:nvSpPr>
          <p:spPr>
            <a:xfrm>
              <a:off x="2144490" y="2970542"/>
              <a:ext cx="538517" cy="1431582"/>
            </a:xfrm>
            <a:custGeom>
              <a:avLst/>
              <a:gdLst/>
              <a:ahLst/>
              <a:cxnLst/>
              <a:rect l="l" t="t" r="r" b="b"/>
              <a:pathLst>
                <a:path w="29872" h="79411" extrusionOk="0">
                  <a:moveTo>
                    <a:pt x="29872" y="1"/>
                  </a:moveTo>
                  <a:lnTo>
                    <a:pt x="4448" y="989"/>
                  </a:lnTo>
                  <a:lnTo>
                    <a:pt x="4376" y="1353"/>
                  </a:lnTo>
                  <a:lnTo>
                    <a:pt x="4201" y="2414"/>
                  </a:lnTo>
                  <a:lnTo>
                    <a:pt x="3911" y="4173"/>
                  </a:lnTo>
                  <a:lnTo>
                    <a:pt x="3562" y="6600"/>
                  </a:lnTo>
                  <a:lnTo>
                    <a:pt x="3358" y="8054"/>
                  </a:lnTo>
                  <a:lnTo>
                    <a:pt x="3140" y="9667"/>
                  </a:lnTo>
                  <a:lnTo>
                    <a:pt x="2922" y="11441"/>
                  </a:lnTo>
                  <a:lnTo>
                    <a:pt x="2689" y="13359"/>
                  </a:lnTo>
                  <a:lnTo>
                    <a:pt x="2457" y="15424"/>
                  </a:lnTo>
                  <a:lnTo>
                    <a:pt x="2224" y="17648"/>
                  </a:lnTo>
                  <a:lnTo>
                    <a:pt x="1977" y="20002"/>
                  </a:lnTo>
                  <a:lnTo>
                    <a:pt x="1745" y="22503"/>
                  </a:lnTo>
                  <a:lnTo>
                    <a:pt x="1512" y="25134"/>
                  </a:lnTo>
                  <a:lnTo>
                    <a:pt x="1294" y="27910"/>
                  </a:lnTo>
                  <a:lnTo>
                    <a:pt x="1076" y="30817"/>
                  </a:lnTo>
                  <a:lnTo>
                    <a:pt x="872" y="33855"/>
                  </a:lnTo>
                  <a:lnTo>
                    <a:pt x="698" y="37024"/>
                  </a:lnTo>
                  <a:lnTo>
                    <a:pt x="524" y="40309"/>
                  </a:lnTo>
                  <a:lnTo>
                    <a:pt x="378" y="43710"/>
                  </a:lnTo>
                  <a:lnTo>
                    <a:pt x="247" y="47243"/>
                  </a:lnTo>
                  <a:lnTo>
                    <a:pt x="146" y="50891"/>
                  </a:lnTo>
                  <a:lnTo>
                    <a:pt x="73" y="54642"/>
                  </a:lnTo>
                  <a:lnTo>
                    <a:pt x="15" y="58523"/>
                  </a:lnTo>
                  <a:lnTo>
                    <a:pt x="0" y="62491"/>
                  </a:lnTo>
                  <a:lnTo>
                    <a:pt x="15" y="64511"/>
                  </a:lnTo>
                  <a:lnTo>
                    <a:pt x="29" y="66576"/>
                  </a:lnTo>
                  <a:lnTo>
                    <a:pt x="44" y="68654"/>
                  </a:lnTo>
                  <a:lnTo>
                    <a:pt x="73" y="70747"/>
                  </a:lnTo>
                  <a:lnTo>
                    <a:pt x="117" y="72884"/>
                  </a:lnTo>
                  <a:lnTo>
                    <a:pt x="175" y="75035"/>
                  </a:lnTo>
                  <a:lnTo>
                    <a:pt x="233" y="77216"/>
                  </a:lnTo>
                  <a:lnTo>
                    <a:pt x="306" y="79411"/>
                  </a:lnTo>
                  <a:lnTo>
                    <a:pt x="8300" y="79411"/>
                  </a:lnTo>
                  <a:lnTo>
                    <a:pt x="22298" y="8868"/>
                  </a:lnTo>
                  <a:lnTo>
                    <a:pt x="22604" y="8650"/>
                  </a:lnTo>
                  <a:lnTo>
                    <a:pt x="22938" y="8403"/>
                  </a:lnTo>
                  <a:lnTo>
                    <a:pt x="23374" y="8068"/>
                  </a:lnTo>
                  <a:lnTo>
                    <a:pt x="23897" y="7647"/>
                  </a:lnTo>
                  <a:lnTo>
                    <a:pt x="24493" y="7153"/>
                  </a:lnTo>
                  <a:lnTo>
                    <a:pt x="25133" y="6600"/>
                  </a:lnTo>
                  <a:lnTo>
                    <a:pt x="25787" y="5990"/>
                  </a:lnTo>
                  <a:lnTo>
                    <a:pt x="26470" y="5321"/>
                  </a:lnTo>
                  <a:lnTo>
                    <a:pt x="26805" y="4972"/>
                  </a:lnTo>
                  <a:lnTo>
                    <a:pt x="27124" y="4623"/>
                  </a:lnTo>
                  <a:lnTo>
                    <a:pt x="27459" y="4260"/>
                  </a:lnTo>
                  <a:lnTo>
                    <a:pt x="27764" y="3897"/>
                  </a:lnTo>
                  <a:lnTo>
                    <a:pt x="28069" y="3519"/>
                  </a:lnTo>
                  <a:lnTo>
                    <a:pt x="28360" y="3126"/>
                  </a:lnTo>
                  <a:lnTo>
                    <a:pt x="28622" y="2748"/>
                  </a:lnTo>
                  <a:lnTo>
                    <a:pt x="28883" y="2356"/>
                  </a:lnTo>
                  <a:lnTo>
                    <a:pt x="29116" y="1963"/>
                  </a:lnTo>
                  <a:lnTo>
                    <a:pt x="29319" y="1571"/>
                  </a:lnTo>
                  <a:lnTo>
                    <a:pt x="29508" y="1178"/>
                  </a:lnTo>
                  <a:lnTo>
                    <a:pt x="29654" y="786"/>
                  </a:lnTo>
                  <a:lnTo>
                    <a:pt x="29784" y="393"/>
                  </a:lnTo>
                  <a:lnTo>
                    <a:pt x="29872" y="1"/>
                  </a:lnTo>
                  <a:close/>
                </a:path>
              </a:pathLst>
            </a:custGeom>
            <a:solidFill>
              <a:srgbClr val="183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923;p28">
              <a:extLst>
                <a:ext uri="{FF2B5EF4-FFF2-40B4-BE49-F238E27FC236}">
                  <a16:creationId xmlns:a16="http://schemas.microsoft.com/office/drawing/2014/main" id="{2BE45890-8B7A-9212-EEBD-3836C47D2707}"/>
                </a:ext>
              </a:extLst>
            </p:cNvPr>
            <p:cNvSpPr/>
            <p:nvPr/>
          </p:nvSpPr>
          <p:spPr>
            <a:xfrm>
              <a:off x="2149988" y="4402106"/>
              <a:ext cx="144148" cy="72344"/>
            </a:xfrm>
            <a:custGeom>
              <a:avLst/>
              <a:gdLst/>
              <a:ahLst/>
              <a:cxnLst/>
              <a:rect l="l" t="t" r="r" b="b"/>
              <a:pathLst>
                <a:path w="7996" h="4013" extrusionOk="0">
                  <a:moveTo>
                    <a:pt x="1" y="1"/>
                  </a:moveTo>
                  <a:lnTo>
                    <a:pt x="1" y="2036"/>
                  </a:lnTo>
                  <a:lnTo>
                    <a:pt x="1" y="4013"/>
                  </a:lnTo>
                  <a:lnTo>
                    <a:pt x="7196" y="4013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76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924;p28">
              <a:extLst>
                <a:ext uri="{FF2B5EF4-FFF2-40B4-BE49-F238E27FC236}">
                  <a16:creationId xmlns:a16="http://schemas.microsoft.com/office/drawing/2014/main" id="{C759E8A7-7541-C469-4771-AF27A01A4B86}"/>
                </a:ext>
              </a:extLst>
            </p:cNvPr>
            <p:cNvSpPr/>
            <p:nvPr/>
          </p:nvSpPr>
          <p:spPr>
            <a:xfrm>
              <a:off x="2160732" y="4474432"/>
              <a:ext cx="109824" cy="56354"/>
            </a:xfrm>
            <a:custGeom>
              <a:avLst/>
              <a:gdLst/>
              <a:ahLst/>
              <a:cxnLst/>
              <a:rect l="l" t="t" r="r" b="b"/>
              <a:pathLst>
                <a:path w="6092" h="3126" extrusionOk="0">
                  <a:moveTo>
                    <a:pt x="1" y="1"/>
                  </a:moveTo>
                  <a:lnTo>
                    <a:pt x="15" y="3126"/>
                  </a:lnTo>
                  <a:lnTo>
                    <a:pt x="5771" y="3126"/>
                  </a:lnTo>
                  <a:lnTo>
                    <a:pt x="6091" y="1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925;p28">
              <a:extLst>
                <a:ext uri="{FF2B5EF4-FFF2-40B4-BE49-F238E27FC236}">
                  <a16:creationId xmlns:a16="http://schemas.microsoft.com/office/drawing/2014/main" id="{97DB1720-F89B-DD23-3BCE-8D9082C43001}"/>
                </a:ext>
              </a:extLst>
            </p:cNvPr>
            <p:cNvSpPr/>
            <p:nvPr/>
          </p:nvSpPr>
          <p:spPr>
            <a:xfrm>
              <a:off x="2079500" y="4518726"/>
              <a:ext cx="219088" cy="138109"/>
            </a:xfrm>
            <a:custGeom>
              <a:avLst/>
              <a:gdLst/>
              <a:ahLst/>
              <a:cxnLst/>
              <a:rect l="l" t="t" r="r" b="b"/>
              <a:pathLst>
                <a:path w="12153" h="7661" extrusionOk="0">
                  <a:moveTo>
                    <a:pt x="3867" y="0"/>
                  </a:moveTo>
                  <a:lnTo>
                    <a:pt x="3518" y="407"/>
                  </a:lnTo>
                  <a:lnTo>
                    <a:pt x="3184" y="829"/>
                  </a:lnTo>
                  <a:lnTo>
                    <a:pt x="2879" y="1250"/>
                  </a:lnTo>
                  <a:lnTo>
                    <a:pt x="2559" y="1701"/>
                  </a:lnTo>
                  <a:lnTo>
                    <a:pt x="2268" y="2152"/>
                  </a:lnTo>
                  <a:lnTo>
                    <a:pt x="1992" y="2602"/>
                  </a:lnTo>
                  <a:lnTo>
                    <a:pt x="1730" y="3082"/>
                  </a:lnTo>
                  <a:lnTo>
                    <a:pt x="1483" y="3562"/>
                  </a:lnTo>
                  <a:lnTo>
                    <a:pt x="1236" y="4041"/>
                  </a:lnTo>
                  <a:lnTo>
                    <a:pt x="1018" y="4535"/>
                  </a:lnTo>
                  <a:lnTo>
                    <a:pt x="814" y="5044"/>
                  </a:lnTo>
                  <a:lnTo>
                    <a:pt x="625" y="5553"/>
                  </a:lnTo>
                  <a:lnTo>
                    <a:pt x="437" y="6076"/>
                  </a:lnTo>
                  <a:lnTo>
                    <a:pt x="277" y="6600"/>
                  </a:lnTo>
                  <a:lnTo>
                    <a:pt x="131" y="7123"/>
                  </a:lnTo>
                  <a:lnTo>
                    <a:pt x="0" y="7661"/>
                  </a:lnTo>
                  <a:lnTo>
                    <a:pt x="12152" y="7661"/>
                  </a:lnTo>
                  <a:lnTo>
                    <a:pt x="12051" y="6701"/>
                  </a:lnTo>
                  <a:lnTo>
                    <a:pt x="11920" y="5756"/>
                  </a:lnTo>
                  <a:lnTo>
                    <a:pt x="11760" y="4812"/>
                  </a:lnTo>
                  <a:lnTo>
                    <a:pt x="11586" y="3881"/>
                  </a:lnTo>
                  <a:lnTo>
                    <a:pt x="11382" y="2951"/>
                  </a:lnTo>
                  <a:lnTo>
                    <a:pt x="11149" y="2035"/>
                  </a:lnTo>
                  <a:lnTo>
                    <a:pt x="10888" y="1119"/>
                  </a:lnTo>
                  <a:lnTo>
                    <a:pt x="10597" y="204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rgbClr val="E89C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926;p28">
              <a:extLst>
                <a:ext uri="{FF2B5EF4-FFF2-40B4-BE49-F238E27FC236}">
                  <a16:creationId xmlns:a16="http://schemas.microsoft.com/office/drawing/2014/main" id="{915DC111-9576-854A-8F19-FE6FC89F6A8E}"/>
                </a:ext>
              </a:extLst>
            </p:cNvPr>
            <p:cNvSpPr/>
            <p:nvPr/>
          </p:nvSpPr>
          <p:spPr>
            <a:xfrm>
              <a:off x="2076093" y="4656816"/>
              <a:ext cx="223811" cy="30160"/>
            </a:xfrm>
            <a:custGeom>
              <a:avLst/>
              <a:gdLst/>
              <a:ahLst/>
              <a:cxnLst/>
              <a:rect l="l" t="t" r="r" b="b"/>
              <a:pathLst>
                <a:path w="12415" h="1673" extrusionOk="0">
                  <a:moveTo>
                    <a:pt x="189" y="1"/>
                  </a:moveTo>
                  <a:lnTo>
                    <a:pt x="102" y="408"/>
                  </a:lnTo>
                  <a:lnTo>
                    <a:pt x="15" y="829"/>
                  </a:lnTo>
                  <a:lnTo>
                    <a:pt x="0" y="989"/>
                  </a:lnTo>
                  <a:lnTo>
                    <a:pt x="30" y="1134"/>
                  </a:lnTo>
                  <a:lnTo>
                    <a:pt x="73" y="1280"/>
                  </a:lnTo>
                  <a:lnTo>
                    <a:pt x="146" y="1411"/>
                  </a:lnTo>
                  <a:lnTo>
                    <a:pt x="248" y="1512"/>
                  </a:lnTo>
                  <a:lnTo>
                    <a:pt x="364" y="1600"/>
                  </a:lnTo>
                  <a:lnTo>
                    <a:pt x="422" y="1629"/>
                  </a:lnTo>
                  <a:lnTo>
                    <a:pt x="495" y="1643"/>
                  </a:lnTo>
                  <a:lnTo>
                    <a:pt x="567" y="1658"/>
                  </a:lnTo>
                  <a:lnTo>
                    <a:pt x="640" y="1672"/>
                  </a:lnTo>
                  <a:lnTo>
                    <a:pt x="11775" y="1672"/>
                  </a:lnTo>
                  <a:lnTo>
                    <a:pt x="11920" y="1643"/>
                  </a:lnTo>
                  <a:lnTo>
                    <a:pt x="12036" y="1600"/>
                  </a:lnTo>
                  <a:lnTo>
                    <a:pt x="12152" y="1541"/>
                  </a:lnTo>
                  <a:lnTo>
                    <a:pt x="12254" y="1440"/>
                  </a:lnTo>
                  <a:lnTo>
                    <a:pt x="12327" y="1338"/>
                  </a:lnTo>
                  <a:lnTo>
                    <a:pt x="12385" y="1207"/>
                  </a:lnTo>
                  <a:lnTo>
                    <a:pt x="12414" y="1062"/>
                  </a:lnTo>
                  <a:lnTo>
                    <a:pt x="12414" y="916"/>
                  </a:lnTo>
                  <a:lnTo>
                    <a:pt x="12341" y="1"/>
                  </a:lnTo>
                  <a:close/>
                </a:path>
              </a:pathLst>
            </a:custGeom>
            <a:solidFill>
              <a:srgbClr val="A66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927;p28">
              <a:extLst>
                <a:ext uri="{FF2B5EF4-FFF2-40B4-BE49-F238E27FC236}">
                  <a16:creationId xmlns:a16="http://schemas.microsoft.com/office/drawing/2014/main" id="{67401294-BD68-5B33-857A-4330E3BB789C}"/>
                </a:ext>
              </a:extLst>
            </p:cNvPr>
            <p:cNvSpPr/>
            <p:nvPr/>
          </p:nvSpPr>
          <p:spPr>
            <a:xfrm>
              <a:off x="2223108" y="2936218"/>
              <a:ext cx="468805" cy="115592"/>
            </a:xfrm>
            <a:custGeom>
              <a:avLst/>
              <a:gdLst/>
              <a:ahLst/>
              <a:cxnLst/>
              <a:rect l="l" t="t" r="r" b="b"/>
              <a:pathLst>
                <a:path w="26005" h="6412" extrusionOk="0">
                  <a:moveTo>
                    <a:pt x="305" y="1"/>
                  </a:moveTo>
                  <a:lnTo>
                    <a:pt x="189" y="1658"/>
                  </a:lnTo>
                  <a:lnTo>
                    <a:pt x="0" y="4260"/>
                  </a:lnTo>
                  <a:lnTo>
                    <a:pt x="1439" y="4609"/>
                  </a:lnTo>
                  <a:lnTo>
                    <a:pt x="2878" y="4928"/>
                  </a:lnTo>
                  <a:lnTo>
                    <a:pt x="4332" y="5219"/>
                  </a:lnTo>
                  <a:lnTo>
                    <a:pt x="5771" y="5481"/>
                  </a:lnTo>
                  <a:lnTo>
                    <a:pt x="7224" y="5713"/>
                  </a:lnTo>
                  <a:lnTo>
                    <a:pt x="8678" y="5902"/>
                  </a:lnTo>
                  <a:lnTo>
                    <a:pt x="10132" y="6077"/>
                  </a:lnTo>
                  <a:lnTo>
                    <a:pt x="11585" y="6208"/>
                  </a:lnTo>
                  <a:lnTo>
                    <a:pt x="13039" y="6309"/>
                  </a:lnTo>
                  <a:lnTo>
                    <a:pt x="14492" y="6382"/>
                  </a:lnTo>
                  <a:lnTo>
                    <a:pt x="15946" y="6411"/>
                  </a:lnTo>
                  <a:lnTo>
                    <a:pt x="18126" y="6411"/>
                  </a:lnTo>
                  <a:lnTo>
                    <a:pt x="18853" y="6382"/>
                  </a:lnTo>
                  <a:lnTo>
                    <a:pt x="19565" y="6353"/>
                  </a:lnTo>
                  <a:lnTo>
                    <a:pt x="20292" y="6309"/>
                  </a:lnTo>
                  <a:lnTo>
                    <a:pt x="21019" y="6266"/>
                  </a:lnTo>
                  <a:lnTo>
                    <a:pt x="21746" y="6208"/>
                  </a:lnTo>
                  <a:lnTo>
                    <a:pt x="22458" y="6135"/>
                  </a:lnTo>
                  <a:lnTo>
                    <a:pt x="23185" y="6062"/>
                  </a:lnTo>
                  <a:lnTo>
                    <a:pt x="23679" y="5495"/>
                  </a:lnTo>
                  <a:lnTo>
                    <a:pt x="24144" y="4928"/>
                  </a:lnTo>
                  <a:lnTo>
                    <a:pt x="24377" y="4638"/>
                  </a:lnTo>
                  <a:lnTo>
                    <a:pt x="24580" y="4332"/>
                  </a:lnTo>
                  <a:lnTo>
                    <a:pt x="24798" y="4042"/>
                  </a:lnTo>
                  <a:lnTo>
                    <a:pt x="24987" y="3736"/>
                  </a:lnTo>
                  <a:lnTo>
                    <a:pt x="25162" y="3431"/>
                  </a:lnTo>
                  <a:lnTo>
                    <a:pt x="25336" y="3140"/>
                  </a:lnTo>
                  <a:lnTo>
                    <a:pt x="25496" y="2835"/>
                  </a:lnTo>
                  <a:lnTo>
                    <a:pt x="25627" y="2530"/>
                  </a:lnTo>
                  <a:lnTo>
                    <a:pt x="25743" y="2225"/>
                  </a:lnTo>
                  <a:lnTo>
                    <a:pt x="25860" y="1919"/>
                  </a:lnTo>
                  <a:lnTo>
                    <a:pt x="25947" y="1629"/>
                  </a:lnTo>
                  <a:lnTo>
                    <a:pt x="26005" y="132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122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928;p28">
              <a:extLst>
                <a:ext uri="{FF2B5EF4-FFF2-40B4-BE49-F238E27FC236}">
                  <a16:creationId xmlns:a16="http://schemas.microsoft.com/office/drawing/2014/main" id="{CD91B6AB-6BF9-401B-7FE2-E070B027BAA9}"/>
                </a:ext>
              </a:extLst>
            </p:cNvPr>
            <p:cNvSpPr/>
            <p:nvPr/>
          </p:nvSpPr>
          <p:spPr>
            <a:xfrm>
              <a:off x="2335779" y="1461947"/>
              <a:ext cx="335438" cy="397020"/>
            </a:xfrm>
            <a:custGeom>
              <a:avLst/>
              <a:gdLst/>
              <a:ahLst/>
              <a:cxnLst/>
              <a:rect l="l" t="t" r="r" b="b"/>
              <a:pathLst>
                <a:path w="18607" h="22023" extrusionOk="0">
                  <a:moveTo>
                    <a:pt x="8272" y="1"/>
                  </a:moveTo>
                  <a:lnTo>
                    <a:pt x="8112" y="15"/>
                  </a:lnTo>
                  <a:lnTo>
                    <a:pt x="7966" y="44"/>
                  </a:lnTo>
                  <a:lnTo>
                    <a:pt x="7806" y="88"/>
                  </a:lnTo>
                  <a:lnTo>
                    <a:pt x="7661" y="131"/>
                  </a:lnTo>
                  <a:lnTo>
                    <a:pt x="7516" y="190"/>
                  </a:lnTo>
                  <a:lnTo>
                    <a:pt x="7239" y="335"/>
                  </a:lnTo>
                  <a:lnTo>
                    <a:pt x="6978" y="495"/>
                  </a:lnTo>
                  <a:lnTo>
                    <a:pt x="6745" y="684"/>
                  </a:lnTo>
                  <a:lnTo>
                    <a:pt x="6513" y="902"/>
                  </a:lnTo>
                  <a:lnTo>
                    <a:pt x="6295" y="1120"/>
                  </a:lnTo>
                  <a:lnTo>
                    <a:pt x="6091" y="1367"/>
                  </a:lnTo>
                  <a:lnTo>
                    <a:pt x="5902" y="1614"/>
                  </a:lnTo>
                  <a:lnTo>
                    <a:pt x="5713" y="1861"/>
                  </a:lnTo>
                  <a:lnTo>
                    <a:pt x="5204" y="2588"/>
                  </a:lnTo>
                  <a:lnTo>
                    <a:pt x="4943" y="2951"/>
                  </a:lnTo>
                  <a:lnTo>
                    <a:pt x="4797" y="3126"/>
                  </a:lnTo>
                  <a:lnTo>
                    <a:pt x="4652" y="3286"/>
                  </a:lnTo>
                  <a:lnTo>
                    <a:pt x="4507" y="3431"/>
                  </a:lnTo>
                  <a:lnTo>
                    <a:pt x="4347" y="3576"/>
                  </a:lnTo>
                  <a:lnTo>
                    <a:pt x="4172" y="3707"/>
                  </a:lnTo>
                  <a:lnTo>
                    <a:pt x="3998" y="3824"/>
                  </a:lnTo>
                  <a:lnTo>
                    <a:pt x="3824" y="3925"/>
                  </a:lnTo>
                  <a:lnTo>
                    <a:pt x="3635" y="4012"/>
                  </a:lnTo>
                  <a:lnTo>
                    <a:pt x="3431" y="4085"/>
                  </a:lnTo>
                  <a:lnTo>
                    <a:pt x="3228" y="4129"/>
                  </a:lnTo>
                  <a:lnTo>
                    <a:pt x="3039" y="4143"/>
                  </a:lnTo>
                  <a:lnTo>
                    <a:pt x="2646" y="4143"/>
                  </a:lnTo>
                  <a:lnTo>
                    <a:pt x="2457" y="4129"/>
                  </a:lnTo>
                  <a:lnTo>
                    <a:pt x="2050" y="4100"/>
                  </a:lnTo>
                  <a:lnTo>
                    <a:pt x="1658" y="4056"/>
                  </a:lnTo>
                  <a:lnTo>
                    <a:pt x="1294" y="4056"/>
                  </a:lnTo>
                  <a:lnTo>
                    <a:pt x="1105" y="4071"/>
                  </a:lnTo>
                  <a:lnTo>
                    <a:pt x="945" y="4100"/>
                  </a:lnTo>
                  <a:lnTo>
                    <a:pt x="771" y="4158"/>
                  </a:lnTo>
                  <a:lnTo>
                    <a:pt x="626" y="4231"/>
                  </a:lnTo>
                  <a:lnTo>
                    <a:pt x="480" y="4332"/>
                  </a:lnTo>
                  <a:lnTo>
                    <a:pt x="349" y="4449"/>
                  </a:lnTo>
                  <a:lnTo>
                    <a:pt x="262" y="4565"/>
                  </a:lnTo>
                  <a:lnTo>
                    <a:pt x="204" y="4696"/>
                  </a:lnTo>
                  <a:lnTo>
                    <a:pt x="146" y="4812"/>
                  </a:lnTo>
                  <a:lnTo>
                    <a:pt x="117" y="4943"/>
                  </a:lnTo>
                  <a:lnTo>
                    <a:pt x="102" y="5088"/>
                  </a:lnTo>
                  <a:lnTo>
                    <a:pt x="88" y="5219"/>
                  </a:lnTo>
                  <a:lnTo>
                    <a:pt x="102" y="5364"/>
                  </a:lnTo>
                  <a:lnTo>
                    <a:pt x="117" y="5510"/>
                  </a:lnTo>
                  <a:lnTo>
                    <a:pt x="146" y="5655"/>
                  </a:lnTo>
                  <a:lnTo>
                    <a:pt x="190" y="5800"/>
                  </a:lnTo>
                  <a:lnTo>
                    <a:pt x="291" y="6091"/>
                  </a:lnTo>
                  <a:lnTo>
                    <a:pt x="408" y="6367"/>
                  </a:lnTo>
                  <a:lnTo>
                    <a:pt x="553" y="6643"/>
                  </a:lnTo>
                  <a:lnTo>
                    <a:pt x="684" y="6905"/>
                  </a:lnTo>
                  <a:lnTo>
                    <a:pt x="815" y="7181"/>
                  </a:lnTo>
                  <a:lnTo>
                    <a:pt x="916" y="7472"/>
                  </a:lnTo>
                  <a:lnTo>
                    <a:pt x="1004" y="7763"/>
                  </a:lnTo>
                  <a:lnTo>
                    <a:pt x="1033" y="7908"/>
                  </a:lnTo>
                  <a:lnTo>
                    <a:pt x="1047" y="8039"/>
                  </a:lnTo>
                  <a:lnTo>
                    <a:pt x="1047" y="8184"/>
                  </a:lnTo>
                  <a:lnTo>
                    <a:pt x="1033" y="8315"/>
                  </a:lnTo>
                  <a:lnTo>
                    <a:pt x="1004" y="8460"/>
                  </a:lnTo>
                  <a:lnTo>
                    <a:pt x="974" y="8591"/>
                  </a:lnTo>
                  <a:lnTo>
                    <a:pt x="916" y="8708"/>
                  </a:lnTo>
                  <a:lnTo>
                    <a:pt x="829" y="8838"/>
                  </a:lnTo>
                  <a:lnTo>
                    <a:pt x="713" y="8984"/>
                  </a:lnTo>
                  <a:lnTo>
                    <a:pt x="567" y="9115"/>
                  </a:lnTo>
                  <a:lnTo>
                    <a:pt x="437" y="9245"/>
                  </a:lnTo>
                  <a:lnTo>
                    <a:pt x="291" y="9376"/>
                  </a:lnTo>
                  <a:lnTo>
                    <a:pt x="233" y="9463"/>
                  </a:lnTo>
                  <a:lnTo>
                    <a:pt x="175" y="9551"/>
                  </a:lnTo>
                  <a:lnTo>
                    <a:pt x="88" y="9740"/>
                  </a:lnTo>
                  <a:lnTo>
                    <a:pt x="30" y="9929"/>
                  </a:lnTo>
                  <a:lnTo>
                    <a:pt x="1" y="10132"/>
                  </a:lnTo>
                  <a:lnTo>
                    <a:pt x="1" y="10350"/>
                  </a:lnTo>
                  <a:lnTo>
                    <a:pt x="30" y="10554"/>
                  </a:lnTo>
                  <a:lnTo>
                    <a:pt x="88" y="10757"/>
                  </a:lnTo>
                  <a:lnTo>
                    <a:pt x="131" y="10844"/>
                  </a:lnTo>
                  <a:lnTo>
                    <a:pt x="190" y="10932"/>
                  </a:lnTo>
                  <a:lnTo>
                    <a:pt x="320" y="11121"/>
                  </a:lnTo>
                  <a:lnTo>
                    <a:pt x="451" y="11310"/>
                  </a:lnTo>
                  <a:lnTo>
                    <a:pt x="626" y="11498"/>
                  </a:lnTo>
                  <a:lnTo>
                    <a:pt x="800" y="11658"/>
                  </a:lnTo>
                  <a:lnTo>
                    <a:pt x="887" y="11731"/>
                  </a:lnTo>
                  <a:lnTo>
                    <a:pt x="974" y="11804"/>
                  </a:lnTo>
                  <a:lnTo>
                    <a:pt x="1076" y="11847"/>
                  </a:lnTo>
                  <a:lnTo>
                    <a:pt x="1178" y="11891"/>
                  </a:lnTo>
                  <a:lnTo>
                    <a:pt x="1265" y="11920"/>
                  </a:lnTo>
                  <a:lnTo>
                    <a:pt x="1367" y="11935"/>
                  </a:lnTo>
                  <a:lnTo>
                    <a:pt x="1469" y="11935"/>
                  </a:lnTo>
                  <a:lnTo>
                    <a:pt x="1570" y="11920"/>
                  </a:lnTo>
                  <a:lnTo>
                    <a:pt x="1759" y="12487"/>
                  </a:lnTo>
                  <a:lnTo>
                    <a:pt x="1948" y="13068"/>
                  </a:lnTo>
                  <a:lnTo>
                    <a:pt x="2108" y="13650"/>
                  </a:lnTo>
                  <a:lnTo>
                    <a:pt x="2268" y="14231"/>
                  </a:lnTo>
                  <a:lnTo>
                    <a:pt x="2399" y="14813"/>
                  </a:lnTo>
                  <a:lnTo>
                    <a:pt x="2530" y="15409"/>
                  </a:lnTo>
                  <a:lnTo>
                    <a:pt x="2646" y="16005"/>
                  </a:lnTo>
                  <a:lnTo>
                    <a:pt x="2748" y="16601"/>
                  </a:lnTo>
                  <a:lnTo>
                    <a:pt x="2835" y="17211"/>
                  </a:lnTo>
                  <a:lnTo>
                    <a:pt x="2908" y="17822"/>
                  </a:lnTo>
                  <a:lnTo>
                    <a:pt x="2966" y="18432"/>
                  </a:lnTo>
                  <a:lnTo>
                    <a:pt x="3024" y="19043"/>
                  </a:lnTo>
                  <a:lnTo>
                    <a:pt x="3111" y="20264"/>
                  </a:lnTo>
                  <a:lnTo>
                    <a:pt x="3184" y="21485"/>
                  </a:lnTo>
                  <a:lnTo>
                    <a:pt x="3242" y="21557"/>
                  </a:lnTo>
                  <a:lnTo>
                    <a:pt x="3315" y="21630"/>
                  </a:lnTo>
                  <a:lnTo>
                    <a:pt x="3387" y="21688"/>
                  </a:lnTo>
                  <a:lnTo>
                    <a:pt x="3475" y="21746"/>
                  </a:lnTo>
                  <a:lnTo>
                    <a:pt x="3664" y="21848"/>
                  </a:lnTo>
                  <a:lnTo>
                    <a:pt x="3882" y="21921"/>
                  </a:lnTo>
                  <a:lnTo>
                    <a:pt x="4114" y="21964"/>
                  </a:lnTo>
                  <a:lnTo>
                    <a:pt x="4361" y="22008"/>
                  </a:lnTo>
                  <a:lnTo>
                    <a:pt x="4623" y="22023"/>
                  </a:lnTo>
                  <a:lnTo>
                    <a:pt x="4899" y="22023"/>
                  </a:lnTo>
                  <a:lnTo>
                    <a:pt x="5175" y="22008"/>
                  </a:lnTo>
                  <a:lnTo>
                    <a:pt x="5437" y="21979"/>
                  </a:lnTo>
                  <a:lnTo>
                    <a:pt x="5713" y="21935"/>
                  </a:lnTo>
                  <a:lnTo>
                    <a:pt x="5975" y="21877"/>
                  </a:lnTo>
                  <a:lnTo>
                    <a:pt x="6207" y="21819"/>
                  </a:lnTo>
                  <a:lnTo>
                    <a:pt x="6440" y="21732"/>
                  </a:lnTo>
                  <a:lnTo>
                    <a:pt x="6643" y="21645"/>
                  </a:lnTo>
                  <a:lnTo>
                    <a:pt x="6818" y="21557"/>
                  </a:lnTo>
                  <a:lnTo>
                    <a:pt x="6978" y="21456"/>
                  </a:lnTo>
                  <a:lnTo>
                    <a:pt x="7123" y="21339"/>
                  </a:lnTo>
                  <a:lnTo>
                    <a:pt x="7269" y="21223"/>
                  </a:lnTo>
                  <a:lnTo>
                    <a:pt x="7399" y="21107"/>
                  </a:lnTo>
                  <a:lnTo>
                    <a:pt x="7530" y="20961"/>
                  </a:lnTo>
                  <a:lnTo>
                    <a:pt x="7661" y="20831"/>
                  </a:lnTo>
                  <a:lnTo>
                    <a:pt x="7879" y="20525"/>
                  </a:lnTo>
                  <a:lnTo>
                    <a:pt x="8083" y="20220"/>
                  </a:lnTo>
                  <a:lnTo>
                    <a:pt x="8272" y="19886"/>
                  </a:lnTo>
                  <a:lnTo>
                    <a:pt x="8446" y="19551"/>
                  </a:lnTo>
                  <a:lnTo>
                    <a:pt x="8606" y="19203"/>
                  </a:lnTo>
                  <a:lnTo>
                    <a:pt x="8911" y="18519"/>
                  </a:lnTo>
                  <a:lnTo>
                    <a:pt x="9071" y="18170"/>
                  </a:lnTo>
                  <a:lnTo>
                    <a:pt x="9231" y="17822"/>
                  </a:lnTo>
                  <a:lnTo>
                    <a:pt x="9405" y="17487"/>
                  </a:lnTo>
                  <a:lnTo>
                    <a:pt x="9594" y="17168"/>
                  </a:lnTo>
                  <a:lnTo>
                    <a:pt x="9798" y="16862"/>
                  </a:lnTo>
                  <a:lnTo>
                    <a:pt x="10030" y="16572"/>
                  </a:lnTo>
                  <a:lnTo>
                    <a:pt x="10147" y="16426"/>
                  </a:lnTo>
                  <a:lnTo>
                    <a:pt x="10277" y="16310"/>
                  </a:lnTo>
                  <a:lnTo>
                    <a:pt x="10423" y="16179"/>
                  </a:lnTo>
                  <a:lnTo>
                    <a:pt x="10554" y="16063"/>
                  </a:lnTo>
                  <a:lnTo>
                    <a:pt x="10859" y="15859"/>
                  </a:lnTo>
                  <a:lnTo>
                    <a:pt x="11179" y="15670"/>
                  </a:lnTo>
                  <a:lnTo>
                    <a:pt x="11498" y="15525"/>
                  </a:lnTo>
                  <a:lnTo>
                    <a:pt x="11847" y="15394"/>
                  </a:lnTo>
                  <a:lnTo>
                    <a:pt x="12196" y="15307"/>
                  </a:lnTo>
                  <a:lnTo>
                    <a:pt x="12560" y="15249"/>
                  </a:lnTo>
                  <a:lnTo>
                    <a:pt x="12923" y="15205"/>
                  </a:lnTo>
                  <a:lnTo>
                    <a:pt x="13286" y="15205"/>
                  </a:lnTo>
                  <a:lnTo>
                    <a:pt x="13664" y="15234"/>
                  </a:lnTo>
                  <a:lnTo>
                    <a:pt x="14013" y="15292"/>
                  </a:lnTo>
                  <a:lnTo>
                    <a:pt x="14377" y="15380"/>
                  </a:lnTo>
                  <a:lnTo>
                    <a:pt x="14711" y="15496"/>
                  </a:lnTo>
                  <a:lnTo>
                    <a:pt x="14885" y="15569"/>
                  </a:lnTo>
                  <a:lnTo>
                    <a:pt x="15045" y="15656"/>
                  </a:lnTo>
                  <a:lnTo>
                    <a:pt x="15205" y="15743"/>
                  </a:lnTo>
                  <a:lnTo>
                    <a:pt x="15365" y="15845"/>
                  </a:lnTo>
                  <a:lnTo>
                    <a:pt x="15787" y="16150"/>
                  </a:lnTo>
                  <a:lnTo>
                    <a:pt x="16019" y="16281"/>
                  </a:lnTo>
                  <a:lnTo>
                    <a:pt x="16135" y="16339"/>
                  </a:lnTo>
                  <a:lnTo>
                    <a:pt x="16266" y="16383"/>
                  </a:lnTo>
                  <a:lnTo>
                    <a:pt x="16383" y="16412"/>
                  </a:lnTo>
                  <a:lnTo>
                    <a:pt x="16528" y="16426"/>
                  </a:lnTo>
                  <a:lnTo>
                    <a:pt x="16659" y="16412"/>
                  </a:lnTo>
                  <a:lnTo>
                    <a:pt x="16790" y="16397"/>
                  </a:lnTo>
                  <a:lnTo>
                    <a:pt x="16906" y="16353"/>
                  </a:lnTo>
                  <a:lnTo>
                    <a:pt x="17022" y="16295"/>
                  </a:lnTo>
                  <a:lnTo>
                    <a:pt x="17124" y="16208"/>
                  </a:lnTo>
                  <a:lnTo>
                    <a:pt x="17197" y="16106"/>
                  </a:lnTo>
                  <a:lnTo>
                    <a:pt x="17240" y="15990"/>
                  </a:lnTo>
                  <a:lnTo>
                    <a:pt x="17269" y="15874"/>
                  </a:lnTo>
                  <a:lnTo>
                    <a:pt x="17269" y="15758"/>
                  </a:lnTo>
                  <a:lnTo>
                    <a:pt x="17255" y="15641"/>
                  </a:lnTo>
                  <a:lnTo>
                    <a:pt x="17226" y="15510"/>
                  </a:lnTo>
                  <a:lnTo>
                    <a:pt x="17182" y="15394"/>
                  </a:lnTo>
                  <a:lnTo>
                    <a:pt x="17095" y="15132"/>
                  </a:lnTo>
                  <a:lnTo>
                    <a:pt x="16993" y="14885"/>
                  </a:lnTo>
                  <a:lnTo>
                    <a:pt x="16949" y="14769"/>
                  </a:lnTo>
                  <a:lnTo>
                    <a:pt x="16920" y="14638"/>
                  </a:lnTo>
                  <a:lnTo>
                    <a:pt x="16906" y="14522"/>
                  </a:lnTo>
                  <a:lnTo>
                    <a:pt x="16906" y="14391"/>
                  </a:lnTo>
                  <a:lnTo>
                    <a:pt x="16935" y="14275"/>
                  </a:lnTo>
                  <a:lnTo>
                    <a:pt x="16979" y="14173"/>
                  </a:lnTo>
                  <a:lnTo>
                    <a:pt x="17037" y="14086"/>
                  </a:lnTo>
                  <a:lnTo>
                    <a:pt x="17095" y="14013"/>
                  </a:lnTo>
                  <a:lnTo>
                    <a:pt x="17167" y="13955"/>
                  </a:lnTo>
                  <a:lnTo>
                    <a:pt x="17255" y="13897"/>
                  </a:lnTo>
                  <a:lnTo>
                    <a:pt x="17429" y="13824"/>
                  </a:lnTo>
                  <a:lnTo>
                    <a:pt x="17633" y="13752"/>
                  </a:lnTo>
                  <a:lnTo>
                    <a:pt x="17836" y="13693"/>
                  </a:lnTo>
                  <a:lnTo>
                    <a:pt x="18040" y="13621"/>
                  </a:lnTo>
                  <a:lnTo>
                    <a:pt x="18127" y="13592"/>
                  </a:lnTo>
                  <a:lnTo>
                    <a:pt x="18214" y="13534"/>
                  </a:lnTo>
                  <a:lnTo>
                    <a:pt x="18301" y="13475"/>
                  </a:lnTo>
                  <a:lnTo>
                    <a:pt x="18374" y="13417"/>
                  </a:lnTo>
                  <a:lnTo>
                    <a:pt x="18447" y="13330"/>
                  </a:lnTo>
                  <a:lnTo>
                    <a:pt x="18490" y="13257"/>
                  </a:lnTo>
                  <a:lnTo>
                    <a:pt x="18534" y="13170"/>
                  </a:lnTo>
                  <a:lnTo>
                    <a:pt x="18563" y="13068"/>
                  </a:lnTo>
                  <a:lnTo>
                    <a:pt x="18577" y="12981"/>
                  </a:lnTo>
                  <a:lnTo>
                    <a:pt x="18592" y="12879"/>
                  </a:lnTo>
                  <a:lnTo>
                    <a:pt x="18577" y="12778"/>
                  </a:lnTo>
                  <a:lnTo>
                    <a:pt x="18563" y="12676"/>
                  </a:lnTo>
                  <a:lnTo>
                    <a:pt x="18519" y="12472"/>
                  </a:lnTo>
                  <a:lnTo>
                    <a:pt x="18447" y="12269"/>
                  </a:lnTo>
                  <a:lnTo>
                    <a:pt x="18345" y="12080"/>
                  </a:lnTo>
                  <a:lnTo>
                    <a:pt x="18229" y="11905"/>
                  </a:lnTo>
                  <a:lnTo>
                    <a:pt x="17967" y="11571"/>
                  </a:lnTo>
                  <a:lnTo>
                    <a:pt x="17836" y="11411"/>
                  </a:lnTo>
                  <a:lnTo>
                    <a:pt x="17705" y="11237"/>
                  </a:lnTo>
                  <a:lnTo>
                    <a:pt x="17589" y="11062"/>
                  </a:lnTo>
                  <a:lnTo>
                    <a:pt x="17502" y="10888"/>
                  </a:lnTo>
                  <a:lnTo>
                    <a:pt x="17429" y="10699"/>
                  </a:lnTo>
                  <a:lnTo>
                    <a:pt x="17400" y="10597"/>
                  </a:lnTo>
                  <a:lnTo>
                    <a:pt x="17386" y="10496"/>
                  </a:lnTo>
                  <a:lnTo>
                    <a:pt x="17386" y="10307"/>
                  </a:lnTo>
                  <a:lnTo>
                    <a:pt x="17415" y="10118"/>
                  </a:lnTo>
                  <a:lnTo>
                    <a:pt x="17473" y="9929"/>
                  </a:lnTo>
                  <a:lnTo>
                    <a:pt x="17545" y="9754"/>
                  </a:lnTo>
                  <a:lnTo>
                    <a:pt x="17633" y="9580"/>
                  </a:lnTo>
                  <a:lnTo>
                    <a:pt x="17734" y="9420"/>
                  </a:lnTo>
                  <a:lnTo>
                    <a:pt x="17982" y="9086"/>
                  </a:lnTo>
                  <a:lnTo>
                    <a:pt x="18214" y="8751"/>
                  </a:lnTo>
                  <a:lnTo>
                    <a:pt x="18330" y="8577"/>
                  </a:lnTo>
                  <a:lnTo>
                    <a:pt x="18418" y="8402"/>
                  </a:lnTo>
                  <a:lnTo>
                    <a:pt x="18505" y="8228"/>
                  </a:lnTo>
                  <a:lnTo>
                    <a:pt x="18563" y="8039"/>
                  </a:lnTo>
                  <a:lnTo>
                    <a:pt x="18607" y="7850"/>
                  </a:lnTo>
                  <a:lnTo>
                    <a:pt x="18607" y="7661"/>
                  </a:lnTo>
                  <a:lnTo>
                    <a:pt x="18592" y="7501"/>
                  </a:lnTo>
                  <a:lnTo>
                    <a:pt x="18563" y="7341"/>
                  </a:lnTo>
                  <a:lnTo>
                    <a:pt x="18505" y="7210"/>
                  </a:lnTo>
                  <a:lnTo>
                    <a:pt x="18432" y="7065"/>
                  </a:lnTo>
                  <a:lnTo>
                    <a:pt x="18345" y="6934"/>
                  </a:lnTo>
                  <a:lnTo>
                    <a:pt x="18243" y="6818"/>
                  </a:lnTo>
                  <a:lnTo>
                    <a:pt x="18127" y="6702"/>
                  </a:lnTo>
                  <a:lnTo>
                    <a:pt x="17996" y="6600"/>
                  </a:lnTo>
                  <a:lnTo>
                    <a:pt x="17865" y="6498"/>
                  </a:lnTo>
                  <a:lnTo>
                    <a:pt x="17720" y="6396"/>
                  </a:lnTo>
                  <a:lnTo>
                    <a:pt x="17429" y="6236"/>
                  </a:lnTo>
                  <a:lnTo>
                    <a:pt x="17109" y="6077"/>
                  </a:lnTo>
                  <a:lnTo>
                    <a:pt x="16804" y="5946"/>
                  </a:lnTo>
                  <a:lnTo>
                    <a:pt x="16484" y="5815"/>
                  </a:lnTo>
                  <a:lnTo>
                    <a:pt x="16179" y="5670"/>
                  </a:lnTo>
                  <a:lnTo>
                    <a:pt x="15874" y="5495"/>
                  </a:lnTo>
                  <a:lnTo>
                    <a:pt x="15743" y="5393"/>
                  </a:lnTo>
                  <a:lnTo>
                    <a:pt x="15598" y="5292"/>
                  </a:lnTo>
                  <a:lnTo>
                    <a:pt x="15481" y="5175"/>
                  </a:lnTo>
                  <a:lnTo>
                    <a:pt x="15365" y="5059"/>
                  </a:lnTo>
                  <a:lnTo>
                    <a:pt x="15263" y="4943"/>
                  </a:lnTo>
                  <a:lnTo>
                    <a:pt x="15191" y="4812"/>
                  </a:lnTo>
                  <a:lnTo>
                    <a:pt x="15118" y="4667"/>
                  </a:lnTo>
                  <a:lnTo>
                    <a:pt x="15060" y="4521"/>
                  </a:lnTo>
                  <a:lnTo>
                    <a:pt x="15031" y="4376"/>
                  </a:lnTo>
                  <a:lnTo>
                    <a:pt x="15016" y="4216"/>
                  </a:lnTo>
                  <a:lnTo>
                    <a:pt x="15031" y="4114"/>
                  </a:lnTo>
                  <a:lnTo>
                    <a:pt x="15045" y="3998"/>
                  </a:lnTo>
                  <a:lnTo>
                    <a:pt x="15089" y="3794"/>
                  </a:lnTo>
                  <a:lnTo>
                    <a:pt x="15147" y="3591"/>
                  </a:lnTo>
                  <a:lnTo>
                    <a:pt x="15220" y="3387"/>
                  </a:lnTo>
                  <a:lnTo>
                    <a:pt x="15278" y="3184"/>
                  </a:lnTo>
                  <a:lnTo>
                    <a:pt x="15336" y="2980"/>
                  </a:lnTo>
                  <a:lnTo>
                    <a:pt x="15350" y="2762"/>
                  </a:lnTo>
                  <a:lnTo>
                    <a:pt x="15350" y="2661"/>
                  </a:lnTo>
                  <a:lnTo>
                    <a:pt x="15336" y="2559"/>
                  </a:lnTo>
                  <a:lnTo>
                    <a:pt x="15307" y="2399"/>
                  </a:lnTo>
                  <a:lnTo>
                    <a:pt x="15234" y="2268"/>
                  </a:lnTo>
                  <a:lnTo>
                    <a:pt x="15147" y="2137"/>
                  </a:lnTo>
                  <a:lnTo>
                    <a:pt x="15045" y="2036"/>
                  </a:lnTo>
                  <a:lnTo>
                    <a:pt x="14929" y="1948"/>
                  </a:lnTo>
                  <a:lnTo>
                    <a:pt x="14798" y="1861"/>
                  </a:lnTo>
                  <a:lnTo>
                    <a:pt x="14653" y="1803"/>
                  </a:lnTo>
                  <a:lnTo>
                    <a:pt x="14493" y="1745"/>
                  </a:lnTo>
                  <a:lnTo>
                    <a:pt x="14333" y="1701"/>
                  </a:lnTo>
                  <a:lnTo>
                    <a:pt x="14159" y="1687"/>
                  </a:lnTo>
                  <a:lnTo>
                    <a:pt x="13984" y="1672"/>
                  </a:lnTo>
                  <a:lnTo>
                    <a:pt x="13810" y="1658"/>
                  </a:lnTo>
                  <a:lnTo>
                    <a:pt x="13621" y="1672"/>
                  </a:lnTo>
                  <a:lnTo>
                    <a:pt x="13446" y="1687"/>
                  </a:lnTo>
                  <a:lnTo>
                    <a:pt x="13286" y="1716"/>
                  </a:lnTo>
                  <a:lnTo>
                    <a:pt x="13112" y="1745"/>
                  </a:lnTo>
                  <a:lnTo>
                    <a:pt x="12443" y="1905"/>
                  </a:lnTo>
                  <a:lnTo>
                    <a:pt x="12094" y="1977"/>
                  </a:lnTo>
                  <a:lnTo>
                    <a:pt x="11760" y="2007"/>
                  </a:lnTo>
                  <a:lnTo>
                    <a:pt x="11600" y="2021"/>
                  </a:lnTo>
                  <a:lnTo>
                    <a:pt x="11426" y="2007"/>
                  </a:lnTo>
                  <a:lnTo>
                    <a:pt x="11266" y="1992"/>
                  </a:lnTo>
                  <a:lnTo>
                    <a:pt x="11121" y="1963"/>
                  </a:lnTo>
                  <a:lnTo>
                    <a:pt x="10975" y="1919"/>
                  </a:lnTo>
                  <a:lnTo>
                    <a:pt x="10830" y="1861"/>
                  </a:lnTo>
                  <a:lnTo>
                    <a:pt x="10684" y="1774"/>
                  </a:lnTo>
                  <a:lnTo>
                    <a:pt x="10568" y="1672"/>
                  </a:lnTo>
                  <a:lnTo>
                    <a:pt x="10452" y="1556"/>
                  </a:lnTo>
                  <a:lnTo>
                    <a:pt x="10350" y="1425"/>
                  </a:lnTo>
                  <a:lnTo>
                    <a:pt x="10248" y="1280"/>
                  </a:lnTo>
                  <a:lnTo>
                    <a:pt x="10161" y="1134"/>
                  </a:lnTo>
                  <a:lnTo>
                    <a:pt x="10001" y="844"/>
                  </a:lnTo>
                  <a:lnTo>
                    <a:pt x="9900" y="698"/>
                  </a:lnTo>
                  <a:lnTo>
                    <a:pt x="9798" y="567"/>
                  </a:lnTo>
                  <a:lnTo>
                    <a:pt x="9696" y="451"/>
                  </a:lnTo>
                  <a:lnTo>
                    <a:pt x="9580" y="349"/>
                  </a:lnTo>
                  <a:lnTo>
                    <a:pt x="9463" y="262"/>
                  </a:lnTo>
                  <a:lnTo>
                    <a:pt x="9318" y="190"/>
                  </a:lnTo>
                  <a:lnTo>
                    <a:pt x="9187" y="131"/>
                  </a:lnTo>
                  <a:lnTo>
                    <a:pt x="9042" y="88"/>
                  </a:lnTo>
                  <a:lnTo>
                    <a:pt x="8897" y="44"/>
                  </a:lnTo>
                  <a:lnTo>
                    <a:pt x="8737" y="15"/>
                  </a:lnTo>
                  <a:lnTo>
                    <a:pt x="85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929;p28">
              <a:extLst>
                <a:ext uri="{FF2B5EF4-FFF2-40B4-BE49-F238E27FC236}">
                  <a16:creationId xmlns:a16="http://schemas.microsoft.com/office/drawing/2014/main" id="{F57EA7AE-BDB9-8066-F9AF-76097801DF8B}"/>
                </a:ext>
              </a:extLst>
            </p:cNvPr>
            <p:cNvSpPr/>
            <p:nvPr/>
          </p:nvSpPr>
          <p:spPr>
            <a:xfrm>
              <a:off x="2151556" y="1937819"/>
              <a:ext cx="617658" cy="1075467"/>
            </a:xfrm>
            <a:custGeom>
              <a:avLst/>
              <a:gdLst/>
              <a:ahLst/>
              <a:cxnLst/>
              <a:rect l="l" t="t" r="r" b="b"/>
              <a:pathLst>
                <a:path w="34262" h="59657" extrusionOk="0">
                  <a:moveTo>
                    <a:pt x="17415" y="1"/>
                  </a:moveTo>
                  <a:lnTo>
                    <a:pt x="16572" y="30"/>
                  </a:lnTo>
                  <a:lnTo>
                    <a:pt x="15743" y="59"/>
                  </a:lnTo>
                  <a:lnTo>
                    <a:pt x="14973" y="117"/>
                  </a:lnTo>
                  <a:lnTo>
                    <a:pt x="14217" y="190"/>
                  </a:lnTo>
                  <a:lnTo>
                    <a:pt x="13461" y="277"/>
                  </a:lnTo>
                  <a:lnTo>
                    <a:pt x="12691" y="379"/>
                  </a:lnTo>
                  <a:lnTo>
                    <a:pt x="11935" y="495"/>
                  </a:lnTo>
                  <a:lnTo>
                    <a:pt x="11193" y="626"/>
                  </a:lnTo>
                  <a:lnTo>
                    <a:pt x="10438" y="757"/>
                  </a:lnTo>
                  <a:lnTo>
                    <a:pt x="9682" y="917"/>
                  </a:lnTo>
                  <a:lnTo>
                    <a:pt x="8940" y="1076"/>
                  </a:lnTo>
                  <a:lnTo>
                    <a:pt x="8185" y="1251"/>
                  </a:lnTo>
                  <a:lnTo>
                    <a:pt x="7443" y="1440"/>
                  </a:lnTo>
                  <a:lnTo>
                    <a:pt x="6702" y="1629"/>
                  </a:lnTo>
                  <a:lnTo>
                    <a:pt x="5961" y="1832"/>
                  </a:lnTo>
                  <a:lnTo>
                    <a:pt x="5234" y="2050"/>
                  </a:lnTo>
                  <a:lnTo>
                    <a:pt x="3766" y="2501"/>
                  </a:lnTo>
                  <a:lnTo>
                    <a:pt x="3519" y="2588"/>
                  </a:lnTo>
                  <a:lnTo>
                    <a:pt x="3286" y="2675"/>
                  </a:lnTo>
                  <a:lnTo>
                    <a:pt x="3068" y="2777"/>
                  </a:lnTo>
                  <a:lnTo>
                    <a:pt x="2850" y="2893"/>
                  </a:lnTo>
                  <a:lnTo>
                    <a:pt x="2632" y="3010"/>
                  </a:lnTo>
                  <a:lnTo>
                    <a:pt x="2428" y="3141"/>
                  </a:lnTo>
                  <a:lnTo>
                    <a:pt x="2239" y="3271"/>
                  </a:lnTo>
                  <a:lnTo>
                    <a:pt x="2050" y="3417"/>
                  </a:lnTo>
                  <a:lnTo>
                    <a:pt x="1861" y="3577"/>
                  </a:lnTo>
                  <a:lnTo>
                    <a:pt x="1687" y="3737"/>
                  </a:lnTo>
                  <a:lnTo>
                    <a:pt x="1513" y="3896"/>
                  </a:lnTo>
                  <a:lnTo>
                    <a:pt x="1353" y="4071"/>
                  </a:lnTo>
                  <a:lnTo>
                    <a:pt x="1207" y="4260"/>
                  </a:lnTo>
                  <a:lnTo>
                    <a:pt x="1062" y="4449"/>
                  </a:lnTo>
                  <a:lnTo>
                    <a:pt x="931" y="4638"/>
                  </a:lnTo>
                  <a:lnTo>
                    <a:pt x="800" y="4841"/>
                  </a:lnTo>
                  <a:lnTo>
                    <a:pt x="684" y="5045"/>
                  </a:lnTo>
                  <a:lnTo>
                    <a:pt x="568" y="5248"/>
                  </a:lnTo>
                  <a:lnTo>
                    <a:pt x="466" y="5466"/>
                  </a:lnTo>
                  <a:lnTo>
                    <a:pt x="379" y="5684"/>
                  </a:lnTo>
                  <a:lnTo>
                    <a:pt x="306" y="5902"/>
                  </a:lnTo>
                  <a:lnTo>
                    <a:pt x="233" y="6135"/>
                  </a:lnTo>
                  <a:lnTo>
                    <a:pt x="161" y="6368"/>
                  </a:lnTo>
                  <a:lnTo>
                    <a:pt x="117" y="6600"/>
                  </a:lnTo>
                  <a:lnTo>
                    <a:pt x="73" y="6833"/>
                  </a:lnTo>
                  <a:lnTo>
                    <a:pt x="44" y="7080"/>
                  </a:lnTo>
                  <a:lnTo>
                    <a:pt x="15" y="7312"/>
                  </a:lnTo>
                  <a:lnTo>
                    <a:pt x="1" y="7560"/>
                  </a:lnTo>
                  <a:lnTo>
                    <a:pt x="1" y="7807"/>
                  </a:lnTo>
                  <a:lnTo>
                    <a:pt x="15" y="8054"/>
                  </a:lnTo>
                  <a:lnTo>
                    <a:pt x="44" y="8301"/>
                  </a:lnTo>
                  <a:lnTo>
                    <a:pt x="73" y="8548"/>
                  </a:lnTo>
                  <a:lnTo>
                    <a:pt x="510" y="11397"/>
                  </a:lnTo>
                  <a:lnTo>
                    <a:pt x="902" y="14246"/>
                  </a:lnTo>
                  <a:lnTo>
                    <a:pt x="1280" y="17110"/>
                  </a:lnTo>
                  <a:lnTo>
                    <a:pt x="1600" y="19973"/>
                  </a:lnTo>
                  <a:lnTo>
                    <a:pt x="1905" y="22851"/>
                  </a:lnTo>
                  <a:lnTo>
                    <a:pt x="2167" y="25729"/>
                  </a:lnTo>
                  <a:lnTo>
                    <a:pt x="2283" y="27168"/>
                  </a:lnTo>
                  <a:lnTo>
                    <a:pt x="2399" y="28608"/>
                  </a:lnTo>
                  <a:lnTo>
                    <a:pt x="2501" y="30061"/>
                  </a:lnTo>
                  <a:lnTo>
                    <a:pt x="2588" y="31500"/>
                  </a:lnTo>
                  <a:lnTo>
                    <a:pt x="2675" y="32939"/>
                  </a:lnTo>
                  <a:lnTo>
                    <a:pt x="2748" y="34393"/>
                  </a:lnTo>
                  <a:lnTo>
                    <a:pt x="2821" y="35832"/>
                  </a:lnTo>
                  <a:lnTo>
                    <a:pt x="2879" y="37271"/>
                  </a:lnTo>
                  <a:lnTo>
                    <a:pt x="2923" y="38725"/>
                  </a:lnTo>
                  <a:lnTo>
                    <a:pt x="2966" y="40164"/>
                  </a:lnTo>
                  <a:lnTo>
                    <a:pt x="2995" y="41603"/>
                  </a:lnTo>
                  <a:lnTo>
                    <a:pt x="3010" y="43056"/>
                  </a:lnTo>
                  <a:lnTo>
                    <a:pt x="3024" y="44495"/>
                  </a:lnTo>
                  <a:lnTo>
                    <a:pt x="3024" y="45934"/>
                  </a:lnTo>
                  <a:lnTo>
                    <a:pt x="3024" y="47373"/>
                  </a:lnTo>
                  <a:lnTo>
                    <a:pt x="3010" y="48812"/>
                  </a:lnTo>
                  <a:lnTo>
                    <a:pt x="2981" y="50252"/>
                  </a:lnTo>
                  <a:lnTo>
                    <a:pt x="2952" y="51691"/>
                  </a:lnTo>
                  <a:lnTo>
                    <a:pt x="2908" y="53130"/>
                  </a:lnTo>
                  <a:lnTo>
                    <a:pt x="2850" y="54569"/>
                  </a:lnTo>
                  <a:lnTo>
                    <a:pt x="2835" y="54961"/>
                  </a:lnTo>
                  <a:lnTo>
                    <a:pt x="2835" y="55368"/>
                  </a:lnTo>
                  <a:lnTo>
                    <a:pt x="2850" y="55790"/>
                  </a:lnTo>
                  <a:lnTo>
                    <a:pt x="2864" y="55993"/>
                  </a:lnTo>
                  <a:lnTo>
                    <a:pt x="2893" y="56182"/>
                  </a:lnTo>
                  <a:lnTo>
                    <a:pt x="2937" y="56386"/>
                  </a:lnTo>
                  <a:lnTo>
                    <a:pt x="2981" y="56560"/>
                  </a:lnTo>
                  <a:lnTo>
                    <a:pt x="3053" y="56720"/>
                  </a:lnTo>
                  <a:lnTo>
                    <a:pt x="3141" y="56880"/>
                  </a:lnTo>
                  <a:lnTo>
                    <a:pt x="3242" y="57011"/>
                  </a:lnTo>
                  <a:lnTo>
                    <a:pt x="3359" y="57127"/>
                  </a:lnTo>
                  <a:lnTo>
                    <a:pt x="3504" y="57214"/>
                  </a:lnTo>
                  <a:lnTo>
                    <a:pt x="3678" y="57287"/>
                  </a:lnTo>
                  <a:lnTo>
                    <a:pt x="4507" y="57534"/>
                  </a:lnTo>
                  <a:lnTo>
                    <a:pt x="5350" y="57767"/>
                  </a:lnTo>
                  <a:lnTo>
                    <a:pt x="6222" y="57999"/>
                  </a:lnTo>
                  <a:lnTo>
                    <a:pt x="7109" y="58203"/>
                  </a:lnTo>
                  <a:lnTo>
                    <a:pt x="8010" y="58392"/>
                  </a:lnTo>
                  <a:lnTo>
                    <a:pt x="8940" y="58581"/>
                  </a:lnTo>
                  <a:lnTo>
                    <a:pt x="9871" y="58741"/>
                  </a:lnTo>
                  <a:lnTo>
                    <a:pt x="10816" y="58900"/>
                  </a:lnTo>
                  <a:lnTo>
                    <a:pt x="11760" y="59046"/>
                  </a:lnTo>
                  <a:lnTo>
                    <a:pt x="12720" y="59162"/>
                  </a:lnTo>
                  <a:lnTo>
                    <a:pt x="13694" y="59278"/>
                  </a:lnTo>
                  <a:lnTo>
                    <a:pt x="14668" y="59380"/>
                  </a:lnTo>
                  <a:lnTo>
                    <a:pt x="15641" y="59453"/>
                  </a:lnTo>
                  <a:lnTo>
                    <a:pt x="16630" y="59525"/>
                  </a:lnTo>
                  <a:lnTo>
                    <a:pt x="17618" y="59584"/>
                  </a:lnTo>
                  <a:lnTo>
                    <a:pt x="18607" y="59627"/>
                  </a:lnTo>
                  <a:lnTo>
                    <a:pt x="19581" y="59642"/>
                  </a:lnTo>
                  <a:lnTo>
                    <a:pt x="20569" y="59656"/>
                  </a:lnTo>
                  <a:lnTo>
                    <a:pt x="21543" y="59656"/>
                  </a:lnTo>
                  <a:lnTo>
                    <a:pt x="22517" y="59642"/>
                  </a:lnTo>
                  <a:lnTo>
                    <a:pt x="23476" y="59613"/>
                  </a:lnTo>
                  <a:lnTo>
                    <a:pt x="24436" y="59555"/>
                  </a:lnTo>
                  <a:lnTo>
                    <a:pt x="25381" y="59496"/>
                  </a:lnTo>
                  <a:lnTo>
                    <a:pt x="26311" y="59424"/>
                  </a:lnTo>
                  <a:lnTo>
                    <a:pt x="27241" y="59322"/>
                  </a:lnTo>
                  <a:lnTo>
                    <a:pt x="28142" y="59220"/>
                  </a:lnTo>
                  <a:lnTo>
                    <a:pt x="29029" y="59089"/>
                  </a:lnTo>
                  <a:lnTo>
                    <a:pt x="29916" y="58959"/>
                  </a:lnTo>
                  <a:lnTo>
                    <a:pt x="30773" y="58799"/>
                  </a:lnTo>
                  <a:lnTo>
                    <a:pt x="31602" y="58639"/>
                  </a:lnTo>
                  <a:lnTo>
                    <a:pt x="32416" y="58450"/>
                  </a:lnTo>
                  <a:lnTo>
                    <a:pt x="33215" y="58246"/>
                  </a:lnTo>
                  <a:lnTo>
                    <a:pt x="33390" y="58188"/>
                  </a:lnTo>
                  <a:lnTo>
                    <a:pt x="33550" y="58130"/>
                  </a:lnTo>
                  <a:lnTo>
                    <a:pt x="33695" y="58057"/>
                  </a:lnTo>
                  <a:lnTo>
                    <a:pt x="33826" y="57985"/>
                  </a:lnTo>
                  <a:lnTo>
                    <a:pt x="33928" y="57897"/>
                  </a:lnTo>
                  <a:lnTo>
                    <a:pt x="34015" y="57810"/>
                  </a:lnTo>
                  <a:lnTo>
                    <a:pt x="34088" y="57708"/>
                  </a:lnTo>
                  <a:lnTo>
                    <a:pt x="34146" y="57607"/>
                  </a:lnTo>
                  <a:lnTo>
                    <a:pt x="34189" y="57490"/>
                  </a:lnTo>
                  <a:lnTo>
                    <a:pt x="34233" y="57374"/>
                  </a:lnTo>
                  <a:lnTo>
                    <a:pt x="34247" y="57243"/>
                  </a:lnTo>
                  <a:lnTo>
                    <a:pt x="34262" y="57112"/>
                  </a:lnTo>
                  <a:lnTo>
                    <a:pt x="34262" y="56982"/>
                  </a:lnTo>
                  <a:lnTo>
                    <a:pt x="34247" y="56851"/>
                  </a:lnTo>
                  <a:lnTo>
                    <a:pt x="34204" y="56546"/>
                  </a:lnTo>
                  <a:lnTo>
                    <a:pt x="34131" y="56240"/>
                  </a:lnTo>
                  <a:lnTo>
                    <a:pt x="34058" y="55906"/>
                  </a:lnTo>
                  <a:lnTo>
                    <a:pt x="33870" y="55194"/>
                  </a:lnTo>
                  <a:lnTo>
                    <a:pt x="33782" y="54830"/>
                  </a:lnTo>
                  <a:lnTo>
                    <a:pt x="33724" y="54452"/>
                  </a:lnTo>
                  <a:lnTo>
                    <a:pt x="33666" y="54060"/>
                  </a:lnTo>
                  <a:lnTo>
                    <a:pt x="33651" y="53856"/>
                  </a:lnTo>
                  <a:lnTo>
                    <a:pt x="33651" y="53653"/>
                  </a:lnTo>
                  <a:lnTo>
                    <a:pt x="33651" y="50775"/>
                  </a:lnTo>
                  <a:lnTo>
                    <a:pt x="33637" y="47882"/>
                  </a:lnTo>
                  <a:lnTo>
                    <a:pt x="33608" y="44946"/>
                  </a:lnTo>
                  <a:lnTo>
                    <a:pt x="33550" y="42010"/>
                  </a:lnTo>
                  <a:lnTo>
                    <a:pt x="33492" y="39059"/>
                  </a:lnTo>
                  <a:lnTo>
                    <a:pt x="33419" y="36094"/>
                  </a:lnTo>
                  <a:lnTo>
                    <a:pt x="33332" y="33128"/>
                  </a:lnTo>
                  <a:lnTo>
                    <a:pt x="33244" y="30148"/>
                  </a:lnTo>
                  <a:lnTo>
                    <a:pt x="33128" y="27183"/>
                  </a:lnTo>
                  <a:lnTo>
                    <a:pt x="33012" y="24218"/>
                  </a:lnTo>
                  <a:lnTo>
                    <a:pt x="32765" y="18331"/>
                  </a:lnTo>
                  <a:lnTo>
                    <a:pt x="32489" y="12502"/>
                  </a:lnTo>
                  <a:lnTo>
                    <a:pt x="32198" y="6775"/>
                  </a:lnTo>
                  <a:lnTo>
                    <a:pt x="32169" y="6382"/>
                  </a:lnTo>
                  <a:lnTo>
                    <a:pt x="32111" y="6004"/>
                  </a:lnTo>
                  <a:lnTo>
                    <a:pt x="32023" y="5626"/>
                  </a:lnTo>
                  <a:lnTo>
                    <a:pt x="31907" y="5263"/>
                  </a:lnTo>
                  <a:lnTo>
                    <a:pt x="31762" y="4914"/>
                  </a:lnTo>
                  <a:lnTo>
                    <a:pt x="31602" y="4580"/>
                  </a:lnTo>
                  <a:lnTo>
                    <a:pt x="31413" y="4245"/>
                  </a:lnTo>
                  <a:lnTo>
                    <a:pt x="31209" y="3940"/>
                  </a:lnTo>
                  <a:lnTo>
                    <a:pt x="30977" y="3635"/>
                  </a:lnTo>
                  <a:lnTo>
                    <a:pt x="30730" y="3359"/>
                  </a:lnTo>
                  <a:lnTo>
                    <a:pt x="30468" y="3097"/>
                  </a:lnTo>
                  <a:lnTo>
                    <a:pt x="30177" y="2850"/>
                  </a:lnTo>
                  <a:lnTo>
                    <a:pt x="29872" y="2617"/>
                  </a:lnTo>
                  <a:lnTo>
                    <a:pt x="29552" y="2414"/>
                  </a:lnTo>
                  <a:lnTo>
                    <a:pt x="29218" y="2225"/>
                  </a:lnTo>
                  <a:lnTo>
                    <a:pt x="28855" y="2065"/>
                  </a:lnTo>
                  <a:lnTo>
                    <a:pt x="28084" y="1760"/>
                  </a:lnTo>
                  <a:lnTo>
                    <a:pt x="27299" y="1469"/>
                  </a:lnTo>
                  <a:lnTo>
                    <a:pt x="26514" y="1222"/>
                  </a:lnTo>
                  <a:lnTo>
                    <a:pt x="25715" y="989"/>
                  </a:lnTo>
                  <a:lnTo>
                    <a:pt x="24901" y="786"/>
                  </a:lnTo>
                  <a:lnTo>
                    <a:pt x="24087" y="597"/>
                  </a:lnTo>
                  <a:lnTo>
                    <a:pt x="23258" y="451"/>
                  </a:lnTo>
                  <a:lnTo>
                    <a:pt x="22430" y="321"/>
                  </a:lnTo>
                  <a:lnTo>
                    <a:pt x="21601" y="204"/>
                  </a:lnTo>
                  <a:lnTo>
                    <a:pt x="20773" y="117"/>
                  </a:lnTo>
                  <a:lnTo>
                    <a:pt x="19930" y="59"/>
                  </a:lnTo>
                  <a:lnTo>
                    <a:pt x="19086" y="15"/>
                  </a:lnTo>
                  <a:lnTo>
                    <a:pt x="18258" y="1"/>
                  </a:lnTo>
                  <a:close/>
                </a:path>
              </a:pathLst>
            </a:custGeom>
            <a:solidFill>
              <a:srgbClr val="85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930;p28">
              <a:extLst>
                <a:ext uri="{FF2B5EF4-FFF2-40B4-BE49-F238E27FC236}">
                  <a16:creationId xmlns:a16="http://schemas.microsoft.com/office/drawing/2014/main" id="{E644105C-7438-231D-9154-3DB11E1A2C41}"/>
                </a:ext>
              </a:extLst>
            </p:cNvPr>
            <p:cNvSpPr/>
            <p:nvPr/>
          </p:nvSpPr>
          <p:spPr>
            <a:xfrm>
              <a:off x="2380848" y="1764088"/>
              <a:ext cx="139947" cy="240847"/>
            </a:xfrm>
            <a:custGeom>
              <a:avLst/>
              <a:gdLst/>
              <a:ahLst/>
              <a:cxnLst/>
              <a:rect l="l" t="t" r="r" b="b"/>
              <a:pathLst>
                <a:path w="7763" h="13360" extrusionOk="0">
                  <a:moveTo>
                    <a:pt x="262" y="0"/>
                  </a:moveTo>
                  <a:lnTo>
                    <a:pt x="335" y="1280"/>
                  </a:lnTo>
                  <a:lnTo>
                    <a:pt x="393" y="2559"/>
                  </a:lnTo>
                  <a:lnTo>
                    <a:pt x="408" y="3838"/>
                  </a:lnTo>
                  <a:lnTo>
                    <a:pt x="393" y="5117"/>
                  </a:lnTo>
                  <a:lnTo>
                    <a:pt x="350" y="6396"/>
                  </a:lnTo>
                  <a:lnTo>
                    <a:pt x="277" y="7675"/>
                  </a:lnTo>
                  <a:lnTo>
                    <a:pt x="161" y="8955"/>
                  </a:lnTo>
                  <a:lnTo>
                    <a:pt x="15" y="10219"/>
                  </a:lnTo>
                  <a:lnTo>
                    <a:pt x="1" y="10481"/>
                  </a:lnTo>
                  <a:lnTo>
                    <a:pt x="30" y="10728"/>
                  </a:lnTo>
                  <a:lnTo>
                    <a:pt x="73" y="10975"/>
                  </a:lnTo>
                  <a:lnTo>
                    <a:pt x="161" y="11208"/>
                  </a:lnTo>
                  <a:lnTo>
                    <a:pt x="277" y="11426"/>
                  </a:lnTo>
                  <a:lnTo>
                    <a:pt x="422" y="11629"/>
                  </a:lnTo>
                  <a:lnTo>
                    <a:pt x="509" y="11731"/>
                  </a:lnTo>
                  <a:lnTo>
                    <a:pt x="597" y="11818"/>
                  </a:lnTo>
                  <a:lnTo>
                    <a:pt x="684" y="11905"/>
                  </a:lnTo>
                  <a:lnTo>
                    <a:pt x="800" y="11978"/>
                  </a:lnTo>
                  <a:lnTo>
                    <a:pt x="1091" y="12182"/>
                  </a:lnTo>
                  <a:lnTo>
                    <a:pt x="1396" y="12356"/>
                  </a:lnTo>
                  <a:lnTo>
                    <a:pt x="1716" y="12530"/>
                  </a:lnTo>
                  <a:lnTo>
                    <a:pt x="2036" y="12690"/>
                  </a:lnTo>
                  <a:lnTo>
                    <a:pt x="2370" y="12821"/>
                  </a:lnTo>
                  <a:lnTo>
                    <a:pt x="2704" y="12952"/>
                  </a:lnTo>
                  <a:lnTo>
                    <a:pt x="3039" y="13054"/>
                  </a:lnTo>
                  <a:lnTo>
                    <a:pt x="3388" y="13141"/>
                  </a:lnTo>
                  <a:lnTo>
                    <a:pt x="3736" y="13214"/>
                  </a:lnTo>
                  <a:lnTo>
                    <a:pt x="4085" y="13272"/>
                  </a:lnTo>
                  <a:lnTo>
                    <a:pt x="4449" y="13315"/>
                  </a:lnTo>
                  <a:lnTo>
                    <a:pt x="4798" y="13344"/>
                  </a:lnTo>
                  <a:lnTo>
                    <a:pt x="5161" y="13359"/>
                  </a:lnTo>
                  <a:lnTo>
                    <a:pt x="5510" y="13344"/>
                  </a:lnTo>
                  <a:lnTo>
                    <a:pt x="5873" y="13315"/>
                  </a:lnTo>
                  <a:lnTo>
                    <a:pt x="6222" y="13272"/>
                  </a:lnTo>
                  <a:lnTo>
                    <a:pt x="6397" y="13243"/>
                  </a:lnTo>
                  <a:lnTo>
                    <a:pt x="6571" y="13185"/>
                  </a:lnTo>
                  <a:lnTo>
                    <a:pt x="6731" y="13126"/>
                  </a:lnTo>
                  <a:lnTo>
                    <a:pt x="6876" y="13039"/>
                  </a:lnTo>
                  <a:lnTo>
                    <a:pt x="7022" y="12952"/>
                  </a:lnTo>
                  <a:lnTo>
                    <a:pt x="7152" y="12836"/>
                  </a:lnTo>
                  <a:lnTo>
                    <a:pt x="7269" y="12719"/>
                  </a:lnTo>
                  <a:lnTo>
                    <a:pt x="7385" y="12589"/>
                  </a:lnTo>
                  <a:lnTo>
                    <a:pt x="7472" y="12458"/>
                  </a:lnTo>
                  <a:lnTo>
                    <a:pt x="7559" y="12312"/>
                  </a:lnTo>
                  <a:lnTo>
                    <a:pt x="7632" y="12153"/>
                  </a:lnTo>
                  <a:lnTo>
                    <a:pt x="7690" y="11993"/>
                  </a:lnTo>
                  <a:lnTo>
                    <a:pt x="7734" y="11818"/>
                  </a:lnTo>
                  <a:lnTo>
                    <a:pt x="7763" y="11658"/>
                  </a:lnTo>
                  <a:lnTo>
                    <a:pt x="7763" y="11469"/>
                  </a:lnTo>
                  <a:lnTo>
                    <a:pt x="7763" y="11295"/>
                  </a:lnTo>
                  <a:lnTo>
                    <a:pt x="7705" y="10481"/>
                  </a:lnTo>
                  <a:lnTo>
                    <a:pt x="7647" y="9667"/>
                  </a:lnTo>
                  <a:lnTo>
                    <a:pt x="7603" y="8853"/>
                  </a:lnTo>
                  <a:lnTo>
                    <a:pt x="7588" y="8039"/>
                  </a:lnTo>
                  <a:lnTo>
                    <a:pt x="7559" y="7225"/>
                  </a:lnTo>
                  <a:lnTo>
                    <a:pt x="7559" y="6396"/>
                  </a:lnTo>
                  <a:lnTo>
                    <a:pt x="7559" y="5568"/>
                  </a:lnTo>
                  <a:lnTo>
                    <a:pt x="7574" y="4725"/>
                  </a:lnTo>
                  <a:lnTo>
                    <a:pt x="7225" y="4289"/>
                  </a:lnTo>
                  <a:lnTo>
                    <a:pt x="6847" y="3882"/>
                  </a:lnTo>
                  <a:lnTo>
                    <a:pt x="6455" y="3489"/>
                  </a:lnTo>
                  <a:lnTo>
                    <a:pt x="6048" y="3111"/>
                  </a:lnTo>
                  <a:lnTo>
                    <a:pt x="5626" y="2762"/>
                  </a:lnTo>
                  <a:lnTo>
                    <a:pt x="5190" y="2428"/>
                  </a:lnTo>
                  <a:lnTo>
                    <a:pt x="4754" y="2123"/>
                  </a:lnTo>
                  <a:lnTo>
                    <a:pt x="4289" y="1817"/>
                  </a:lnTo>
                  <a:lnTo>
                    <a:pt x="3824" y="1541"/>
                  </a:lnTo>
                  <a:lnTo>
                    <a:pt x="3344" y="1280"/>
                  </a:lnTo>
                  <a:lnTo>
                    <a:pt x="2850" y="1018"/>
                  </a:lnTo>
                  <a:lnTo>
                    <a:pt x="2341" y="785"/>
                  </a:lnTo>
                  <a:lnTo>
                    <a:pt x="1832" y="567"/>
                  </a:lnTo>
                  <a:lnTo>
                    <a:pt x="1324" y="364"/>
                  </a:lnTo>
                  <a:lnTo>
                    <a:pt x="786" y="17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931;p28">
              <a:extLst>
                <a:ext uri="{FF2B5EF4-FFF2-40B4-BE49-F238E27FC236}">
                  <a16:creationId xmlns:a16="http://schemas.microsoft.com/office/drawing/2014/main" id="{93293918-6E8D-DBAE-3CB5-F8E32EA5DE29}"/>
                </a:ext>
              </a:extLst>
            </p:cNvPr>
            <p:cNvSpPr/>
            <p:nvPr/>
          </p:nvSpPr>
          <p:spPr>
            <a:xfrm>
              <a:off x="2385571" y="1764088"/>
              <a:ext cx="135224" cy="230103"/>
            </a:xfrm>
            <a:custGeom>
              <a:avLst/>
              <a:gdLst/>
              <a:ahLst/>
              <a:cxnLst/>
              <a:rect l="l" t="t" r="r" b="b"/>
              <a:pathLst>
                <a:path w="7501" h="12764" extrusionOk="0">
                  <a:moveTo>
                    <a:pt x="0" y="0"/>
                  </a:moveTo>
                  <a:lnTo>
                    <a:pt x="73" y="1091"/>
                  </a:lnTo>
                  <a:lnTo>
                    <a:pt x="117" y="2181"/>
                  </a:lnTo>
                  <a:lnTo>
                    <a:pt x="146" y="3271"/>
                  </a:lnTo>
                  <a:lnTo>
                    <a:pt x="146" y="4361"/>
                  </a:lnTo>
                  <a:lnTo>
                    <a:pt x="393" y="5015"/>
                  </a:lnTo>
                  <a:lnTo>
                    <a:pt x="684" y="5684"/>
                  </a:lnTo>
                  <a:lnTo>
                    <a:pt x="989" y="6324"/>
                  </a:lnTo>
                  <a:lnTo>
                    <a:pt x="1309" y="6963"/>
                  </a:lnTo>
                  <a:lnTo>
                    <a:pt x="1657" y="7588"/>
                  </a:lnTo>
                  <a:lnTo>
                    <a:pt x="2035" y="8184"/>
                  </a:lnTo>
                  <a:lnTo>
                    <a:pt x="2428" y="8780"/>
                  </a:lnTo>
                  <a:lnTo>
                    <a:pt x="2849" y="9347"/>
                  </a:lnTo>
                  <a:lnTo>
                    <a:pt x="3286" y="9885"/>
                  </a:lnTo>
                  <a:lnTo>
                    <a:pt x="3518" y="10147"/>
                  </a:lnTo>
                  <a:lnTo>
                    <a:pt x="3751" y="10394"/>
                  </a:lnTo>
                  <a:lnTo>
                    <a:pt x="3983" y="10641"/>
                  </a:lnTo>
                  <a:lnTo>
                    <a:pt x="4230" y="10873"/>
                  </a:lnTo>
                  <a:lnTo>
                    <a:pt x="4477" y="11106"/>
                  </a:lnTo>
                  <a:lnTo>
                    <a:pt x="4739" y="11339"/>
                  </a:lnTo>
                  <a:lnTo>
                    <a:pt x="5001" y="11542"/>
                  </a:lnTo>
                  <a:lnTo>
                    <a:pt x="5262" y="11746"/>
                  </a:lnTo>
                  <a:lnTo>
                    <a:pt x="5524" y="11949"/>
                  </a:lnTo>
                  <a:lnTo>
                    <a:pt x="5800" y="12123"/>
                  </a:lnTo>
                  <a:lnTo>
                    <a:pt x="6091" y="12298"/>
                  </a:lnTo>
                  <a:lnTo>
                    <a:pt x="6367" y="12472"/>
                  </a:lnTo>
                  <a:lnTo>
                    <a:pt x="6658" y="12632"/>
                  </a:lnTo>
                  <a:lnTo>
                    <a:pt x="6949" y="12763"/>
                  </a:lnTo>
                  <a:lnTo>
                    <a:pt x="7079" y="12618"/>
                  </a:lnTo>
                  <a:lnTo>
                    <a:pt x="7210" y="12458"/>
                  </a:lnTo>
                  <a:lnTo>
                    <a:pt x="7297" y="12283"/>
                  </a:lnTo>
                  <a:lnTo>
                    <a:pt x="7385" y="12109"/>
                  </a:lnTo>
                  <a:lnTo>
                    <a:pt x="7443" y="11920"/>
                  </a:lnTo>
                  <a:lnTo>
                    <a:pt x="7486" y="11716"/>
                  </a:lnTo>
                  <a:lnTo>
                    <a:pt x="7501" y="11513"/>
                  </a:lnTo>
                  <a:lnTo>
                    <a:pt x="7501" y="11295"/>
                  </a:lnTo>
                  <a:lnTo>
                    <a:pt x="7443" y="10481"/>
                  </a:lnTo>
                  <a:lnTo>
                    <a:pt x="7385" y="9667"/>
                  </a:lnTo>
                  <a:lnTo>
                    <a:pt x="7341" y="8853"/>
                  </a:lnTo>
                  <a:lnTo>
                    <a:pt x="7326" y="8039"/>
                  </a:lnTo>
                  <a:lnTo>
                    <a:pt x="7297" y="7225"/>
                  </a:lnTo>
                  <a:lnTo>
                    <a:pt x="7297" y="6396"/>
                  </a:lnTo>
                  <a:lnTo>
                    <a:pt x="7297" y="5568"/>
                  </a:lnTo>
                  <a:lnTo>
                    <a:pt x="7312" y="4725"/>
                  </a:lnTo>
                  <a:lnTo>
                    <a:pt x="6963" y="4289"/>
                  </a:lnTo>
                  <a:lnTo>
                    <a:pt x="6585" y="3882"/>
                  </a:lnTo>
                  <a:lnTo>
                    <a:pt x="6193" y="3489"/>
                  </a:lnTo>
                  <a:lnTo>
                    <a:pt x="5786" y="3111"/>
                  </a:lnTo>
                  <a:lnTo>
                    <a:pt x="5364" y="2762"/>
                  </a:lnTo>
                  <a:lnTo>
                    <a:pt x="4928" y="2428"/>
                  </a:lnTo>
                  <a:lnTo>
                    <a:pt x="4492" y="2123"/>
                  </a:lnTo>
                  <a:lnTo>
                    <a:pt x="4027" y="1817"/>
                  </a:lnTo>
                  <a:lnTo>
                    <a:pt x="3562" y="1541"/>
                  </a:lnTo>
                  <a:lnTo>
                    <a:pt x="3082" y="1280"/>
                  </a:lnTo>
                  <a:lnTo>
                    <a:pt x="2588" y="1018"/>
                  </a:lnTo>
                  <a:lnTo>
                    <a:pt x="2079" y="785"/>
                  </a:lnTo>
                  <a:lnTo>
                    <a:pt x="1570" y="567"/>
                  </a:lnTo>
                  <a:lnTo>
                    <a:pt x="1062" y="364"/>
                  </a:lnTo>
                  <a:lnTo>
                    <a:pt x="524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3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932;p28">
              <a:extLst>
                <a:ext uri="{FF2B5EF4-FFF2-40B4-BE49-F238E27FC236}">
                  <a16:creationId xmlns:a16="http://schemas.microsoft.com/office/drawing/2014/main" id="{E198263F-EBBD-1883-848C-B8FBAADE15C5}"/>
                </a:ext>
              </a:extLst>
            </p:cNvPr>
            <p:cNvSpPr/>
            <p:nvPr/>
          </p:nvSpPr>
          <p:spPr>
            <a:xfrm>
              <a:off x="2345478" y="1605031"/>
              <a:ext cx="259434" cy="298229"/>
            </a:xfrm>
            <a:custGeom>
              <a:avLst/>
              <a:gdLst/>
              <a:ahLst/>
              <a:cxnLst/>
              <a:rect l="l" t="t" r="r" b="b"/>
              <a:pathLst>
                <a:path w="14391" h="16543" extrusionOk="0">
                  <a:moveTo>
                    <a:pt x="8795" y="0"/>
                  </a:moveTo>
                  <a:lnTo>
                    <a:pt x="8271" y="29"/>
                  </a:lnTo>
                  <a:lnTo>
                    <a:pt x="7748" y="58"/>
                  </a:lnTo>
                  <a:lnTo>
                    <a:pt x="7225" y="116"/>
                  </a:lnTo>
                  <a:lnTo>
                    <a:pt x="6716" y="189"/>
                  </a:lnTo>
                  <a:lnTo>
                    <a:pt x="6207" y="291"/>
                  </a:lnTo>
                  <a:lnTo>
                    <a:pt x="5713" y="407"/>
                  </a:lnTo>
                  <a:lnTo>
                    <a:pt x="5219" y="538"/>
                  </a:lnTo>
                  <a:lnTo>
                    <a:pt x="4754" y="698"/>
                  </a:lnTo>
                  <a:lnTo>
                    <a:pt x="4565" y="771"/>
                  </a:lnTo>
                  <a:lnTo>
                    <a:pt x="4390" y="872"/>
                  </a:lnTo>
                  <a:lnTo>
                    <a:pt x="4216" y="989"/>
                  </a:lnTo>
                  <a:lnTo>
                    <a:pt x="4070" y="1119"/>
                  </a:lnTo>
                  <a:lnTo>
                    <a:pt x="3940" y="1265"/>
                  </a:lnTo>
                  <a:lnTo>
                    <a:pt x="3823" y="1439"/>
                  </a:lnTo>
                  <a:lnTo>
                    <a:pt x="3722" y="1614"/>
                  </a:lnTo>
                  <a:lnTo>
                    <a:pt x="3634" y="1803"/>
                  </a:lnTo>
                  <a:lnTo>
                    <a:pt x="3416" y="2413"/>
                  </a:lnTo>
                  <a:lnTo>
                    <a:pt x="3198" y="3009"/>
                  </a:lnTo>
                  <a:lnTo>
                    <a:pt x="3009" y="3620"/>
                  </a:lnTo>
                  <a:lnTo>
                    <a:pt x="2835" y="4245"/>
                  </a:lnTo>
                  <a:lnTo>
                    <a:pt x="2748" y="4550"/>
                  </a:lnTo>
                  <a:lnTo>
                    <a:pt x="2690" y="4855"/>
                  </a:lnTo>
                  <a:lnTo>
                    <a:pt x="2631" y="5175"/>
                  </a:lnTo>
                  <a:lnTo>
                    <a:pt x="2573" y="5495"/>
                  </a:lnTo>
                  <a:lnTo>
                    <a:pt x="2544" y="5800"/>
                  </a:lnTo>
                  <a:lnTo>
                    <a:pt x="2515" y="6120"/>
                  </a:lnTo>
                  <a:lnTo>
                    <a:pt x="2501" y="6440"/>
                  </a:lnTo>
                  <a:lnTo>
                    <a:pt x="2501" y="6774"/>
                  </a:lnTo>
                  <a:lnTo>
                    <a:pt x="2399" y="6585"/>
                  </a:lnTo>
                  <a:lnTo>
                    <a:pt x="2283" y="6440"/>
                  </a:lnTo>
                  <a:lnTo>
                    <a:pt x="2152" y="6309"/>
                  </a:lnTo>
                  <a:lnTo>
                    <a:pt x="2006" y="6207"/>
                  </a:lnTo>
                  <a:lnTo>
                    <a:pt x="1846" y="6134"/>
                  </a:lnTo>
                  <a:lnTo>
                    <a:pt x="1687" y="6091"/>
                  </a:lnTo>
                  <a:lnTo>
                    <a:pt x="1527" y="6062"/>
                  </a:lnTo>
                  <a:lnTo>
                    <a:pt x="1367" y="6062"/>
                  </a:lnTo>
                  <a:lnTo>
                    <a:pt x="1192" y="6076"/>
                  </a:lnTo>
                  <a:lnTo>
                    <a:pt x="1032" y="6120"/>
                  </a:lnTo>
                  <a:lnTo>
                    <a:pt x="873" y="6192"/>
                  </a:lnTo>
                  <a:lnTo>
                    <a:pt x="713" y="6280"/>
                  </a:lnTo>
                  <a:lnTo>
                    <a:pt x="567" y="6381"/>
                  </a:lnTo>
                  <a:lnTo>
                    <a:pt x="436" y="6498"/>
                  </a:lnTo>
                  <a:lnTo>
                    <a:pt x="306" y="6643"/>
                  </a:lnTo>
                  <a:lnTo>
                    <a:pt x="204" y="6803"/>
                  </a:lnTo>
                  <a:lnTo>
                    <a:pt x="117" y="6934"/>
                  </a:lnTo>
                  <a:lnTo>
                    <a:pt x="59" y="7079"/>
                  </a:lnTo>
                  <a:lnTo>
                    <a:pt x="29" y="7239"/>
                  </a:lnTo>
                  <a:lnTo>
                    <a:pt x="0" y="7384"/>
                  </a:lnTo>
                  <a:lnTo>
                    <a:pt x="0" y="7544"/>
                  </a:lnTo>
                  <a:lnTo>
                    <a:pt x="15" y="7704"/>
                  </a:lnTo>
                  <a:lnTo>
                    <a:pt x="29" y="7864"/>
                  </a:lnTo>
                  <a:lnTo>
                    <a:pt x="73" y="8024"/>
                  </a:lnTo>
                  <a:lnTo>
                    <a:pt x="117" y="8184"/>
                  </a:lnTo>
                  <a:lnTo>
                    <a:pt x="160" y="8329"/>
                  </a:lnTo>
                  <a:lnTo>
                    <a:pt x="291" y="8635"/>
                  </a:lnTo>
                  <a:lnTo>
                    <a:pt x="436" y="8925"/>
                  </a:lnTo>
                  <a:lnTo>
                    <a:pt x="596" y="9172"/>
                  </a:lnTo>
                  <a:lnTo>
                    <a:pt x="698" y="9303"/>
                  </a:lnTo>
                  <a:lnTo>
                    <a:pt x="829" y="9449"/>
                  </a:lnTo>
                  <a:lnTo>
                    <a:pt x="960" y="9579"/>
                  </a:lnTo>
                  <a:lnTo>
                    <a:pt x="1120" y="9710"/>
                  </a:lnTo>
                  <a:lnTo>
                    <a:pt x="1280" y="9826"/>
                  </a:lnTo>
                  <a:lnTo>
                    <a:pt x="1454" y="9914"/>
                  </a:lnTo>
                  <a:lnTo>
                    <a:pt x="1614" y="9986"/>
                  </a:lnTo>
                  <a:lnTo>
                    <a:pt x="1687" y="10001"/>
                  </a:lnTo>
                  <a:lnTo>
                    <a:pt x="1774" y="10015"/>
                  </a:lnTo>
                  <a:lnTo>
                    <a:pt x="1919" y="10015"/>
                  </a:lnTo>
                  <a:lnTo>
                    <a:pt x="2064" y="9986"/>
                  </a:lnTo>
                  <a:lnTo>
                    <a:pt x="2210" y="9957"/>
                  </a:lnTo>
                  <a:lnTo>
                    <a:pt x="2326" y="9914"/>
                  </a:lnTo>
                  <a:lnTo>
                    <a:pt x="2428" y="9870"/>
                  </a:lnTo>
                  <a:lnTo>
                    <a:pt x="2515" y="9826"/>
                  </a:lnTo>
                  <a:lnTo>
                    <a:pt x="2559" y="9783"/>
                  </a:lnTo>
                  <a:lnTo>
                    <a:pt x="2573" y="9754"/>
                  </a:lnTo>
                  <a:lnTo>
                    <a:pt x="2660" y="10074"/>
                  </a:lnTo>
                  <a:lnTo>
                    <a:pt x="2777" y="10393"/>
                  </a:lnTo>
                  <a:lnTo>
                    <a:pt x="2893" y="10713"/>
                  </a:lnTo>
                  <a:lnTo>
                    <a:pt x="3024" y="11018"/>
                  </a:lnTo>
                  <a:lnTo>
                    <a:pt x="3169" y="11324"/>
                  </a:lnTo>
                  <a:lnTo>
                    <a:pt x="3329" y="11614"/>
                  </a:lnTo>
                  <a:lnTo>
                    <a:pt x="3504" y="11920"/>
                  </a:lnTo>
                  <a:lnTo>
                    <a:pt x="3678" y="12196"/>
                  </a:lnTo>
                  <a:lnTo>
                    <a:pt x="3867" y="12487"/>
                  </a:lnTo>
                  <a:lnTo>
                    <a:pt x="4070" y="12763"/>
                  </a:lnTo>
                  <a:lnTo>
                    <a:pt x="4274" y="13024"/>
                  </a:lnTo>
                  <a:lnTo>
                    <a:pt x="4492" y="13286"/>
                  </a:lnTo>
                  <a:lnTo>
                    <a:pt x="4725" y="13533"/>
                  </a:lnTo>
                  <a:lnTo>
                    <a:pt x="4972" y="13780"/>
                  </a:lnTo>
                  <a:lnTo>
                    <a:pt x="5219" y="14027"/>
                  </a:lnTo>
                  <a:lnTo>
                    <a:pt x="5466" y="14245"/>
                  </a:lnTo>
                  <a:lnTo>
                    <a:pt x="5728" y="14478"/>
                  </a:lnTo>
                  <a:lnTo>
                    <a:pt x="6004" y="14681"/>
                  </a:lnTo>
                  <a:lnTo>
                    <a:pt x="6280" y="14885"/>
                  </a:lnTo>
                  <a:lnTo>
                    <a:pt x="6556" y="15074"/>
                  </a:lnTo>
                  <a:lnTo>
                    <a:pt x="6847" y="15263"/>
                  </a:lnTo>
                  <a:lnTo>
                    <a:pt x="7138" y="15437"/>
                  </a:lnTo>
                  <a:lnTo>
                    <a:pt x="7443" y="15597"/>
                  </a:lnTo>
                  <a:lnTo>
                    <a:pt x="7748" y="15743"/>
                  </a:lnTo>
                  <a:lnTo>
                    <a:pt x="8053" y="15888"/>
                  </a:lnTo>
                  <a:lnTo>
                    <a:pt x="8373" y="16019"/>
                  </a:lnTo>
                  <a:lnTo>
                    <a:pt x="8693" y="16135"/>
                  </a:lnTo>
                  <a:lnTo>
                    <a:pt x="9013" y="16237"/>
                  </a:lnTo>
                  <a:lnTo>
                    <a:pt x="9332" y="16339"/>
                  </a:lnTo>
                  <a:lnTo>
                    <a:pt x="9652" y="16411"/>
                  </a:lnTo>
                  <a:lnTo>
                    <a:pt x="9987" y="16484"/>
                  </a:lnTo>
                  <a:lnTo>
                    <a:pt x="10321" y="16528"/>
                  </a:lnTo>
                  <a:lnTo>
                    <a:pt x="10437" y="16542"/>
                  </a:lnTo>
                  <a:lnTo>
                    <a:pt x="10568" y="16542"/>
                  </a:lnTo>
                  <a:lnTo>
                    <a:pt x="10684" y="16513"/>
                  </a:lnTo>
                  <a:lnTo>
                    <a:pt x="10801" y="16484"/>
                  </a:lnTo>
                  <a:lnTo>
                    <a:pt x="10917" y="16440"/>
                  </a:lnTo>
                  <a:lnTo>
                    <a:pt x="11033" y="16382"/>
                  </a:lnTo>
                  <a:lnTo>
                    <a:pt x="11149" y="16324"/>
                  </a:lnTo>
                  <a:lnTo>
                    <a:pt x="11266" y="16237"/>
                  </a:lnTo>
                  <a:lnTo>
                    <a:pt x="11382" y="16150"/>
                  </a:lnTo>
                  <a:lnTo>
                    <a:pt x="11498" y="16048"/>
                  </a:lnTo>
                  <a:lnTo>
                    <a:pt x="11716" y="15830"/>
                  </a:lnTo>
                  <a:lnTo>
                    <a:pt x="11920" y="15554"/>
                  </a:lnTo>
                  <a:lnTo>
                    <a:pt x="12123" y="15248"/>
                  </a:lnTo>
                  <a:lnTo>
                    <a:pt x="12327" y="14914"/>
                  </a:lnTo>
                  <a:lnTo>
                    <a:pt x="12516" y="14536"/>
                  </a:lnTo>
                  <a:lnTo>
                    <a:pt x="12705" y="14144"/>
                  </a:lnTo>
                  <a:lnTo>
                    <a:pt x="12879" y="13722"/>
                  </a:lnTo>
                  <a:lnTo>
                    <a:pt x="13054" y="13271"/>
                  </a:lnTo>
                  <a:lnTo>
                    <a:pt x="13214" y="12792"/>
                  </a:lnTo>
                  <a:lnTo>
                    <a:pt x="13373" y="12298"/>
                  </a:lnTo>
                  <a:lnTo>
                    <a:pt x="13519" y="11789"/>
                  </a:lnTo>
                  <a:lnTo>
                    <a:pt x="13650" y="11266"/>
                  </a:lnTo>
                  <a:lnTo>
                    <a:pt x="13766" y="10728"/>
                  </a:lnTo>
                  <a:lnTo>
                    <a:pt x="13882" y="10190"/>
                  </a:lnTo>
                  <a:lnTo>
                    <a:pt x="13984" y="9623"/>
                  </a:lnTo>
                  <a:lnTo>
                    <a:pt x="14086" y="9071"/>
                  </a:lnTo>
                  <a:lnTo>
                    <a:pt x="14158" y="8504"/>
                  </a:lnTo>
                  <a:lnTo>
                    <a:pt x="14231" y="7951"/>
                  </a:lnTo>
                  <a:lnTo>
                    <a:pt x="14289" y="7384"/>
                  </a:lnTo>
                  <a:lnTo>
                    <a:pt x="14333" y="6832"/>
                  </a:lnTo>
                  <a:lnTo>
                    <a:pt x="14362" y="6280"/>
                  </a:lnTo>
                  <a:lnTo>
                    <a:pt x="14391" y="5742"/>
                  </a:lnTo>
                  <a:lnTo>
                    <a:pt x="14391" y="5219"/>
                  </a:lnTo>
                  <a:lnTo>
                    <a:pt x="14376" y="4695"/>
                  </a:lnTo>
                  <a:lnTo>
                    <a:pt x="14362" y="4201"/>
                  </a:lnTo>
                  <a:lnTo>
                    <a:pt x="14318" y="3721"/>
                  </a:lnTo>
                  <a:lnTo>
                    <a:pt x="14275" y="3271"/>
                  </a:lnTo>
                  <a:lnTo>
                    <a:pt x="14217" y="2893"/>
                  </a:lnTo>
                  <a:lnTo>
                    <a:pt x="14115" y="2486"/>
                  </a:lnTo>
                  <a:lnTo>
                    <a:pt x="14013" y="2050"/>
                  </a:lnTo>
                  <a:lnTo>
                    <a:pt x="13882" y="1614"/>
                  </a:lnTo>
                  <a:lnTo>
                    <a:pt x="13824" y="1439"/>
                  </a:lnTo>
                  <a:lnTo>
                    <a:pt x="13737" y="1265"/>
                  </a:lnTo>
                  <a:lnTo>
                    <a:pt x="13621" y="1105"/>
                  </a:lnTo>
                  <a:lnTo>
                    <a:pt x="13504" y="974"/>
                  </a:lnTo>
                  <a:lnTo>
                    <a:pt x="13359" y="843"/>
                  </a:lnTo>
                  <a:lnTo>
                    <a:pt x="13199" y="727"/>
                  </a:lnTo>
                  <a:lnTo>
                    <a:pt x="13039" y="640"/>
                  </a:lnTo>
                  <a:lnTo>
                    <a:pt x="12850" y="567"/>
                  </a:lnTo>
                  <a:lnTo>
                    <a:pt x="12370" y="436"/>
                  </a:lnTo>
                  <a:lnTo>
                    <a:pt x="11891" y="320"/>
                  </a:lnTo>
                  <a:lnTo>
                    <a:pt x="11382" y="218"/>
                  </a:lnTo>
                  <a:lnTo>
                    <a:pt x="10873" y="131"/>
                  </a:lnTo>
                  <a:lnTo>
                    <a:pt x="10365" y="73"/>
                  </a:lnTo>
                  <a:lnTo>
                    <a:pt x="9841" y="29"/>
                  </a:lnTo>
                  <a:lnTo>
                    <a:pt x="9318" y="15"/>
                  </a:lnTo>
                  <a:lnTo>
                    <a:pt x="8795" y="0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933;p28">
              <a:extLst>
                <a:ext uri="{FF2B5EF4-FFF2-40B4-BE49-F238E27FC236}">
                  <a16:creationId xmlns:a16="http://schemas.microsoft.com/office/drawing/2014/main" id="{1C2BCBE7-BD77-677F-1888-C2D0DDEE0B28}"/>
                </a:ext>
              </a:extLst>
            </p:cNvPr>
            <p:cNvSpPr/>
            <p:nvPr/>
          </p:nvSpPr>
          <p:spPr>
            <a:xfrm>
              <a:off x="2440068" y="1660321"/>
              <a:ext cx="72615" cy="27276"/>
            </a:xfrm>
            <a:custGeom>
              <a:avLst/>
              <a:gdLst/>
              <a:ahLst/>
              <a:cxnLst/>
              <a:rect l="l" t="t" r="r" b="b"/>
              <a:pathLst>
                <a:path w="4028" h="1513" extrusionOk="0">
                  <a:moveTo>
                    <a:pt x="2646" y="0"/>
                  </a:moveTo>
                  <a:lnTo>
                    <a:pt x="2385" y="15"/>
                  </a:lnTo>
                  <a:lnTo>
                    <a:pt x="2123" y="58"/>
                  </a:lnTo>
                  <a:lnTo>
                    <a:pt x="1847" y="117"/>
                  </a:lnTo>
                  <a:lnTo>
                    <a:pt x="1585" y="189"/>
                  </a:lnTo>
                  <a:lnTo>
                    <a:pt x="1324" y="276"/>
                  </a:lnTo>
                  <a:lnTo>
                    <a:pt x="1077" y="364"/>
                  </a:lnTo>
                  <a:lnTo>
                    <a:pt x="844" y="465"/>
                  </a:lnTo>
                  <a:lnTo>
                    <a:pt x="640" y="582"/>
                  </a:lnTo>
                  <a:lnTo>
                    <a:pt x="451" y="698"/>
                  </a:lnTo>
                  <a:lnTo>
                    <a:pt x="292" y="814"/>
                  </a:lnTo>
                  <a:lnTo>
                    <a:pt x="175" y="916"/>
                  </a:lnTo>
                  <a:lnTo>
                    <a:pt x="88" y="1018"/>
                  </a:lnTo>
                  <a:lnTo>
                    <a:pt x="44" y="1076"/>
                  </a:lnTo>
                  <a:lnTo>
                    <a:pt x="15" y="1134"/>
                  </a:lnTo>
                  <a:lnTo>
                    <a:pt x="1" y="1207"/>
                  </a:lnTo>
                  <a:lnTo>
                    <a:pt x="1" y="1279"/>
                  </a:lnTo>
                  <a:lnTo>
                    <a:pt x="15" y="1352"/>
                  </a:lnTo>
                  <a:lnTo>
                    <a:pt x="44" y="1425"/>
                  </a:lnTo>
                  <a:lnTo>
                    <a:pt x="103" y="1468"/>
                  </a:lnTo>
                  <a:lnTo>
                    <a:pt x="161" y="1497"/>
                  </a:lnTo>
                  <a:lnTo>
                    <a:pt x="248" y="1512"/>
                  </a:lnTo>
                  <a:lnTo>
                    <a:pt x="335" y="1512"/>
                  </a:lnTo>
                  <a:lnTo>
                    <a:pt x="422" y="1483"/>
                  </a:lnTo>
                  <a:lnTo>
                    <a:pt x="510" y="1454"/>
                  </a:lnTo>
                  <a:lnTo>
                    <a:pt x="670" y="1367"/>
                  </a:lnTo>
                  <a:lnTo>
                    <a:pt x="829" y="1265"/>
                  </a:lnTo>
                  <a:lnTo>
                    <a:pt x="1033" y="1178"/>
                  </a:lnTo>
                  <a:lnTo>
                    <a:pt x="1236" y="1090"/>
                  </a:lnTo>
                  <a:lnTo>
                    <a:pt x="1440" y="1018"/>
                  </a:lnTo>
                  <a:lnTo>
                    <a:pt x="1658" y="960"/>
                  </a:lnTo>
                  <a:lnTo>
                    <a:pt x="1920" y="916"/>
                  </a:lnTo>
                  <a:lnTo>
                    <a:pt x="2196" y="887"/>
                  </a:lnTo>
                  <a:lnTo>
                    <a:pt x="2472" y="887"/>
                  </a:lnTo>
                  <a:lnTo>
                    <a:pt x="2748" y="901"/>
                  </a:lnTo>
                  <a:lnTo>
                    <a:pt x="2879" y="916"/>
                  </a:lnTo>
                  <a:lnTo>
                    <a:pt x="3010" y="945"/>
                  </a:lnTo>
                  <a:lnTo>
                    <a:pt x="3271" y="1018"/>
                  </a:lnTo>
                  <a:lnTo>
                    <a:pt x="3402" y="1032"/>
                  </a:lnTo>
                  <a:lnTo>
                    <a:pt x="3519" y="1061"/>
                  </a:lnTo>
                  <a:lnTo>
                    <a:pt x="3649" y="1061"/>
                  </a:lnTo>
                  <a:lnTo>
                    <a:pt x="3795" y="1047"/>
                  </a:lnTo>
                  <a:lnTo>
                    <a:pt x="3882" y="1018"/>
                  </a:lnTo>
                  <a:lnTo>
                    <a:pt x="3940" y="974"/>
                  </a:lnTo>
                  <a:lnTo>
                    <a:pt x="3998" y="901"/>
                  </a:lnTo>
                  <a:lnTo>
                    <a:pt x="4013" y="814"/>
                  </a:lnTo>
                  <a:lnTo>
                    <a:pt x="4027" y="742"/>
                  </a:lnTo>
                  <a:lnTo>
                    <a:pt x="4013" y="654"/>
                  </a:lnTo>
                  <a:lnTo>
                    <a:pt x="3984" y="567"/>
                  </a:lnTo>
                  <a:lnTo>
                    <a:pt x="3940" y="494"/>
                  </a:lnTo>
                  <a:lnTo>
                    <a:pt x="3853" y="407"/>
                  </a:lnTo>
                  <a:lnTo>
                    <a:pt x="3780" y="335"/>
                  </a:lnTo>
                  <a:lnTo>
                    <a:pt x="3693" y="262"/>
                  </a:lnTo>
                  <a:lnTo>
                    <a:pt x="3591" y="204"/>
                  </a:lnTo>
                  <a:lnTo>
                    <a:pt x="3489" y="160"/>
                  </a:lnTo>
                  <a:lnTo>
                    <a:pt x="3388" y="117"/>
                  </a:lnTo>
                  <a:lnTo>
                    <a:pt x="3155" y="44"/>
                  </a:lnTo>
                  <a:lnTo>
                    <a:pt x="2908" y="15"/>
                  </a:lnTo>
                  <a:lnTo>
                    <a:pt x="26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934;p28">
              <a:extLst>
                <a:ext uri="{FF2B5EF4-FFF2-40B4-BE49-F238E27FC236}">
                  <a16:creationId xmlns:a16="http://schemas.microsoft.com/office/drawing/2014/main" id="{2C32D9CA-9357-2BED-9E55-D83FB95CD3ED}"/>
                </a:ext>
              </a:extLst>
            </p:cNvPr>
            <p:cNvSpPr/>
            <p:nvPr/>
          </p:nvSpPr>
          <p:spPr>
            <a:xfrm>
              <a:off x="2474663" y="1694646"/>
              <a:ext cx="16784" cy="17829"/>
            </a:xfrm>
            <a:custGeom>
              <a:avLst/>
              <a:gdLst/>
              <a:ahLst/>
              <a:cxnLst/>
              <a:rect l="l" t="t" r="r" b="b"/>
              <a:pathLst>
                <a:path w="931" h="989" extrusionOk="0">
                  <a:moveTo>
                    <a:pt x="466" y="0"/>
                  </a:moveTo>
                  <a:lnTo>
                    <a:pt x="349" y="30"/>
                  </a:lnTo>
                  <a:lnTo>
                    <a:pt x="233" y="73"/>
                  </a:lnTo>
                  <a:lnTo>
                    <a:pt x="146" y="146"/>
                  </a:lnTo>
                  <a:lnTo>
                    <a:pt x="59" y="233"/>
                  </a:lnTo>
                  <a:lnTo>
                    <a:pt x="15" y="349"/>
                  </a:lnTo>
                  <a:lnTo>
                    <a:pt x="1" y="480"/>
                  </a:lnTo>
                  <a:lnTo>
                    <a:pt x="1" y="524"/>
                  </a:lnTo>
                  <a:lnTo>
                    <a:pt x="15" y="611"/>
                  </a:lnTo>
                  <a:lnTo>
                    <a:pt x="44" y="698"/>
                  </a:lnTo>
                  <a:lnTo>
                    <a:pt x="88" y="785"/>
                  </a:lnTo>
                  <a:lnTo>
                    <a:pt x="146" y="858"/>
                  </a:lnTo>
                  <a:lnTo>
                    <a:pt x="204" y="916"/>
                  </a:lnTo>
                  <a:lnTo>
                    <a:pt x="291" y="945"/>
                  </a:lnTo>
                  <a:lnTo>
                    <a:pt x="379" y="989"/>
                  </a:lnTo>
                  <a:lnTo>
                    <a:pt x="466" y="989"/>
                  </a:lnTo>
                  <a:lnTo>
                    <a:pt x="597" y="974"/>
                  </a:lnTo>
                  <a:lnTo>
                    <a:pt x="698" y="931"/>
                  </a:lnTo>
                  <a:lnTo>
                    <a:pt x="800" y="858"/>
                  </a:lnTo>
                  <a:lnTo>
                    <a:pt x="873" y="756"/>
                  </a:lnTo>
                  <a:lnTo>
                    <a:pt x="916" y="640"/>
                  </a:lnTo>
                  <a:lnTo>
                    <a:pt x="931" y="524"/>
                  </a:lnTo>
                  <a:lnTo>
                    <a:pt x="931" y="480"/>
                  </a:lnTo>
                  <a:lnTo>
                    <a:pt x="931" y="378"/>
                  </a:lnTo>
                  <a:lnTo>
                    <a:pt x="902" y="291"/>
                  </a:lnTo>
                  <a:lnTo>
                    <a:pt x="858" y="219"/>
                  </a:lnTo>
                  <a:lnTo>
                    <a:pt x="800" y="146"/>
                  </a:lnTo>
                  <a:lnTo>
                    <a:pt x="727" y="88"/>
                  </a:lnTo>
                  <a:lnTo>
                    <a:pt x="655" y="44"/>
                  </a:lnTo>
                  <a:lnTo>
                    <a:pt x="568" y="1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935;p28">
              <a:extLst>
                <a:ext uri="{FF2B5EF4-FFF2-40B4-BE49-F238E27FC236}">
                  <a16:creationId xmlns:a16="http://schemas.microsoft.com/office/drawing/2014/main" id="{347896DF-1891-F17D-7150-B11AD749C55C}"/>
                </a:ext>
              </a:extLst>
            </p:cNvPr>
            <p:cNvSpPr/>
            <p:nvPr/>
          </p:nvSpPr>
          <p:spPr>
            <a:xfrm>
              <a:off x="2566910" y="1699892"/>
              <a:ext cx="16784" cy="17829"/>
            </a:xfrm>
            <a:custGeom>
              <a:avLst/>
              <a:gdLst/>
              <a:ahLst/>
              <a:cxnLst/>
              <a:rect l="l" t="t" r="r" b="b"/>
              <a:pathLst>
                <a:path w="931" h="989" extrusionOk="0">
                  <a:moveTo>
                    <a:pt x="465" y="0"/>
                  </a:moveTo>
                  <a:lnTo>
                    <a:pt x="349" y="29"/>
                  </a:lnTo>
                  <a:lnTo>
                    <a:pt x="233" y="73"/>
                  </a:lnTo>
                  <a:lnTo>
                    <a:pt x="131" y="146"/>
                  </a:lnTo>
                  <a:lnTo>
                    <a:pt x="58" y="233"/>
                  </a:lnTo>
                  <a:lnTo>
                    <a:pt x="15" y="349"/>
                  </a:lnTo>
                  <a:lnTo>
                    <a:pt x="0" y="465"/>
                  </a:lnTo>
                  <a:lnTo>
                    <a:pt x="0" y="523"/>
                  </a:lnTo>
                  <a:lnTo>
                    <a:pt x="15" y="611"/>
                  </a:lnTo>
                  <a:lnTo>
                    <a:pt x="44" y="698"/>
                  </a:lnTo>
                  <a:lnTo>
                    <a:pt x="73" y="785"/>
                  </a:lnTo>
                  <a:lnTo>
                    <a:pt x="131" y="858"/>
                  </a:lnTo>
                  <a:lnTo>
                    <a:pt x="204" y="916"/>
                  </a:lnTo>
                  <a:lnTo>
                    <a:pt x="291" y="945"/>
                  </a:lnTo>
                  <a:lnTo>
                    <a:pt x="378" y="989"/>
                  </a:lnTo>
                  <a:lnTo>
                    <a:pt x="465" y="989"/>
                  </a:lnTo>
                  <a:lnTo>
                    <a:pt x="596" y="974"/>
                  </a:lnTo>
                  <a:lnTo>
                    <a:pt x="698" y="930"/>
                  </a:lnTo>
                  <a:lnTo>
                    <a:pt x="800" y="858"/>
                  </a:lnTo>
                  <a:lnTo>
                    <a:pt x="872" y="756"/>
                  </a:lnTo>
                  <a:lnTo>
                    <a:pt x="916" y="640"/>
                  </a:lnTo>
                  <a:lnTo>
                    <a:pt x="931" y="523"/>
                  </a:lnTo>
                  <a:lnTo>
                    <a:pt x="931" y="465"/>
                  </a:lnTo>
                  <a:lnTo>
                    <a:pt x="931" y="378"/>
                  </a:lnTo>
                  <a:lnTo>
                    <a:pt x="887" y="291"/>
                  </a:lnTo>
                  <a:lnTo>
                    <a:pt x="858" y="218"/>
                  </a:lnTo>
                  <a:lnTo>
                    <a:pt x="800" y="146"/>
                  </a:lnTo>
                  <a:lnTo>
                    <a:pt x="727" y="87"/>
                  </a:lnTo>
                  <a:lnTo>
                    <a:pt x="640" y="44"/>
                  </a:lnTo>
                  <a:lnTo>
                    <a:pt x="567" y="1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936;p28">
              <a:extLst>
                <a:ext uri="{FF2B5EF4-FFF2-40B4-BE49-F238E27FC236}">
                  <a16:creationId xmlns:a16="http://schemas.microsoft.com/office/drawing/2014/main" id="{FAB661BB-6C35-B5D1-F6F9-479D8489F388}"/>
                </a:ext>
              </a:extLst>
            </p:cNvPr>
            <p:cNvSpPr/>
            <p:nvPr/>
          </p:nvSpPr>
          <p:spPr>
            <a:xfrm>
              <a:off x="2558257" y="1668434"/>
              <a:ext cx="42996" cy="21254"/>
            </a:xfrm>
            <a:custGeom>
              <a:avLst/>
              <a:gdLst/>
              <a:ahLst/>
              <a:cxnLst/>
              <a:rect l="l" t="t" r="r" b="b"/>
              <a:pathLst>
                <a:path w="2385" h="1179" extrusionOk="0">
                  <a:moveTo>
                    <a:pt x="669" y="1"/>
                  </a:moveTo>
                  <a:lnTo>
                    <a:pt x="524" y="15"/>
                  </a:lnTo>
                  <a:lnTo>
                    <a:pt x="378" y="30"/>
                  </a:lnTo>
                  <a:lnTo>
                    <a:pt x="248" y="59"/>
                  </a:lnTo>
                  <a:lnTo>
                    <a:pt x="190" y="88"/>
                  </a:lnTo>
                  <a:lnTo>
                    <a:pt x="131" y="117"/>
                  </a:lnTo>
                  <a:lnTo>
                    <a:pt x="88" y="161"/>
                  </a:lnTo>
                  <a:lnTo>
                    <a:pt x="44" y="204"/>
                  </a:lnTo>
                  <a:lnTo>
                    <a:pt x="15" y="263"/>
                  </a:lnTo>
                  <a:lnTo>
                    <a:pt x="1" y="321"/>
                  </a:lnTo>
                  <a:lnTo>
                    <a:pt x="1" y="393"/>
                  </a:lnTo>
                  <a:lnTo>
                    <a:pt x="1" y="451"/>
                  </a:lnTo>
                  <a:lnTo>
                    <a:pt x="15" y="539"/>
                  </a:lnTo>
                  <a:lnTo>
                    <a:pt x="59" y="611"/>
                  </a:lnTo>
                  <a:lnTo>
                    <a:pt x="117" y="670"/>
                  </a:lnTo>
                  <a:lnTo>
                    <a:pt x="175" y="699"/>
                  </a:lnTo>
                  <a:lnTo>
                    <a:pt x="248" y="728"/>
                  </a:lnTo>
                  <a:lnTo>
                    <a:pt x="335" y="742"/>
                  </a:lnTo>
                  <a:lnTo>
                    <a:pt x="495" y="742"/>
                  </a:lnTo>
                  <a:lnTo>
                    <a:pt x="727" y="757"/>
                  </a:lnTo>
                  <a:lnTo>
                    <a:pt x="945" y="786"/>
                  </a:lnTo>
                  <a:lnTo>
                    <a:pt x="1163" y="829"/>
                  </a:lnTo>
                  <a:lnTo>
                    <a:pt x="1381" y="902"/>
                  </a:lnTo>
                  <a:lnTo>
                    <a:pt x="1643" y="1018"/>
                  </a:lnTo>
                  <a:lnTo>
                    <a:pt x="1818" y="1091"/>
                  </a:lnTo>
                  <a:lnTo>
                    <a:pt x="2007" y="1149"/>
                  </a:lnTo>
                  <a:lnTo>
                    <a:pt x="2108" y="1164"/>
                  </a:lnTo>
                  <a:lnTo>
                    <a:pt x="2181" y="1178"/>
                  </a:lnTo>
                  <a:lnTo>
                    <a:pt x="2254" y="1164"/>
                  </a:lnTo>
                  <a:lnTo>
                    <a:pt x="2312" y="1149"/>
                  </a:lnTo>
                  <a:lnTo>
                    <a:pt x="2355" y="1106"/>
                  </a:lnTo>
                  <a:lnTo>
                    <a:pt x="2384" y="1047"/>
                  </a:lnTo>
                  <a:lnTo>
                    <a:pt x="2384" y="960"/>
                  </a:lnTo>
                  <a:lnTo>
                    <a:pt x="2355" y="859"/>
                  </a:lnTo>
                  <a:lnTo>
                    <a:pt x="2297" y="713"/>
                  </a:lnTo>
                  <a:lnTo>
                    <a:pt x="2225" y="597"/>
                  </a:lnTo>
                  <a:lnTo>
                    <a:pt x="2123" y="481"/>
                  </a:lnTo>
                  <a:lnTo>
                    <a:pt x="2021" y="393"/>
                  </a:lnTo>
                  <a:lnTo>
                    <a:pt x="1905" y="306"/>
                  </a:lnTo>
                  <a:lnTo>
                    <a:pt x="1774" y="233"/>
                  </a:lnTo>
                  <a:lnTo>
                    <a:pt x="1629" y="175"/>
                  </a:lnTo>
                  <a:lnTo>
                    <a:pt x="1498" y="132"/>
                  </a:lnTo>
                  <a:lnTo>
                    <a:pt x="1352" y="88"/>
                  </a:lnTo>
                  <a:lnTo>
                    <a:pt x="1076" y="30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937;p28">
              <a:extLst>
                <a:ext uri="{FF2B5EF4-FFF2-40B4-BE49-F238E27FC236}">
                  <a16:creationId xmlns:a16="http://schemas.microsoft.com/office/drawing/2014/main" id="{E64D737E-4946-D414-7002-002269E96B54}"/>
                </a:ext>
              </a:extLst>
            </p:cNvPr>
            <p:cNvSpPr/>
            <p:nvPr/>
          </p:nvSpPr>
          <p:spPr>
            <a:xfrm>
              <a:off x="2488815" y="1846888"/>
              <a:ext cx="37227" cy="12601"/>
            </a:xfrm>
            <a:custGeom>
              <a:avLst/>
              <a:gdLst/>
              <a:ahLst/>
              <a:cxnLst/>
              <a:rect l="l" t="t" r="r" b="b"/>
              <a:pathLst>
                <a:path w="2065" h="699" extrusionOk="0">
                  <a:moveTo>
                    <a:pt x="175" y="1"/>
                  </a:moveTo>
                  <a:lnTo>
                    <a:pt x="117" y="15"/>
                  </a:lnTo>
                  <a:lnTo>
                    <a:pt x="73" y="30"/>
                  </a:lnTo>
                  <a:lnTo>
                    <a:pt x="44" y="74"/>
                  </a:lnTo>
                  <a:lnTo>
                    <a:pt x="15" y="117"/>
                  </a:lnTo>
                  <a:lnTo>
                    <a:pt x="1" y="161"/>
                  </a:lnTo>
                  <a:lnTo>
                    <a:pt x="15" y="204"/>
                  </a:lnTo>
                  <a:lnTo>
                    <a:pt x="30" y="262"/>
                  </a:lnTo>
                  <a:lnTo>
                    <a:pt x="59" y="306"/>
                  </a:lnTo>
                  <a:lnTo>
                    <a:pt x="102" y="350"/>
                  </a:lnTo>
                  <a:lnTo>
                    <a:pt x="146" y="393"/>
                  </a:lnTo>
                  <a:lnTo>
                    <a:pt x="248" y="451"/>
                  </a:lnTo>
                  <a:lnTo>
                    <a:pt x="364" y="510"/>
                  </a:lnTo>
                  <a:lnTo>
                    <a:pt x="480" y="539"/>
                  </a:lnTo>
                  <a:lnTo>
                    <a:pt x="713" y="611"/>
                  </a:lnTo>
                  <a:lnTo>
                    <a:pt x="945" y="655"/>
                  </a:lnTo>
                  <a:lnTo>
                    <a:pt x="1178" y="684"/>
                  </a:lnTo>
                  <a:lnTo>
                    <a:pt x="1425" y="699"/>
                  </a:lnTo>
                  <a:lnTo>
                    <a:pt x="1701" y="699"/>
                  </a:lnTo>
                  <a:lnTo>
                    <a:pt x="1832" y="684"/>
                  </a:lnTo>
                  <a:lnTo>
                    <a:pt x="1890" y="655"/>
                  </a:lnTo>
                  <a:lnTo>
                    <a:pt x="1948" y="626"/>
                  </a:lnTo>
                  <a:lnTo>
                    <a:pt x="2007" y="582"/>
                  </a:lnTo>
                  <a:lnTo>
                    <a:pt x="2050" y="524"/>
                  </a:lnTo>
                  <a:lnTo>
                    <a:pt x="2065" y="466"/>
                  </a:lnTo>
                  <a:lnTo>
                    <a:pt x="2065" y="393"/>
                  </a:lnTo>
                  <a:lnTo>
                    <a:pt x="2050" y="335"/>
                  </a:lnTo>
                  <a:lnTo>
                    <a:pt x="2007" y="277"/>
                  </a:lnTo>
                  <a:lnTo>
                    <a:pt x="1963" y="233"/>
                  </a:lnTo>
                  <a:lnTo>
                    <a:pt x="1890" y="204"/>
                  </a:lnTo>
                  <a:lnTo>
                    <a:pt x="1788" y="175"/>
                  </a:lnTo>
                  <a:lnTo>
                    <a:pt x="1672" y="175"/>
                  </a:lnTo>
                  <a:lnTo>
                    <a:pt x="1440" y="204"/>
                  </a:lnTo>
                  <a:lnTo>
                    <a:pt x="1236" y="190"/>
                  </a:lnTo>
                  <a:lnTo>
                    <a:pt x="1047" y="175"/>
                  </a:lnTo>
                  <a:lnTo>
                    <a:pt x="829" y="132"/>
                  </a:lnTo>
                  <a:lnTo>
                    <a:pt x="626" y="88"/>
                  </a:lnTo>
                  <a:lnTo>
                    <a:pt x="408" y="30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6C3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938;p28">
              <a:extLst>
                <a:ext uri="{FF2B5EF4-FFF2-40B4-BE49-F238E27FC236}">
                  <a16:creationId xmlns:a16="http://schemas.microsoft.com/office/drawing/2014/main" id="{92E23AE6-05D1-E82F-745D-D97E4DCAD17A}"/>
                </a:ext>
              </a:extLst>
            </p:cNvPr>
            <p:cNvSpPr/>
            <p:nvPr/>
          </p:nvSpPr>
          <p:spPr>
            <a:xfrm>
              <a:off x="2353338" y="1728195"/>
              <a:ext cx="33820" cy="36956"/>
            </a:xfrm>
            <a:custGeom>
              <a:avLst/>
              <a:gdLst/>
              <a:ahLst/>
              <a:cxnLst/>
              <a:rect l="l" t="t" r="r" b="b"/>
              <a:pathLst>
                <a:path w="1876" h="2050" extrusionOk="0">
                  <a:moveTo>
                    <a:pt x="655" y="0"/>
                  </a:moveTo>
                  <a:lnTo>
                    <a:pt x="553" y="15"/>
                  </a:lnTo>
                  <a:lnTo>
                    <a:pt x="466" y="44"/>
                  </a:lnTo>
                  <a:lnTo>
                    <a:pt x="378" y="87"/>
                  </a:lnTo>
                  <a:lnTo>
                    <a:pt x="291" y="131"/>
                  </a:lnTo>
                  <a:lnTo>
                    <a:pt x="219" y="189"/>
                  </a:lnTo>
                  <a:lnTo>
                    <a:pt x="160" y="247"/>
                  </a:lnTo>
                  <a:lnTo>
                    <a:pt x="102" y="334"/>
                  </a:lnTo>
                  <a:lnTo>
                    <a:pt x="59" y="407"/>
                  </a:lnTo>
                  <a:lnTo>
                    <a:pt x="30" y="494"/>
                  </a:lnTo>
                  <a:lnTo>
                    <a:pt x="0" y="582"/>
                  </a:lnTo>
                  <a:lnTo>
                    <a:pt x="0" y="669"/>
                  </a:lnTo>
                  <a:lnTo>
                    <a:pt x="30" y="770"/>
                  </a:lnTo>
                  <a:lnTo>
                    <a:pt x="44" y="829"/>
                  </a:lnTo>
                  <a:lnTo>
                    <a:pt x="88" y="901"/>
                  </a:lnTo>
                  <a:lnTo>
                    <a:pt x="117" y="930"/>
                  </a:lnTo>
                  <a:lnTo>
                    <a:pt x="146" y="945"/>
                  </a:lnTo>
                  <a:lnTo>
                    <a:pt x="189" y="945"/>
                  </a:lnTo>
                  <a:lnTo>
                    <a:pt x="219" y="916"/>
                  </a:lnTo>
                  <a:lnTo>
                    <a:pt x="248" y="872"/>
                  </a:lnTo>
                  <a:lnTo>
                    <a:pt x="262" y="829"/>
                  </a:lnTo>
                  <a:lnTo>
                    <a:pt x="277" y="727"/>
                  </a:lnTo>
                  <a:lnTo>
                    <a:pt x="320" y="625"/>
                  </a:lnTo>
                  <a:lnTo>
                    <a:pt x="378" y="523"/>
                  </a:lnTo>
                  <a:lnTo>
                    <a:pt x="451" y="436"/>
                  </a:lnTo>
                  <a:lnTo>
                    <a:pt x="538" y="393"/>
                  </a:lnTo>
                  <a:lnTo>
                    <a:pt x="640" y="363"/>
                  </a:lnTo>
                  <a:lnTo>
                    <a:pt x="742" y="363"/>
                  </a:lnTo>
                  <a:lnTo>
                    <a:pt x="858" y="378"/>
                  </a:lnTo>
                  <a:lnTo>
                    <a:pt x="945" y="422"/>
                  </a:lnTo>
                  <a:lnTo>
                    <a:pt x="1033" y="465"/>
                  </a:lnTo>
                  <a:lnTo>
                    <a:pt x="1120" y="538"/>
                  </a:lnTo>
                  <a:lnTo>
                    <a:pt x="1178" y="611"/>
                  </a:lnTo>
                  <a:lnTo>
                    <a:pt x="1236" y="698"/>
                  </a:lnTo>
                  <a:lnTo>
                    <a:pt x="1294" y="785"/>
                  </a:lnTo>
                  <a:lnTo>
                    <a:pt x="1338" y="872"/>
                  </a:lnTo>
                  <a:lnTo>
                    <a:pt x="1251" y="930"/>
                  </a:lnTo>
                  <a:lnTo>
                    <a:pt x="1163" y="1003"/>
                  </a:lnTo>
                  <a:lnTo>
                    <a:pt x="1091" y="1076"/>
                  </a:lnTo>
                  <a:lnTo>
                    <a:pt x="1033" y="1163"/>
                  </a:lnTo>
                  <a:lnTo>
                    <a:pt x="989" y="1265"/>
                  </a:lnTo>
                  <a:lnTo>
                    <a:pt x="974" y="1366"/>
                  </a:lnTo>
                  <a:lnTo>
                    <a:pt x="974" y="1483"/>
                  </a:lnTo>
                  <a:lnTo>
                    <a:pt x="989" y="1584"/>
                  </a:lnTo>
                  <a:lnTo>
                    <a:pt x="1033" y="1701"/>
                  </a:lnTo>
                  <a:lnTo>
                    <a:pt x="1105" y="1817"/>
                  </a:lnTo>
                  <a:lnTo>
                    <a:pt x="1192" y="1904"/>
                  </a:lnTo>
                  <a:lnTo>
                    <a:pt x="1294" y="1977"/>
                  </a:lnTo>
                  <a:lnTo>
                    <a:pt x="1396" y="2021"/>
                  </a:lnTo>
                  <a:lnTo>
                    <a:pt x="1527" y="2050"/>
                  </a:lnTo>
                  <a:lnTo>
                    <a:pt x="1643" y="2050"/>
                  </a:lnTo>
                  <a:lnTo>
                    <a:pt x="1774" y="2035"/>
                  </a:lnTo>
                  <a:lnTo>
                    <a:pt x="1832" y="2006"/>
                  </a:lnTo>
                  <a:lnTo>
                    <a:pt x="1861" y="1948"/>
                  </a:lnTo>
                  <a:lnTo>
                    <a:pt x="1876" y="1890"/>
                  </a:lnTo>
                  <a:lnTo>
                    <a:pt x="1876" y="1832"/>
                  </a:lnTo>
                  <a:lnTo>
                    <a:pt x="1847" y="1773"/>
                  </a:lnTo>
                  <a:lnTo>
                    <a:pt x="1803" y="1730"/>
                  </a:lnTo>
                  <a:lnTo>
                    <a:pt x="1759" y="1715"/>
                  </a:lnTo>
                  <a:lnTo>
                    <a:pt x="1687" y="1730"/>
                  </a:lnTo>
                  <a:lnTo>
                    <a:pt x="1628" y="1730"/>
                  </a:lnTo>
                  <a:lnTo>
                    <a:pt x="1570" y="1744"/>
                  </a:lnTo>
                  <a:lnTo>
                    <a:pt x="1512" y="1730"/>
                  </a:lnTo>
                  <a:lnTo>
                    <a:pt x="1454" y="1715"/>
                  </a:lnTo>
                  <a:lnTo>
                    <a:pt x="1396" y="1672"/>
                  </a:lnTo>
                  <a:lnTo>
                    <a:pt x="1352" y="1643"/>
                  </a:lnTo>
                  <a:lnTo>
                    <a:pt x="1323" y="1584"/>
                  </a:lnTo>
                  <a:lnTo>
                    <a:pt x="1294" y="1526"/>
                  </a:lnTo>
                  <a:lnTo>
                    <a:pt x="1294" y="1468"/>
                  </a:lnTo>
                  <a:lnTo>
                    <a:pt x="1309" y="1410"/>
                  </a:lnTo>
                  <a:lnTo>
                    <a:pt x="1338" y="1352"/>
                  </a:lnTo>
                  <a:lnTo>
                    <a:pt x="1381" y="1294"/>
                  </a:lnTo>
                  <a:lnTo>
                    <a:pt x="1425" y="1250"/>
                  </a:lnTo>
                  <a:lnTo>
                    <a:pt x="1469" y="1221"/>
                  </a:lnTo>
                  <a:lnTo>
                    <a:pt x="1527" y="1207"/>
                  </a:lnTo>
                  <a:lnTo>
                    <a:pt x="1585" y="1192"/>
                  </a:lnTo>
                  <a:lnTo>
                    <a:pt x="1628" y="1192"/>
                  </a:lnTo>
                  <a:lnTo>
                    <a:pt x="1672" y="1177"/>
                  </a:lnTo>
                  <a:lnTo>
                    <a:pt x="1701" y="1148"/>
                  </a:lnTo>
                  <a:lnTo>
                    <a:pt x="1730" y="1119"/>
                  </a:lnTo>
                  <a:lnTo>
                    <a:pt x="1759" y="1090"/>
                  </a:lnTo>
                  <a:lnTo>
                    <a:pt x="1774" y="1047"/>
                  </a:lnTo>
                  <a:lnTo>
                    <a:pt x="1774" y="1003"/>
                  </a:lnTo>
                  <a:lnTo>
                    <a:pt x="1759" y="959"/>
                  </a:lnTo>
                  <a:lnTo>
                    <a:pt x="1701" y="770"/>
                  </a:lnTo>
                  <a:lnTo>
                    <a:pt x="1614" y="596"/>
                  </a:lnTo>
                  <a:lnTo>
                    <a:pt x="1498" y="422"/>
                  </a:lnTo>
                  <a:lnTo>
                    <a:pt x="1367" y="276"/>
                  </a:lnTo>
                  <a:lnTo>
                    <a:pt x="1294" y="204"/>
                  </a:lnTo>
                  <a:lnTo>
                    <a:pt x="1221" y="145"/>
                  </a:lnTo>
                  <a:lnTo>
                    <a:pt x="1134" y="102"/>
                  </a:lnTo>
                  <a:lnTo>
                    <a:pt x="1047" y="58"/>
                  </a:lnTo>
                  <a:lnTo>
                    <a:pt x="960" y="29"/>
                  </a:lnTo>
                  <a:lnTo>
                    <a:pt x="858" y="15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6C3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939;p28">
              <a:extLst>
                <a:ext uri="{FF2B5EF4-FFF2-40B4-BE49-F238E27FC236}">
                  <a16:creationId xmlns:a16="http://schemas.microsoft.com/office/drawing/2014/main" id="{FB407EE6-DD2A-0CF9-F0BC-C883B3AE0CE5}"/>
                </a:ext>
              </a:extLst>
            </p:cNvPr>
            <p:cNvSpPr/>
            <p:nvPr/>
          </p:nvSpPr>
          <p:spPr>
            <a:xfrm>
              <a:off x="2525501" y="1724788"/>
              <a:ext cx="47971" cy="78366"/>
            </a:xfrm>
            <a:custGeom>
              <a:avLst/>
              <a:gdLst/>
              <a:ahLst/>
              <a:cxnLst/>
              <a:rect l="l" t="t" r="r" b="b"/>
              <a:pathLst>
                <a:path w="2661" h="4347" extrusionOk="0">
                  <a:moveTo>
                    <a:pt x="873" y="0"/>
                  </a:moveTo>
                  <a:lnTo>
                    <a:pt x="815" y="29"/>
                  </a:lnTo>
                  <a:lnTo>
                    <a:pt x="756" y="87"/>
                  </a:lnTo>
                  <a:lnTo>
                    <a:pt x="742" y="116"/>
                  </a:lnTo>
                  <a:lnTo>
                    <a:pt x="727" y="160"/>
                  </a:lnTo>
                  <a:lnTo>
                    <a:pt x="727" y="204"/>
                  </a:lnTo>
                  <a:lnTo>
                    <a:pt x="727" y="247"/>
                  </a:lnTo>
                  <a:lnTo>
                    <a:pt x="844" y="582"/>
                  </a:lnTo>
                  <a:lnTo>
                    <a:pt x="974" y="901"/>
                  </a:lnTo>
                  <a:lnTo>
                    <a:pt x="1120" y="1221"/>
                  </a:lnTo>
                  <a:lnTo>
                    <a:pt x="1280" y="1526"/>
                  </a:lnTo>
                  <a:lnTo>
                    <a:pt x="1469" y="1832"/>
                  </a:lnTo>
                  <a:lnTo>
                    <a:pt x="1672" y="2137"/>
                  </a:lnTo>
                  <a:lnTo>
                    <a:pt x="1890" y="2399"/>
                  </a:lnTo>
                  <a:lnTo>
                    <a:pt x="1992" y="2544"/>
                  </a:lnTo>
                  <a:lnTo>
                    <a:pt x="2094" y="2689"/>
                  </a:lnTo>
                  <a:lnTo>
                    <a:pt x="2181" y="2820"/>
                  </a:lnTo>
                  <a:lnTo>
                    <a:pt x="2210" y="2893"/>
                  </a:lnTo>
                  <a:lnTo>
                    <a:pt x="2225" y="2965"/>
                  </a:lnTo>
                  <a:lnTo>
                    <a:pt x="2239" y="3053"/>
                  </a:lnTo>
                  <a:lnTo>
                    <a:pt x="2239" y="3125"/>
                  </a:lnTo>
                  <a:lnTo>
                    <a:pt x="2225" y="3198"/>
                  </a:lnTo>
                  <a:lnTo>
                    <a:pt x="2181" y="3271"/>
                  </a:lnTo>
                  <a:lnTo>
                    <a:pt x="2137" y="3343"/>
                  </a:lnTo>
                  <a:lnTo>
                    <a:pt x="2094" y="3387"/>
                  </a:lnTo>
                  <a:lnTo>
                    <a:pt x="1963" y="3489"/>
                  </a:lnTo>
                  <a:lnTo>
                    <a:pt x="1832" y="3561"/>
                  </a:lnTo>
                  <a:lnTo>
                    <a:pt x="1687" y="3634"/>
                  </a:lnTo>
                  <a:lnTo>
                    <a:pt x="1512" y="3707"/>
                  </a:lnTo>
                  <a:lnTo>
                    <a:pt x="1338" y="3765"/>
                  </a:lnTo>
                  <a:lnTo>
                    <a:pt x="1149" y="3823"/>
                  </a:lnTo>
                  <a:lnTo>
                    <a:pt x="974" y="3867"/>
                  </a:lnTo>
                  <a:lnTo>
                    <a:pt x="786" y="3896"/>
                  </a:lnTo>
                  <a:lnTo>
                    <a:pt x="597" y="3910"/>
                  </a:lnTo>
                  <a:lnTo>
                    <a:pt x="408" y="3925"/>
                  </a:lnTo>
                  <a:lnTo>
                    <a:pt x="219" y="3925"/>
                  </a:lnTo>
                  <a:lnTo>
                    <a:pt x="175" y="3939"/>
                  </a:lnTo>
                  <a:lnTo>
                    <a:pt x="131" y="3939"/>
                  </a:lnTo>
                  <a:lnTo>
                    <a:pt x="88" y="3968"/>
                  </a:lnTo>
                  <a:lnTo>
                    <a:pt x="59" y="3997"/>
                  </a:lnTo>
                  <a:lnTo>
                    <a:pt x="15" y="4056"/>
                  </a:lnTo>
                  <a:lnTo>
                    <a:pt x="1" y="4128"/>
                  </a:lnTo>
                  <a:lnTo>
                    <a:pt x="15" y="4216"/>
                  </a:lnTo>
                  <a:lnTo>
                    <a:pt x="44" y="4288"/>
                  </a:lnTo>
                  <a:lnTo>
                    <a:pt x="73" y="4303"/>
                  </a:lnTo>
                  <a:lnTo>
                    <a:pt x="117" y="4332"/>
                  </a:lnTo>
                  <a:lnTo>
                    <a:pt x="146" y="4346"/>
                  </a:lnTo>
                  <a:lnTo>
                    <a:pt x="408" y="4346"/>
                  </a:lnTo>
                  <a:lnTo>
                    <a:pt x="626" y="4332"/>
                  </a:lnTo>
                  <a:lnTo>
                    <a:pt x="829" y="4317"/>
                  </a:lnTo>
                  <a:lnTo>
                    <a:pt x="1047" y="4274"/>
                  </a:lnTo>
                  <a:lnTo>
                    <a:pt x="1251" y="4230"/>
                  </a:lnTo>
                  <a:lnTo>
                    <a:pt x="1454" y="4172"/>
                  </a:lnTo>
                  <a:lnTo>
                    <a:pt x="1658" y="4099"/>
                  </a:lnTo>
                  <a:lnTo>
                    <a:pt x="1847" y="4027"/>
                  </a:lnTo>
                  <a:lnTo>
                    <a:pt x="2007" y="3939"/>
                  </a:lnTo>
                  <a:lnTo>
                    <a:pt x="2166" y="3852"/>
                  </a:lnTo>
                  <a:lnTo>
                    <a:pt x="2312" y="3750"/>
                  </a:lnTo>
                  <a:lnTo>
                    <a:pt x="2428" y="3634"/>
                  </a:lnTo>
                  <a:lnTo>
                    <a:pt x="2544" y="3489"/>
                  </a:lnTo>
                  <a:lnTo>
                    <a:pt x="2573" y="3416"/>
                  </a:lnTo>
                  <a:lnTo>
                    <a:pt x="2617" y="3343"/>
                  </a:lnTo>
                  <a:lnTo>
                    <a:pt x="2632" y="3256"/>
                  </a:lnTo>
                  <a:lnTo>
                    <a:pt x="2661" y="3169"/>
                  </a:lnTo>
                  <a:lnTo>
                    <a:pt x="2661" y="3082"/>
                  </a:lnTo>
                  <a:lnTo>
                    <a:pt x="2661" y="2980"/>
                  </a:lnTo>
                  <a:lnTo>
                    <a:pt x="2646" y="2893"/>
                  </a:lnTo>
                  <a:lnTo>
                    <a:pt x="2617" y="2791"/>
                  </a:lnTo>
                  <a:lnTo>
                    <a:pt x="2544" y="2617"/>
                  </a:lnTo>
                  <a:lnTo>
                    <a:pt x="2457" y="2457"/>
                  </a:lnTo>
                  <a:lnTo>
                    <a:pt x="2341" y="2282"/>
                  </a:lnTo>
                  <a:lnTo>
                    <a:pt x="2094" y="1977"/>
                  </a:lnTo>
                  <a:lnTo>
                    <a:pt x="1977" y="1832"/>
                  </a:lnTo>
                  <a:lnTo>
                    <a:pt x="1861" y="1672"/>
                  </a:lnTo>
                  <a:lnTo>
                    <a:pt x="1643" y="1308"/>
                  </a:lnTo>
                  <a:lnTo>
                    <a:pt x="1454" y="930"/>
                  </a:lnTo>
                  <a:lnTo>
                    <a:pt x="1280" y="552"/>
                  </a:lnTo>
                  <a:lnTo>
                    <a:pt x="1149" y="145"/>
                  </a:lnTo>
                  <a:lnTo>
                    <a:pt x="1120" y="102"/>
                  </a:lnTo>
                  <a:lnTo>
                    <a:pt x="1105" y="73"/>
                  </a:lnTo>
                  <a:lnTo>
                    <a:pt x="1033" y="15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6C3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940;p28">
              <a:extLst>
                <a:ext uri="{FF2B5EF4-FFF2-40B4-BE49-F238E27FC236}">
                  <a16:creationId xmlns:a16="http://schemas.microsoft.com/office/drawing/2014/main" id="{BED39788-36A9-E88B-19CB-BDF5B85B8456}"/>
                </a:ext>
              </a:extLst>
            </p:cNvPr>
            <p:cNvSpPr/>
            <p:nvPr/>
          </p:nvSpPr>
          <p:spPr>
            <a:xfrm>
              <a:off x="2477818" y="1805226"/>
              <a:ext cx="65530" cy="27276"/>
            </a:xfrm>
            <a:custGeom>
              <a:avLst/>
              <a:gdLst/>
              <a:ahLst/>
              <a:cxnLst/>
              <a:rect l="l" t="t" r="r" b="b"/>
              <a:pathLst>
                <a:path w="3635" h="1513" extrusionOk="0">
                  <a:moveTo>
                    <a:pt x="218" y="1"/>
                  </a:moveTo>
                  <a:lnTo>
                    <a:pt x="145" y="15"/>
                  </a:lnTo>
                  <a:lnTo>
                    <a:pt x="73" y="59"/>
                  </a:lnTo>
                  <a:lnTo>
                    <a:pt x="29" y="131"/>
                  </a:lnTo>
                  <a:lnTo>
                    <a:pt x="0" y="204"/>
                  </a:lnTo>
                  <a:lnTo>
                    <a:pt x="0" y="233"/>
                  </a:lnTo>
                  <a:lnTo>
                    <a:pt x="15" y="277"/>
                  </a:lnTo>
                  <a:lnTo>
                    <a:pt x="29" y="320"/>
                  </a:lnTo>
                  <a:lnTo>
                    <a:pt x="58" y="364"/>
                  </a:lnTo>
                  <a:lnTo>
                    <a:pt x="218" y="538"/>
                  </a:lnTo>
                  <a:lnTo>
                    <a:pt x="393" y="684"/>
                  </a:lnTo>
                  <a:lnTo>
                    <a:pt x="581" y="844"/>
                  </a:lnTo>
                  <a:lnTo>
                    <a:pt x="770" y="975"/>
                  </a:lnTo>
                  <a:lnTo>
                    <a:pt x="974" y="1091"/>
                  </a:lnTo>
                  <a:lnTo>
                    <a:pt x="1177" y="1193"/>
                  </a:lnTo>
                  <a:lnTo>
                    <a:pt x="1395" y="1280"/>
                  </a:lnTo>
                  <a:lnTo>
                    <a:pt x="1614" y="1367"/>
                  </a:lnTo>
                  <a:lnTo>
                    <a:pt x="1846" y="1425"/>
                  </a:lnTo>
                  <a:lnTo>
                    <a:pt x="2079" y="1469"/>
                  </a:lnTo>
                  <a:lnTo>
                    <a:pt x="2311" y="1498"/>
                  </a:lnTo>
                  <a:lnTo>
                    <a:pt x="2544" y="1512"/>
                  </a:lnTo>
                  <a:lnTo>
                    <a:pt x="2776" y="1512"/>
                  </a:lnTo>
                  <a:lnTo>
                    <a:pt x="3009" y="1498"/>
                  </a:lnTo>
                  <a:lnTo>
                    <a:pt x="3242" y="1469"/>
                  </a:lnTo>
                  <a:lnTo>
                    <a:pt x="3474" y="1411"/>
                  </a:lnTo>
                  <a:lnTo>
                    <a:pt x="3518" y="1396"/>
                  </a:lnTo>
                  <a:lnTo>
                    <a:pt x="3561" y="1367"/>
                  </a:lnTo>
                  <a:lnTo>
                    <a:pt x="3590" y="1338"/>
                  </a:lnTo>
                  <a:lnTo>
                    <a:pt x="3605" y="1309"/>
                  </a:lnTo>
                  <a:lnTo>
                    <a:pt x="3634" y="1236"/>
                  </a:lnTo>
                  <a:lnTo>
                    <a:pt x="3619" y="1149"/>
                  </a:lnTo>
                  <a:lnTo>
                    <a:pt x="3590" y="1076"/>
                  </a:lnTo>
                  <a:lnTo>
                    <a:pt x="3547" y="1033"/>
                  </a:lnTo>
                  <a:lnTo>
                    <a:pt x="3518" y="1004"/>
                  </a:lnTo>
                  <a:lnTo>
                    <a:pt x="3474" y="1004"/>
                  </a:lnTo>
                  <a:lnTo>
                    <a:pt x="3431" y="989"/>
                  </a:lnTo>
                  <a:lnTo>
                    <a:pt x="3387" y="1004"/>
                  </a:lnTo>
                  <a:lnTo>
                    <a:pt x="3183" y="1047"/>
                  </a:lnTo>
                  <a:lnTo>
                    <a:pt x="2965" y="1076"/>
                  </a:lnTo>
                  <a:lnTo>
                    <a:pt x="2762" y="1091"/>
                  </a:lnTo>
                  <a:lnTo>
                    <a:pt x="2558" y="1091"/>
                  </a:lnTo>
                  <a:lnTo>
                    <a:pt x="2355" y="1076"/>
                  </a:lnTo>
                  <a:lnTo>
                    <a:pt x="2151" y="1047"/>
                  </a:lnTo>
                  <a:lnTo>
                    <a:pt x="1948" y="1018"/>
                  </a:lnTo>
                  <a:lnTo>
                    <a:pt x="1744" y="960"/>
                  </a:lnTo>
                  <a:lnTo>
                    <a:pt x="1555" y="887"/>
                  </a:lnTo>
                  <a:lnTo>
                    <a:pt x="1366" y="815"/>
                  </a:lnTo>
                  <a:lnTo>
                    <a:pt x="1177" y="713"/>
                  </a:lnTo>
                  <a:lnTo>
                    <a:pt x="1003" y="611"/>
                  </a:lnTo>
                  <a:lnTo>
                    <a:pt x="829" y="495"/>
                  </a:lnTo>
                  <a:lnTo>
                    <a:pt x="669" y="364"/>
                  </a:lnTo>
                  <a:lnTo>
                    <a:pt x="509" y="233"/>
                  </a:lnTo>
                  <a:lnTo>
                    <a:pt x="363" y="73"/>
                  </a:lnTo>
                  <a:lnTo>
                    <a:pt x="334" y="44"/>
                  </a:lnTo>
                  <a:lnTo>
                    <a:pt x="291" y="15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941;p28">
              <a:extLst>
                <a:ext uri="{FF2B5EF4-FFF2-40B4-BE49-F238E27FC236}">
                  <a16:creationId xmlns:a16="http://schemas.microsoft.com/office/drawing/2014/main" id="{D507E710-1466-AE46-2113-E11BE835E8C0}"/>
                </a:ext>
              </a:extLst>
            </p:cNvPr>
            <p:cNvSpPr/>
            <p:nvPr/>
          </p:nvSpPr>
          <p:spPr>
            <a:xfrm>
              <a:off x="2445837" y="1669497"/>
              <a:ext cx="86226" cy="86226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603" y="320"/>
                  </a:moveTo>
                  <a:lnTo>
                    <a:pt x="2806" y="349"/>
                  </a:lnTo>
                  <a:lnTo>
                    <a:pt x="3010" y="407"/>
                  </a:lnTo>
                  <a:lnTo>
                    <a:pt x="3199" y="480"/>
                  </a:lnTo>
                  <a:lnTo>
                    <a:pt x="3373" y="567"/>
                  </a:lnTo>
                  <a:lnTo>
                    <a:pt x="3547" y="669"/>
                  </a:lnTo>
                  <a:lnTo>
                    <a:pt x="3707" y="785"/>
                  </a:lnTo>
                  <a:lnTo>
                    <a:pt x="3853" y="916"/>
                  </a:lnTo>
                  <a:lnTo>
                    <a:pt x="3983" y="1076"/>
                  </a:lnTo>
                  <a:lnTo>
                    <a:pt x="4114" y="1221"/>
                  </a:lnTo>
                  <a:lnTo>
                    <a:pt x="4216" y="1395"/>
                  </a:lnTo>
                  <a:lnTo>
                    <a:pt x="4303" y="1584"/>
                  </a:lnTo>
                  <a:lnTo>
                    <a:pt x="4376" y="1773"/>
                  </a:lnTo>
                  <a:lnTo>
                    <a:pt x="4420" y="1962"/>
                  </a:lnTo>
                  <a:lnTo>
                    <a:pt x="4449" y="2180"/>
                  </a:lnTo>
                  <a:lnTo>
                    <a:pt x="4463" y="2384"/>
                  </a:lnTo>
                  <a:lnTo>
                    <a:pt x="4449" y="2602"/>
                  </a:lnTo>
                  <a:lnTo>
                    <a:pt x="4420" y="2805"/>
                  </a:lnTo>
                  <a:lnTo>
                    <a:pt x="4376" y="3009"/>
                  </a:lnTo>
                  <a:lnTo>
                    <a:pt x="4303" y="3198"/>
                  </a:lnTo>
                  <a:lnTo>
                    <a:pt x="4216" y="3372"/>
                  </a:lnTo>
                  <a:lnTo>
                    <a:pt x="4114" y="3547"/>
                  </a:lnTo>
                  <a:lnTo>
                    <a:pt x="3983" y="3707"/>
                  </a:lnTo>
                  <a:lnTo>
                    <a:pt x="3853" y="3852"/>
                  </a:lnTo>
                  <a:lnTo>
                    <a:pt x="3707" y="3983"/>
                  </a:lnTo>
                  <a:lnTo>
                    <a:pt x="3547" y="4099"/>
                  </a:lnTo>
                  <a:lnTo>
                    <a:pt x="3373" y="4215"/>
                  </a:lnTo>
                  <a:lnTo>
                    <a:pt x="3199" y="4303"/>
                  </a:lnTo>
                  <a:lnTo>
                    <a:pt x="3010" y="4361"/>
                  </a:lnTo>
                  <a:lnTo>
                    <a:pt x="2806" y="4419"/>
                  </a:lnTo>
                  <a:lnTo>
                    <a:pt x="2603" y="4448"/>
                  </a:lnTo>
                  <a:lnTo>
                    <a:pt x="2385" y="4463"/>
                  </a:lnTo>
                  <a:lnTo>
                    <a:pt x="2181" y="4448"/>
                  </a:lnTo>
                  <a:lnTo>
                    <a:pt x="1978" y="4419"/>
                  </a:lnTo>
                  <a:lnTo>
                    <a:pt x="1774" y="4361"/>
                  </a:lnTo>
                  <a:lnTo>
                    <a:pt x="1585" y="4303"/>
                  </a:lnTo>
                  <a:lnTo>
                    <a:pt x="1396" y="4215"/>
                  </a:lnTo>
                  <a:lnTo>
                    <a:pt x="1236" y="4099"/>
                  </a:lnTo>
                  <a:lnTo>
                    <a:pt x="1076" y="3983"/>
                  </a:lnTo>
                  <a:lnTo>
                    <a:pt x="931" y="3852"/>
                  </a:lnTo>
                  <a:lnTo>
                    <a:pt x="786" y="3707"/>
                  </a:lnTo>
                  <a:lnTo>
                    <a:pt x="669" y="3547"/>
                  </a:lnTo>
                  <a:lnTo>
                    <a:pt x="568" y="3372"/>
                  </a:lnTo>
                  <a:lnTo>
                    <a:pt x="480" y="3198"/>
                  </a:lnTo>
                  <a:lnTo>
                    <a:pt x="408" y="3009"/>
                  </a:lnTo>
                  <a:lnTo>
                    <a:pt x="364" y="2805"/>
                  </a:lnTo>
                  <a:lnTo>
                    <a:pt x="320" y="2602"/>
                  </a:lnTo>
                  <a:lnTo>
                    <a:pt x="320" y="2384"/>
                  </a:lnTo>
                  <a:lnTo>
                    <a:pt x="320" y="2180"/>
                  </a:lnTo>
                  <a:lnTo>
                    <a:pt x="364" y="1962"/>
                  </a:lnTo>
                  <a:lnTo>
                    <a:pt x="408" y="1773"/>
                  </a:lnTo>
                  <a:lnTo>
                    <a:pt x="480" y="1584"/>
                  </a:lnTo>
                  <a:lnTo>
                    <a:pt x="568" y="1395"/>
                  </a:lnTo>
                  <a:lnTo>
                    <a:pt x="669" y="1221"/>
                  </a:lnTo>
                  <a:lnTo>
                    <a:pt x="786" y="1076"/>
                  </a:lnTo>
                  <a:lnTo>
                    <a:pt x="931" y="916"/>
                  </a:lnTo>
                  <a:lnTo>
                    <a:pt x="1076" y="785"/>
                  </a:lnTo>
                  <a:lnTo>
                    <a:pt x="1236" y="669"/>
                  </a:lnTo>
                  <a:lnTo>
                    <a:pt x="1396" y="567"/>
                  </a:lnTo>
                  <a:lnTo>
                    <a:pt x="1585" y="480"/>
                  </a:lnTo>
                  <a:lnTo>
                    <a:pt x="1774" y="407"/>
                  </a:lnTo>
                  <a:lnTo>
                    <a:pt x="1978" y="349"/>
                  </a:lnTo>
                  <a:lnTo>
                    <a:pt x="2181" y="320"/>
                  </a:lnTo>
                  <a:close/>
                  <a:moveTo>
                    <a:pt x="2385" y="0"/>
                  </a:moveTo>
                  <a:lnTo>
                    <a:pt x="2152" y="15"/>
                  </a:lnTo>
                  <a:lnTo>
                    <a:pt x="1905" y="44"/>
                  </a:lnTo>
                  <a:lnTo>
                    <a:pt x="1687" y="102"/>
                  </a:lnTo>
                  <a:lnTo>
                    <a:pt x="1454" y="189"/>
                  </a:lnTo>
                  <a:lnTo>
                    <a:pt x="1251" y="291"/>
                  </a:lnTo>
                  <a:lnTo>
                    <a:pt x="1062" y="407"/>
                  </a:lnTo>
                  <a:lnTo>
                    <a:pt x="873" y="538"/>
                  </a:lnTo>
                  <a:lnTo>
                    <a:pt x="698" y="698"/>
                  </a:lnTo>
                  <a:lnTo>
                    <a:pt x="553" y="872"/>
                  </a:lnTo>
                  <a:lnTo>
                    <a:pt x="408" y="1047"/>
                  </a:lnTo>
                  <a:lnTo>
                    <a:pt x="291" y="1250"/>
                  </a:lnTo>
                  <a:lnTo>
                    <a:pt x="190" y="1454"/>
                  </a:lnTo>
                  <a:lnTo>
                    <a:pt x="102" y="1672"/>
                  </a:lnTo>
                  <a:lnTo>
                    <a:pt x="44" y="1904"/>
                  </a:lnTo>
                  <a:lnTo>
                    <a:pt x="15" y="2137"/>
                  </a:lnTo>
                  <a:lnTo>
                    <a:pt x="1" y="2384"/>
                  </a:lnTo>
                  <a:lnTo>
                    <a:pt x="15" y="2631"/>
                  </a:lnTo>
                  <a:lnTo>
                    <a:pt x="44" y="2864"/>
                  </a:lnTo>
                  <a:lnTo>
                    <a:pt x="102" y="3096"/>
                  </a:lnTo>
                  <a:lnTo>
                    <a:pt x="190" y="3314"/>
                  </a:lnTo>
                  <a:lnTo>
                    <a:pt x="291" y="3518"/>
                  </a:lnTo>
                  <a:lnTo>
                    <a:pt x="408" y="3721"/>
                  </a:lnTo>
                  <a:lnTo>
                    <a:pt x="553" y="3910"/>
                  </a:lnTo>
                  <a:lnTo>
                    <a:pt x="698" y="4070"/>
                  </a:lnTo>
                  <a:lnTo>
                    <a:pt x="873" y="4230"/>
                  </a:lnTo>
                  <a:lnTo>
                    <a:pt x="1062" y="4361"/>
                  </a:lnTo>
                  <a:lnTo>
                    <a:pt x="1251" y="4492"/>
                  </a:lnTo>
                  <a:lnTo>
                    <a:pt x="1454" y="4593"/>
                  </a:lnTo>
                  <a:lnTo>
                    <a:pt x="1687" y="4666"/>
                  </a:lnTo>
                  <a:lnTo>
                    <a:pt x="1905" y="4724"/>
                  </a:lnTo>
                  <a:lnTo>
                    <a:pt x="2152" y="4768"/>
                  </a:lnTo>
                  <a:lnTo>
                    <a:pt x="2385" y="4782"/>
                  </a:lnTo>
                  <a:lnTo>
                    <a:pt x="2632" y="4768"/>
                  </a:lnTo>
                  <a:lnTo>
                    <a:pt x="2864" y="4724"/>
                  </a:lnTo>
                  <a:lnTo>
                    <a:pt x="3097" y="4666"/>
                  </a:lnTo>
                  <a:lnTo>
                    <a:pt x="3315" y="4593"/>
                  </a:lnTo>
                  <a:lnTo>
                    <a:pt x="3533" y="4492"/>
                  </a:lnTo>
                  <a:lnTo>
                    <a:pt x="3722" y="4361"/>
                  </a:lnTo>
                  <a:lnTo>
                    <a:pt x="3911" y="4230"/>
                  </a:lnTo>
                  <a:lnTo>
                    <a:pt x="4085" y="4070"/>
                  </a:lnTo>
                  <a:lnTo>
                    <a:pt x="4231" y="3910"/>
                  </a:lnTo>
                  <a:lnTo>
                    <a:pt x="4376" y="3721"/>
                  </a:lnTo>
                  <a:lnTo>
                    <a:pt x="4492" y="3518"/>
                  </a:lnTo>
                  <a:lnTo>
                    <a:pt x="4594" y="3314"/>
                  </a:lnTo>
                  <a:lnTo>
                    <a:pt x="4667" y="3096"/>
                  </a:lnTo>
                  <a:lnTo>
                    <a:pt x="4725" y="2864"/>
                  </a:lnTo>
                  <a:lnTo>
                    <a:pt x="4768" y="2631"/>
                  </a:lnTo>
                  <a:lnTo>
                    <a:pt x="4783" y="2384"/>
                  </a:lnTo>
                  <a:lnTo>
                    <a:pt x="4768" y="2137"/>
                  </a:lnTo>
                  <a:lnTo>
                    <a:pt x="4725" y="1904"/>
                  </a:lnTo>
                  <a:lnTo>
                    <a:pt x="4667" y="1672"/>
                  </a:lnTo>
                  <a:lnTo>
                    <a:pt x="4594" y="1454"/>
                  </a:lnTo>
                  <a:lnTo>
                    <a:pt x="4492" y="1250"/>
                  </a:lnTo>
                  <a:lnTo>
                    <a:pt x="4376" y="1047"/>
                  </a:lnTo>
                  <a:lnTo>
                    <a:pt x="4231" y="872"/>
                  </a:lnTo>
                  <a:lnTo>
                    <a:pt x="4085" y="698"/>
                  </a:lnTo>
                  <a:lnTo>
                    <a:pt x="3911" y="538"/>
                  </a:lnTo>
                  <a:lnTo>
                    <a:pt x="3722" y="407"/>
                  </a:lnTo>
                  <a:lnTo>
                    <a:pt x="3533" y="291"/>
                  </a:lnTo>
                  <a:lnTo>
                    <a:pt x="3315" y="189"/>
                  </a:lnTo>
                  <a:lnTo>
                    <a:pt x="3097" y="102"/>
                  </a:lnTo>
                  <a:lnTo>
                    <a:pt x="2864" y="44"/>
                  </a:lnTo>
                  <a:lnTo>
                    <a:pt x="2632" y="15"/>
                  </a:lnTo>
                  <a:lnTo>
                    <a:pt x="23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942;p28">
              <a:extLst>
                <a:ext uri="{FF2B5EF4-FFF2-40B4-BE49-F238E27FC236}">
                  <a16:creationId xmlns:a16="http://schemas.microsoft.com/office/drawing/2014/main" id="{647DF317-5821-B351-2B1F-E6F8A2EA8F9B}"/>
                </a:ext>
              </a:extLst>
            </p:cNvPr>
            <p:cNvSpPr/>
            <p:nvPr/>
          </p:nvSpPr>
          <p:spPr>
            <a:xfrm>
              <a:off x="2549604" y="1669497"/>
              <a:ext cx="86244" cy="86226"/>
            </a:xfrm>
            <a:custGeom>
              <a:avLst/>
              <a:gdLst/>
              <a:ahLst/>
              <a:cxnLst/>
              <a:rect l="l" t="t" r="r" b="b"/>
              <a:pathLst>
                <a:path w="4784" h="4783" extrusionOk="0">
                  <a:moveTo>
                    <a:pt x="2603" y="320"/>
                  </a:moveTo>
                  <a:lnTo>
                    <a:pt x="2806" y="349"/>
                  </a:lnTo>
                  <a:lnTo>
                    <a:pt x="3010" y="407"/>
                  </a:lnTo>
                  <a:lnTo>
                    <a:pt x="3199" y="480"/>
                  </a:lnTo>
                  <a:lnTo>
                    <a:pt x="3373" y="567"/>
                  </a:lnTo>
                  <a:lnTo>
                    <a:pt x="3548" y="669"/>
                  </a:lnTo>
                  <a:lnTo>
                    <a:pt x="3708" y="785"/>
                  </a:lnTo>
                  <a:lnTo>
                    <a:pt x="3853" y="916"/>
                  </a:lnTo>
                  <a:lnTo>
                    <a:pt x="3984" y="1076"/>
                  </a:lnTo>
                  <a:lnTo>
                    <a:pt x="4100" y="1221"/>
                  </a:lnTo>
                  <a:lnTo>
                    <a:pt x="4216" y="1395"/>
                  </a:lnTo>
                  <a:lnTo>
                    <a:pt x="4304" y="1584"/>
                  </a:lnTo>
                  <a:lnTo>
                    <a:pt x="4362" y="1773"/>
                  </a:lnTo>
                  <a:lnTo>
                    <a:pt x="4420" y="1962"/>
                  </a:lnTo>
                  <a:lnTo>
                    <a:pt x="4449" y="2180"/>
                  </a:lnTo>
                  <a:lnTo>
                    <a:pt x="4463" y="2384"/>
                  </a:lnTo>
                  <a:lnTo>
                    <a:pt x="4449" y="2602"/>
                  </a:lnTo>
                  <a:lnTo>
                    <a:pt x="4420" y="2805"/>
                  </a:lnTo>
                  <a:lnTo>
                    <a:pt x="4362" y="3009"/>
                  </a:lnTo>
                  <a:lnTo>
                    <a:pt x="4304" y="3198"/>
                  </a:lnTo>
                  <a:lnTo>
                    <a:pt x="4216" y="3372"/>
                  </a:lnTo>
                  <a:lnTo>
                    <a:pt x="4100" y="3547"/>
                  </a:lnTo>
                  <a:lnTo>
                    <a:pt x="3984" y="3707"/>
                  </a:lnTo>
                  <a:lnTo>
                    <a:pt x="3853" y="3852"/>
                  </a:lnTo>
                  <a:lnTo>
                    <a:pt x="3708" y="3983"/>
                  </a:lnTo>
                  <a:lnTo>
                    <a:pt x="3548" y="4099"/>
                  </a:lnTo>
                  <a:lnTo>
                    <a:pt x="3373" y="4215"/>
                  </a:lnTo>
                  <a:lnTo>
                    <a:pt x="3199" y="4303"/>
                  </a:lnTo>
                  <a:lnTo>
                    <a:pt x="3010" y="4361"/>
                  </a:lnTo>
                  <a:lnTo>
                    <a:pt x="2806" y="4419"/>
                  </a:lnTo>
                  <a:lnTo>
                    <a:pt x="2603" y="4448"/>
                  </a:lnTo>
                  <a:lnTo>
                    <a:pt x="2385" y="4463"/>
                  </a:lnTo>
                  <a:lnTo>
                    <a:pt x="2181" y="4448"/>
                  </a:lnTo>
                  <a:lnTo>
                    <a:pt x="1963" y="4419"/>
                  </a:lnTo>
                  <a:lnTo>
                    <a:pt x="1774" y="4361"/>
                  </a:lnTo>
                  <a:lnTo>
                    <a:pt x="1585" y="4303"/>
                  </a:lnTo>
                  <a:lnTo>
                    <a:pt x="1396" y="4215"/>
                  </a:lnTo>
                  <a:lnTo>
                    <a:pt x="1222" y="4099"/>
                  </a:lnTo>
                  <a:lnTo>
                    <a:pt x="1077" y="3983"/>
                  </a:lnTo>
                  <a:lnTo>
                    <a:pt x="917" y="3852"/>
                  </a:lnTo>
                  <a:lnTo>
                    <a:pt x="786" y="3707"/>
                  </a:lnTo>
                  <a:lnTo>
                    <a:pt x="670" y="3547"/>
                  </a:lnTo>
                  <a:lnTo>
                    <a:pt x="568" y="3372"/>
                  </a:lnTo>
                  <a:lnTo>
                    <a:pt x="481" y="3198"/>
                  </a:lnTo>
                  <a:lnTo>
                    <a:pt x="408" y="3009"/>
                  </a:lnTo>
                  <a:lnTo>
                    <a:pt x="350" y="2805"/>
                  </a:lnTo>
                  <a:lnTo>
                    <a:pt x="321" y="2602"/>
                  </a:lnTo>
                  <a:lnTo>
                    <a:pt x="321" y="2384"/>
                  </a:lnTo>
                  <a:lnTo>
                    <a:pt x="321" y="2180"/>
                  </a:lnTo>
                  <a:lnTo>
                    <a:pt x="350" y="1962"/>
                  </a:lnTo>
                  <a:lnTo>
                    <a:pt x="408" y="1773"/>
                  </a:lnTo>
                  <a:lnTo>
                    <a:pt x="481" y="1584"/>
                  </a:lnTo>
                  <a:lnTo>
                    <a:pt x="568" y="1395"/>
                  </a:lnTo>
                  <a:lnTo>
                    <a:pt x="670" y="1221"/>
                  </a:lnTo>
                  <a:lnTo>
                    <a:pt x="786" y="1076"/>
                  </a:lnTo>
                  <a:lnTo>
                    <a:pt x="917" y="916"/>
                  </a:lnTo>
                  <a:lnTo>
                    <a:pt x="1077" y="785"/>
                  </a:lnTo>
                  <a:lnTo>
                    <a:pt x="1222" y="669"/>
                  </a:lnTo>
                  <a:lnTo>
                    <a:pt x="1396" y="567"/>
                  </a:lnTo>
                  <a:lnTo>
                    <a:pt x="1585" y="480"/>
                  </a:lnTo>
                  <a:lnTo>
                    <a:pt x="1774" y="407"/>
                  </a:lnTo>
                  <a:lnTo>
                    <a:pt x="1963" y="349"/>
                  </a:lnTo>
                  <a:lnTo>
                    <a:pt x="2181" y="320"/>
                  </a:lnTo>
                  <a:close/>
                  <a:moveTo>
                    <a:pt x="2385" y="0"/>
                  </a:moveTo>
                  <a:lnTo>
                    <a:pt x="2138" y="15"/>
                  </a:lnTo>
                  <a:lnTo>
                    <a:pt x="1905" y="44"/>
                  </a:lnTo>
                  <a:lnTo>
                    <a:pt x="1673" y="102"/>
                  </a:lnTo>
                  <a:lnTo>
                    <a:pt x="1454" y="189"/>
                  </a:lnTo>
                  <a:lnTo>
                    <a:pt x="1251" y="291"/>
                  </a:lnTo>
                  <a:lnTo>
                    <a:pt x="1047" y="407"/>
                  </a:lnTo>
                  <a:lnTo>
                    <a:pt x="873" y="538"/>
                  </a:lnTo>
                  <a:lnTo>
                    <a:pt x="699" y="698"/>
                  </a:lnTo>
                  <a:lnTo>
                    <a:pt x="539" y="872"/>
                  </a:lnTo>
                  <a:lnTo>
                    <a:pt x="408" y="1047"/>
                  </a:lnTo>
                  <a:lnTo>
                    <a:pt x="292" y="1250"/>
                  </a:lnTo>
                  <a:lnTo>
                    <a:pt x="190" y="1454"/>
                  </a:lnTo>
                  <a:lnTo>
                    <a:pt x="103" y="1672"/>
                  </a:lnTo>
                  <a:lnTo>
                    <a:pt x="44" y="1904"/>
                  </a:lnTo>
                  <a:lnTo>
                    <a:pt x="15" y="2137"/>
                  </a:lnTo>
                  <a:lnTo>
                    <a:pt x="1" y="2384"/>
                  </a:lnTo>
                  <a:lnTo>
                    <a:pt x="15" y="2631"/>
                  </a:lnTo>
                  <a:lnTo>
                    <a:pt x="44" y="2864"/>
                  </a:lnTo>
                  <a:lnTo>
                    <a:pt x="103" y="3096"/>
                  </a:lnTo>
                  <a:lnTo>
                    <a:pt x="190" y="3314"/>
                  </a:lnTo>
                  <a:lnTo>
                    <a:pt x="292" y="3518"/>
                  </a:lnTo>
                  <a:lnTo>
                    <a:pt x="408" y="3721"/>
                  </a:lnTo>
                  <a:lnTo>
                    <a:pt x="539" y="3910"/>
                  </a:lnTo>
                  <a:lnTo>
                    <a:pt x="699" y="4070"/>
                  </a:lnTo>
                  <a:lnTo>
                    <a:pt x="873" y="4230"/>
                  </a:lnTo>
                  <a:lnTo>
                    <a:pt x="1047" y="4361"/>
                  </a:lnTo>
                  <a:lnTo>
                    <a:pt x="1251" y="4492"/>
                  </a:lnTo>
                  <a:lnTo>
                    <a:pt x="1454" y="4593"/>
                  </a:lnTo>
                  <a:lnTo>
                    <a:pt x="1673" y="4666"/>
                  </a:lnTo>
                  <a:lnTo>
                    <a:pt x="1905" y="4724"/>
                  </a:lnTo>
                  <a:lnTo>
                    <a:pt x="2138" y="4768"/>
                  </a:lnTo>
                  <a:lnTo>
                    <a:pt x="2385" y="4782"/>
                  </a:lnTo>
                  <a:lnTo>
                    <a:pt x="2632" y="4768"/>
                  </a:lnTo>
                  <a:lnTo>
                    <a:pt x="2864" y="4724"/>
                  </a:lnTo>
                  <a:lnTo>
                    <a:pt x="3097" y="4666"/>
                  </a:lnTo>
                  <a:lnTo>
                    <a:pt x="3315" y="4593"/>
                  </a:lnTo>
                  <a:lnTo>
                    <a:pt x="3519" y="4492"/>
                  </a:lnTo>
                  <a:lnTo>
                    <a:pt x="3722" y="4361"/>
                  </a:lnTo>
                  <a:lnTo>
                    <a:pt x="3911" y="4230"/>
                  </a:lnTo>
                  <a:lnTo>
                    <a:pt x="4071" y="4070"/>
                  </a:lnTo>
                  <a:lnTo>
                    <a:pt x="4231" y="3910"/>
                  </a:lnTo>
                  <a:lnTo>
                    <a:pt x="4362" y="3721"/>
                  </a:lnTo>
                  <a:lnTo>
                    <a:pt x="4492" y="3518"/>
                  </a:lnTo>
                  <a:lnTo>
                    <a:pt x="4594" y="3314"/>
                  </a:lnTo>
                  <a:lnTo>
                    <a:pt x="4667" y="3096"/>
                  </a:lnTo>
                  <a:lnTo>
                    <a:pt x="4725" y="2864"/>
                  </a:lnTo>
                  <a:lnTo>
                    <a:pt x="4769" y="2631"/>
                  </a:lnTo>
                  <a:lnTo>
                    <a:pt x="4783" y="2384"/>
                  </a:lnTo>
                  <a:lnTo>
                    <a:pt x="4769" y="2137"/>
                  </a:lnTo>
                  <a:lnTo>
                    <a:pt x="4725" y="1904"/>
                  </a:lnTo>
                  <a:lnTo>
                    <a:pt x="4667" y="1672"/>
                  </a:lnTo>
                  <a:lnTo>
                    <a:pt x="4594" y="1454"/>
                  </a:lnTo>
                  <a:lnTo>
                    <a:pt x="4492" y="1250"/>
                  </a:lnTo>
                  <a:lnTo>
                    <a:pt x="4362" y="1047"/>
                  </a:lnTo>
                  <a:lnTo>
                    <a:pt x="4231" y="872"/>
                  </a:lnTo>
                  <a:lnTo>
                    <a:pt x="4071" y="698"/>
                  </a:lnTo>
                  <a:lnTo>
                    <a:pt x="3911" y="538"/>
                  </a:lnTo>
                  <a:lnTo>
                    <a:pt x="3722" y="407"/>
                  </a:lnTo>
                  <a:lnTo>
                    <a:pt x="3519" y="291"/>
                  </a:lnTo>
                  <a:lnTo>
                    <a:pt x="3315" y="189"/>
                  </a:lnTo>
                  <a:lnTo>
                    <a:pt x="3097" y="102"/>
                  </a:lnTo>
                  <a:lnTo>
                    <a:pt x="2864" y="44"/>
                  </a:lnTo>
                  <a:lnTo>
                    <a:pt x="2632" y="15"/>
                  </a:lnTo>
                  <a:lnTo>
                    <a:pt x="23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943;p28">
              <a:extLst>
                <a:ext uri="{FF2B5EF4-FFF2-40B4-BE49-F238E27FC236}">
                  <a16:creationId xmlns:a16="http://schemas.microsoft.com/office/drawing/2014/main" id="{23C39D9A-E45B-F2A6-E440-E1B558E83A1D}"/>
                </a:ext>
              </a:extLst>
            </p:cNvPr>
            <p:cNvSpPr/>
            <p:nvPr/>
          </p:nvSpPr>
          <p:spPr>
            <a:xfrm>
              <a:off x="2524708" y="1686786"/>
              <a:ext cx="33315" cy="11015"/>
            </a:xfrm>
            <a:custGeom>
              <a:avLst/>
              <a:gdLst/>
              <a:ahLst/>
              <a:cxnLst/>
              <a:rect l="l" t="t" r="r" b="b"/>
              <a:pathLst>
                <a:path w="1848" h="611" extrusionOk="0">
                  <a:moveTo>
                    <a:pt x="1048" y="0"/>
                  </a:moveTo>
                  <a:lnTo>
                    <a:pt x="917" y="15"/>
                  </a:lnTo>
                  <a:lnTo>
                    <a:pt x="800" y="29"/>
                  </a:lnTo>
                  <a:lnTo>
                    <a:pt x="684" y="44"/>
                  </a:lnTo>
                  <a:lnTo>
                    <a:pt x="452" y="117"/>
                  </a:lnTo>
                  <a:lnTo>
                    <a:pt x="219" y="218"/>
                  </a:lnTo>
                  <a:lnTo>
                    <a:pt x="1" y="335"/>
                  </a:lnTo>
                  <a:lnTo>
                    <a:pt x="146" y="611"/>
                  </a:lnTo>
                  <a:lnTo>
                    <a:pt x="350" y="509"/>
                  </a:lnTo>
                  <a:lnTo>
                    <a:pt x="553" y="422"/>
                  </a:lnTo>
                  <a:lnTo>
                    <a:pt x="742" y="349"/>
                  </a:lnTo>
                  <a:lnTo>
                    <a:pt x="844" y="335"/>
                  </a:lnTo>
                  <a:lnTo>
                    <a:pt x="946" y="320"/>
                  </a:lnTo>
                  <a:lnTo>
                    <a:pt x="1033" y="320"/>
                  </a:lnTo>
                  <a:lnTo>
                    <a:pt x="1120" y="335"/>
                  </a:lnTo>
                  <a:lnTo>
                    <a:pt x="1207" y="349"/>
                  </a:lnTo>
                  <a:lnTo>
                    <a:pt x="1295" y="378"/>
                  </a:lnTo>
                  <a:lnTo>
                    <a:pt x="1382" y="422"/>
                  </a:lnTo>
                  <a:lnTo>
                    <a:pt x="1455" y="480"/>
                  </a:lnTo>
                  <a:lnTo>
                    <a:pt x="1513" y="538"/>
                  </a:lnTo>
                  <a:lnTo>
                    <a:pt x="1571" y="611"/>
                  </a:lnTo>
                  <a:lnTo>
                    <a:pt x="1847" y="480"/>
                  </a:lnTo>
                  <a:lnTo>
                    <a:pt x="1774" y="349"/>
                  </a:lnTo>
                  <a:lnTo>
                    <a:pt x="1687" y="248"/>
                  </a:lnTo>
                  <a:lnTo>
                    <a:pt x="1571" y="160"/>
                  </a:lnTo>
                  <a:lnTo>
                    <a:pt x="1440" y="102"/>
                  </a:lnTo>
                  <a:lnTo>
                    <a:pt x="1324" y="59"/>
                  </a:lnTo>
                  <a:lnTo>
                    <a:pt x="1178" y="15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944;p28">
              <a:extLst>
                <a:ext uri="{FF2B5EF4-FFF2-40B4-BE49-F238E27FC236}">
                  <a16:creationId xmlns:a16="http://schemas.microsoft.com/office/drawing/2014/main" id="{52A5FDFB-FAA1-90C4-34EC-1AEDE6E00E5A}"/>
                </a:ext>
              </a:extLst>
            </p:cNvPr>
            <p:cNvSpPr/>
            <p:nvPr/>
          </p:nvSpPr>
          <p:spPr>
            <a:xfrm>
              <a:off x="2384526" y="1701983"/>
              <a:ext cx="65260" cy="18100"/>
            </a:xfrm>
            <a:custGeom>
              <a:avLst/>
              <a:gdLst/>
              <a:ahLst/>
              <a:cxnLst/>
              <a:rect l="l" t="t" r="r" b="b"/>
              <a:pathLst>
                <a:path w="3620" h="1004" extrusionOk="0">
                  <a:moveTo>
                    <a:pt x="3155" y="0"/>
                  </a:moveTo>
                  <a:lnTo>
                    <a:pt x="2704" y="30"/>
                  </a:lnTo>
                  <a:lnTo>
                    <a:pt x="2239" y="73"/>
                  </a:lnTo>
                  <a:lnTo>
                    <a:pt x="1774" y="160"/>
                  </a:lnTo>
                  <a:lnTo>
                    <a:pt x="1323" y="262"/>
                  </a:lnTo>
                  <a:lnTo>
                    <a:pt x="872" y="393"/>
                  </a:lnTo>
                  <a:lnTo>
                    <a:pt x="436" y="538"/>
                  </a:lnTo>
                  <a:lnTo>
                    <a:pt x="0" y="713"/>
                  </a:lnTo>
                  <a:lnTo>
                    <a:pt x="131" y="1003"/>
                  </a:lnTo>
                  <a:lnTo>
                    <a:pt x="553" y="829"/>
                  </a:lnTo>
                  <a:lnTo>
                    <a:pt x="974" y="684"/>
                  </a:lnTo>
                  <a:lnTo>
                    <a:pt x="1396" y="567"/>
                  </a:lnTo>
                  <a:lnTo>
                    <a:pt x="1832" y="466"/>
                  </a:lnTo>
                  <a:lnTo>
                    <a:pt x="2282" y="393"/>
                  </a:lnTo>
                  <a:lnTo>
                    <a:pt x="2718" y="335"/>
                  </a:lnTo>
                  <a:lnTo>
                    <a:pt x="3169" y="306"/>
                  </a:lnTo>
                  <a:lnTo>
                    <a:pt x="3620" y="306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945;p28">
              <a:extLst>
                <a:ext uri="{FF2B5EF4-FFF2-40B4-BE49-F238E27FC236}">
                  <a16:creationId xmlns:a16="http://schemas.microsoft.com/office/drawing/2014/main" id="{C26255BC-2545-3BC2-FE5B-6482622B4E5A}"/>
                </a:ext>
              </a:extLst>
            </p:cNvPr>
            <p:cNvSpPr/>
            <p:nvPr/>
          </p:nvSpPr>
          <p:spPr>
            <a:xfrm>
              <a:off x="1668095" y="2181785"/>
              <a:ext cx="1329366" cy="728257"/>
            </a:xfrm>
            <a:custGeom>
              <a:avLst/>
              <a:gdLst/>
              <a:ahLst/>
              <a:cxnLst/>
              <a:rect l="l" t="t" r="r" b="b"/>
              <a:pathLst>
                <a:path w="73741" h="40397" extrusionOk="0">
                  <a:moveTo>
                    <a:pt x="0" y="1"/>
                  </a:moveTo>
                  <a:lnTo>
                    <a:pt x="0" y="40396"/>
                  </a:lnTo>
                  <a:lnTo>
                    <a:pt x="73741" y="40396"/>
                  </a:lnTo>
                  <a:lnTo>
                    <a:pt x="73741" y="1"/>
                  </a:lnTo>
                  <a:close/>
                </a:path>
              </a:pathLst>
            </a:custGeom>
            <a:solidFill>
              <a:srgbClr val="E89C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946;p28">
              <a:extLst>
                <a:ext uri="{FF2B5EF4-FFF2-40B4-BE49-F238E27FC236}">
                  <a16:creationId xmlns:a16="http://schemas.microsoft.com/office/drawing/2014/main" id="{87ADB3EA-5108-BF85-9F83-749EFA4D840D}"/>
                </a:ext>
              </a:extLst>
            </p:cNvPr>
            <p:cNvSpPr/>
            <p:nvPr/>
          </p:nvSpPr>
          <p:spPr>
            <a:xfrm>
              <a:off x="2136107" y="2537395"/>
              <a:ext cx="804225" cy="16784"/>
            </a:xfrm>
            <a:custGeom>
              <a:avLst/>
              <a:gdLst/>
              <a:ahLst/>
              <a:cxnLst/>
              <a:rect l="l" t="t" r="r" b="b"/>
              <a:pathLst>
                <a:path w="44611" h="931" extrusionOk="0">
                  <a:moveTo>
                    <a:pt x="465" y="0"/>
                  </a:moveTo>
                  <a:lnTo>
                    <a:pt x="378" y="15"/>
                  </a:lnTo>
                  <a:lnTo>
                    <a:pt x="291" y="44"/>
                  </a:lnTo>
                  <a:lnTo>
                    <a:pt x="204" y="87"/>
                  </a:lnTo>
                  <a:lnTo>
                    <a:pt x="146" y="145"/>
                  </a:lnTo>
                  <a:lnTo>
                    <a:pt x="87" y="204"/>
                  </a:lnTo>
                  <a:lnTo>
                    <a:pt x="44" y="291"/>
                  </a:lnTo>
                  <a:lnTo>
                    <a:pt x="15" y="378"/>
                  </a:lnTo>
                  <a:lnTo>
                    <a:pt x="0" y="465"/>
                  </a:lnTo>
                  <a:lnTo>
                    <a:pt x="15" y="567"/>
                  </a:lnTo>
                  <a:lnTo>
                    <a:pt x="44" y="654"/>
                  </a:lnTo>
                  <a:lnTo>
                    <a:pt x="87" y="727"/>
                  </a:lnTo>
                  <a:lnTo>
                    <a:pt x="146" y="800"/>
                  </a:lnTo>
                  <a:lnTo>
                    <a:pt x="204" y="858"/>
                  </a:lnTo>
                  <a:lnTo>
                    <a:pt x="291" y="901"/>
                  </a:lnTo>
                  <a:lnTo>
                    <a:pt x="378" y="930"/>
                  </a:lnTo>
                  <a:lnTo>
                    <a:pt x="44233" y="930"/>
                  </a:lnTo>
                  <a:lnTo>
                    <a:pt x="44320" y="901"/>
                  </a:lnTo>
                  <a:lnTo>
                    <a:pt x="44407" y="858"/>
                  </a:lnTo>
                  <a:lnTo>
                    <a:pt x="44466" y="800"/>
                  </a:lnTo>
                  <a:lnTo>
                    <a:pt x="44524" y="727"/>
                  </a:lnTo>
                  <a:lnTo>
                    <a:pt x="44567" y="654"/>
                  </a:lnTo>
                  <a:lnTo>
                    <a:pt x="44596" y="567"/>
                  </a:lnTo>
                  <a:lnTo>
                    <a:pt x="44611" y="465"/>
                  </a:lnTo>
                  <a:lnTo>
                    <a:pt x="44596" y="378"/>
                  </a:lnTo>
                  <a:lnTo>
                    <a:pt x="44567" y="291"/>
                  </a:lnTo>
                  <a:lnTo>
                    <a:pt x="44524" y="204"/>
                  </a:lnTo>
                  <a:lnTo>
                    <a:pt x="44466" y="145"/>
                  </a:lnTo>
                  <a:lnTo>
                    <a:pt x="44407" y="87"/>
                  </a:lnTo>
                  <a:lnTo>
                    <a:pt x="44320" y="44"/>
                  </a:lnTo>
                  <a:lnTo>
                    <a:pt x="44233" y="15"/>
                  </a:lnTo>
                  <a:lnTo>
                    <a:pt x="44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947;p28">
              <a:extLst>
                <a:ext uri="{FF2B5EF4-FFF2-40B4-BE49-F238E27FC236}">
                  <a16:creationId xmlns:a16="http://schemas.microsoft.com/office/drawing/2014/main" id="{ECA3EDB7-A4C1-3795-F234-1442DB9C6788}"/>
                </a:ext>
              </a:extLst>
            </p:cNvPr>
            <p:cNvSpPr/>
            <p:nvPr/>
          </p:nvSpPr>
          <p:spPr>
            <a:xfrm>
              <a:off x="2136107" y="2586124"/>
              <a:ext cx="804225" cy="16802"/>
            </a:xfrm>
            <a:custGeom>
              <a:avLst/>
              <a:gdLst/>
              <a:ahLst/>
              <a:cxnLst/>
              <a:rect l="l" t="t" r="r" b="b"/>
              <a:pathLst>
                <a:path w="44611" h="932" extrusionOk="0">
                  <a:moveTo>
                    <a:pt x="465" y="1"/>
                  </a:moveTo>
                  <a:lnTo>
                    <a:pt x="378" y="15"/>
                  </a:lnTo>
                  <a:lnTo>
                    <a:pt x="291" y="30"/>
                  </a:lnTo>
                  <a:lnTo>
                    <a:pt x="204" y="73"/>
                  </a:lnTo>
                  <a:lnTo>
                    <a:pt x="146" y="132"/>
                  </a:lnTo>
                  <a:lnTo>
                    <a:pt x="87" y="204"/>
                  </a:lnTo>
                  <a:lnTo>
                    <a:pt x="44" y="277"/>
                  </a:lnTo>
                  <a:lnTo>
                    <a:pt x="15" y="364"/>
                  </a:lnTo>
                  <a:lnTo>
                    <a:pt x="0" y="466"/>
                  </a:lnTo>
                  <a:lnTo>
                    <a:pt x="15" y="553"/>
                  </a:lnTo>
                  <a:lnTo>
                    <a:pt x="44" y="640"/>
                  </a:lnTo>
                  <a:lnTo>
                    <a:pt x="87" y="728"/>
                  </a:lnTo>
                  <a:lnTo>
                    <a:pt x="146" y="786"/>
                  </a:lnTo>
                  <a:lnTo>
                    <a:pt x="204" y="844"/>
                  </a:lnTo>
                  <a:lnTo>
                    <a:pt x="291" y="887"/>
                  </a:lnTo>
                  <a:lnTo>
                    <a:pt x="378" y="916"/>
                  </a:lnTo>
                  <a:lnTo>
                    <a:pt x="465" y="931"/>
                  </a:lnTo>
                  <a:lnTo>
                    <a:pt x="44146" y="931"/>
                  </a:lnTo>
                  <a:lnTo>
                    <a:pt x="44233" y="916"/>
                  </a:lnTo>
                  <a:lnTo>
                    <a:pt x="44320" y="887"/>
                  </a:lnTo>
                  <a:lnTo>
                    <a:pt x="44407" y="844"/>
                  </a:lnTo>
                  <a:lnTo>
                    <a:pt x="44466" y="786"/>
                  </a:lnTo>
                  <a:lnTo>
                    <a:pt x="44524" y="728"/>
                  </a:lnTo>
                  <a:lnTo>
                    <a:pt x="44567" y="640"/>
                  </a:lnTo>
                  <a:lnTo>
                    <a:pt x="44596" y="553"/>
                  </a:lnTo>
                  <a:lnTo>
                    <a:pt x="44611" y="466"/>
                  </a:lnTo>
                  <a:lnTo>
                    <a:pt x="44596" y="364"/>
                  </a:lnTo>
                  <a:lnTo>
                    <a:pt x="44567" y="277"/>
                  </a:lnTo>
                  <a:lnTo>
                    <a:pt x="44524" y="204"/>
                  </a:lnTo>
                  <a:lnTo>
                    <a:pt x="44466" y="132"/>
                  </a:lnTo>
                  <a:lnTo>
                    <a:pt x="44407" y="73"/>
                  </a:lnTo>
                  <a:lnTo>
                    <a:pt x="44320" y="30"/>
                  </a:lnTo>
                  <a:lnTo>
                    <a:pt x="44233" y="15"/>
                  </a:lnTo>
                  <a:lnTo>
                    <a:pt x="44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948;p28">
              <a:extLst>
                <a:ext uri="{FF2B5EF4-FFF2-40B4-BE49-F238E27FC236}">
                  <a16:creationId xmlns:a16="http://schemas.microsoft.com/office/drawing/2014/main" id="{B72B3670-9171-D140-B8CD-821D634F4234}"/>
                </a:ext>
              </a:extLst>
            </p:cNvPr>
            <p:cNvSpPr/>
            <p:nvPr/>
          </p:nvSpPr>
          <p:spPr>
            <a:xfrm>
              <a:off x="2136107" y="2634600"/>
              <a:ext cx="804225" cy="16802"/>
            </a:xfrm>
            <a:custGeom>
              <a:avLst/>
              <a:gdLst/>
              <a:ahLst/>
              <a:cxnLst/>
              <a:rect l="l" t="t" r="r" b="b"/>
              <a:pathLst>
                <a:path w="44611" h="932" extrusionOk="0">
                  <a:moveTo>
                    <a:pt x="465" y="1"/>
                  </a:moveTo>
                  <a:lnTo>
                    <a:pt x="378" y="15"/>
                  </a:lnTo>
                  <a:lnTo>
                    <a:pt x="291" y="44"/>
                  </a:lnTo>
                  <a:lnTo>
                    <a:pt x="204" y="88"/>
                  </a:lnTo>
                  <a:lnTo>
                    <a:pt x="146" y="146"/>
                  </a:lnTo>
                  <a:lnTo>
                    <a:pt x="87" y="204"/>
                  </a:lnTo>
                  <a:lnTo>
                    <a:pt x="44" y="292"/>
                  </a:lnTo>
                  <a:lnTo>
                    <a:pt x="15" y="379"/>
                  </a:lnTo>
                  <a:lnTo>
                    <a:pt x="0" y="466"/>
                  </a:lnTo>
                  <a:lnTo>
                    <a:pt x="15" y="568"/>
                  </a:lnTo>
                  <a:lnTo>
                    <a:pt x="44" y="655"/>
                  </a:lnTo>
                  <a:lnTo>
                    <a:pt x="87" y="728"/>
                  </a:lnTo>
                  <a:lnTo>
                    <a:pt x="146" y="800"/>
                  </a:lnTo>
                  <a:lnTo>
                    <a:pt x="204" y="858"/>
                  </a:lnTo>
                  <a:lnTo>
                    <a:pt x="291" y="902"/>
                  </a:lnTo>
                  <a:lnTo>
                    <a:pt x="378" y="931"/>
                  </a:lnTo>
                  <a:lnTo>
                    <a:pt x="44233" y="931"/>
                  </a:lnTo>
                  <a:lnTo>
                    <a:pt x="44320" y="902"/>
                  </a:lnTo>
                  <a:lnTo>
                    <a:pt x="44407" y="858"/>
                  </a:lnTo>
                  <a:lnTo>
                    <a:pt x="44466" y="800"/>
                  </a:lnTo>
                  <a:lnTo>
                    <a:pt x="44524" y="728"/>
                  </a:lnTo>
                  <a:lnTo>
                    <a:pt x="44567" y="655"/>
                  </a:lnTo>
                  <a:lnTo>
                    <a:pt x="44596" y="568"/>
                  </a:lnTo>
                  <a:lnTo>
                    <a:pt x="44611" y="466"/>
                  </a:lnTo>
                  <a:lnTo>
                    <a:pt x="44596" y="379"/>
                  </a:lnTo>
                  <a:lnTo>
                    <a:pt x="44567" y="292"/>
                  </a:lnTo>
                  <a:lnTo>
                    <a:pt x="44524" y="204"/>
                  </a:lnTo>
                  <a:lnTo>
                    <a:pt x="44466" y="146"/>
                  </a:lnTo>
                  <a:lnTo>
                    <a:pt x="44407" y="88"/>
                  </a:lnTo>
                  <a:lnTo>
                    <a:pt x="44320" y="44"/>
                  </a:lnTo>
                  <a:lnTo>
                    <a:pt x="44233" y="15"/>
                  </a:lnTo>
                  <a:lnTo>
                    <a:pt x="44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949;p28">
              <a:extLst>
                <a:ext uri="{FF2B5EF4-FFF2-40B4-BE49-F238E27FC236}">
                  <a16:creationId xmlns:a16="http://schemas.microsoft.com/office/drawing/2014/main" id="{A3A13E31-88ED-9F9A-B82F-9F0223C3D19A}"/>
                </a:ext>
              </a:extLst>
            </p:cNvPr>
            <p:cNvSpPr/>
            <p:nvPr/>
          </p:nvSpPr>
          <p:spPr>
            <a:xfrm>
              <a:off x="2488562" y="2683346"/>
              <a:ext cx="451769" cy="16784"/>
            </a:xfrm>
            <a:custGeom>
              <a:avLst/>
              <a:gdLst/>
              <a:ahLst/>
              <a:cxnLst/>
              <a:rect l="l" t="t" r="r" b="b"/>
              <a:pathLst>
                <a:path w="25060" h="931" extrusionOk="0">
                  <a:moveTo>
                    <a:pt x="378" y="1"/>
                  </a:moveTo>
                  <a:lnTo>
                    <a:pt x="291" y="30"/>
                  </a:lnTo>
                  <a:lnTo>
                    <a:pt x="204" y="73"/>
                  </a:lnTo>
                  <a:lnTo>
                    <a:pt x="131" y="131"/>
                  </a:lnTo>
                  <a:lnTo>
                    <a:pt x="87" y="204"/>
                  </a:lnTo>
                  <a:lnTo>
                    <a:pt x="44" y="277"/>
                  </a:lnTo>
                  <a:lnTo>
                    <a:pt x="15" y="364"/>
                  </a:lnTo>
                  <a:lnTo>
                    <a:pt x="0" y="466"/>
                  </a:lnTo>
                  <a:lnTo>
                    <a:pt x="15" y="553"/>
                  </a:lnTo>
                  <a:lnTo>
                    <a:pt x="44" y="640"/>
                  </a:lnTo>
                  <a:lnTo>
                    <a:pt x="87" y="727"/>
                  </a:lnTo>
                  <a:lnTo>
                    <a:pt x="131" y="785"/>
                  </a:lnTo>
                  <a:lnTo>
                    <a:pt x="204" y="844"/>
                  </a:lnTo>
                  <a:lnTo>
                    <a:pt x="291" y="887"/>
                  </a:lnTo>
                  <a:lnTo>
                    <a:pt x="378" y="916"/>
                  </a:lnTo>
                  <a:lnTo>
                    <a:pt x="465" y="931"/>
                  </a:lnTo>
                  <a:lnTo>
                    <a:pt x="24595" y="931"/>
                  </a:lnTo>
                  <a:lnTo>
                    <a:pt x="24682" y="916"/>
                  </a:lnTo>
                  <a:lnTo>
                    <a:pt x="24769" y="887"/>
                  </a:lnTo>
                  <a:lnTo>
                    <a:pt x="24856" y="844"/>
                  </a:lnTo>
                  <a:lnTo>
                    <a:pt x="24915" y="785"/>
                  </a:lnTo>
                  <a:lnTo>
                    <a:pt x="24973" y="727"/>
                  </a:lnTo>
                  <a:lnTo>
                    <a:pt x="25016" y="640"/>
                  </a:lnTo>
                  <a:lnTo>
                    <a:pt x="25045" y="553"/>
                  </a:lnTo>
                  <a:lnTo>
                    <a:pt x="25060" y="466"/>
                  </a:lnTo>
                  <a:lnTo>
                    <a:pt x="25045" y="364"/>
                  </a:lnTo>
                  <a:lnTo>
                    <a:pt x="25016" y="277"/>
                  </a:lnTo>
                  <a:lnTo>
                    <a:pt x="24973" y="204"/>
                  </a:lnTo>
                  <a:lnTo>
                    <a:pt x="24915" y="131"/>
                  </a:lnTo>
                  <a:lnTo>
                    <a:pt x="24856" y="73"/>
                  </a:lnTo>
                  <a:lnTo>
                    <a:pt x="24769" y="30"/>
                  </a:lnTo>
                  <a:lnTo>
                    <a:pt x="24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950;p28">
              <a:extLst>
                <a:ext uri="{FF2B5EF4-FFF2-40B4-BE49-F238E27FC236}">
                  <a16:creationId xmlns:a16="http://schemas.microsoft.com/office/drawing/2014/main" id="{9136F29B-CF7C-B7E2-E5ED-4E03FF9AB659}"/>
                </a:ext>
              </a:extLst>
            </p:cNvPr>
            <p:cNvSpPr/>
            <p:nvPr/>
          </p:nvSpPr>
          <p:spPr>
            <a:xfrm>
              <a:off x="2825551" y="2297359"/>
              <a:ext cx="132087" cy="125796"/>
            </a:xfrm>
            <a:custGeom>
              <a:avLst/>
              <a:gdLst/>
              <a:ahLst/>
              <a:cxnLst/>
              <a:rect l="l" t="t" r="r" b="b"/>
              <a:pathLst>
                <a:path w="7327" h="6978" extrusionOk="0">
                  <a:moveTo>
                    <a:pt x="3663" y="0"/>
                  </a:moveTo>
                  <a:lnTo>
                    <a:pt x="2529" y="2297"/>
                  </a:lnTo>
                  <a:lnTo>
                    <a:pt x="0" y="2660"/>
                  </a:lnTo>
                  <a:lnTo>
                    <a:pt x="1832" y="4448"/>
                  </a:lnTo>
                  <a:lnTo>
                    <a:pt x="1410" y="6977"/>
                  </a:lnTo>
                  <a:lnTo>
                    <a:pt x="1410" y="6977"/>
                  </a:lnTo>
                  <a:lnTo>
                    <a:pt x="3663" y="5785"/>
                  </a:lnTo>
                  <a:lnTo>
                    <a:pt x="5931" y="6977"/>
                  </a:lnTo>
                  <a:lnTo>
                    <a:pt x="5495" y="4448"/>
                  </a:lnTo>
                  <a:lnTo>
                    <a:pt x="7326" y="2660"/>
                  </a:lnTo>
                  <a:lnTo>
                    <a:pt x="4797" y="2297"/>
                  </a:lnTo>
                  <a:lnTo>
                    <a:pt x="36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951;p28">
              <a:extLst>
                <a:ext uri="{FF2B5EF4-FFF2-40B4-BE49-F238E27FC236}">
                  <a16:creationId xmlns:a16="http://schemas.microsoft.com/office/drawing/2014/main" id="{53EBB952-53FF-591A-2855-34AAA5F3378B}"/>
                </a:ext>
              </a:extLst>
            </p:cNvPr>
            <p:cNvSpPr/>
            <p:nvPr/>
          </p:nvSpPr>
          <p:spPr>
            <a:xfrm>
              <a:off x="2605164" y="2297359"/>
              <a:ext cx="132087" cy="125796"/>
            </a:xfrm>
            <a:custGeom>
              <a:avLst/>
              <a:gdLst/>
              <a:ahLst/>
              <a:cxnLst/>
              <a:rect l="l" t="t" r="r" b="b"/>
              <a:pathLst>
                <a:path w="7327" h="6978" extrusionOk="0">
                  <a:moveTo>
                    <a:pt x="3664" y="0"/>
                  </a:moveTo>
                  <a:lnTo>
                    <a:pt x="2530" y="2297"/>
                  </a:lnTo>
                  <a:lnTo>
                    <a:pt x="0" y="2660"/>
                  </a:lnTo>
                  <a:lnTo>
                    <a:pt x="1832" y="4448"/>
                  </a:lnTo>
                  <a:lnTo>
                    <a:pt x="1410" y="6977"/>
                  </a:lnTo>
                  <a:lnTo>
                    <a:pt x="3664" y="5785"/>
                  </a:lnTo>
                  <a:lnTo>
                    <a:pt x="5931" y="6977"/>
                  </a:lnTo>
                  <a:lnTo>
                    <a:pt x="5931" y="6977"/>
                  </a:lnTo>
                  <a:lnTo>
                    <a:pt x="5495" y="4448"/>
                  </a:lnTo>
                  <a:lnTo>
                    <a:pt x="7327" y="2660"/>
                  </a:lnTo>
                  <a:lnTo>
                    <a:pt x="4797" y="2297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952;p28">
              <a:extLst>
                <a:ext uri="{FF2B5EF4-FFF2-40B4-BE49-F238E27FC236}">
                  <a16:creationId xmlns:a16="http://schemas.microsoft.com/office/drawing/2014/main" id="{E0A720A1-CFF0-57B9-4D10-30276E45972B}"/>
                </a:ext>
              </a:extLst>
            </p:cNvPr>
            <p:cNvSpPr/>
            <p:nvPr/>
          </p:nvSpPr>
          <p:spPr>
            <a:xfrm>
              <a:off x="2384778" y="2297359"/>
              <a:ext cx="132087" cy="125796"/>
            </a:xfrm>
            <a:custGeom>
              <a:avLst/>
              <a:gdLst/>
              <a:ahLst/>
              <a:cxnLst/>
              <a:rect l="l" t="t" r="r" b="b"/>
              <a:pathLst>
                <a:path w="7327" h="6978" extrusionOk="0">
                  <a:moveTo>
                    <a:pt x="3664" y="0"/>
                  </a:moveTo>
                  <a:lnTo>
                    <a:pt x="2530" y="2297"/>
                  </a:lnTo>
                  <a:lnTo>
                    <a:pt x="1" y="2660"/>
                  </a:lnTo>
                  <a:lnTo>
                    <a:pt x="1832" y="4448"/>
                  </a:lnTo>
                  <a:lnTo>
                    <a:pt x="1411" y="6977"/>
                  </a:lnTo>
                  <a:lnTo>
                    <a:pt x="1411" y="6977"/>
                  </a:lnTo>
                  <a:lnTo>
                    <a:pt x="3664" y="5785"/>
                  </a:lnTo>
                  <a:lnTo>
                    <a:pt x="5931" y="6977"/>
                  </a:lnTo>
                  <a:lnTo>
                    <a:pt x="5931" y="6977"/>
                  </a:lnTo>
                  <a:lnTo>
                    <a:pt x="5495" y="4448"/>
                  </a:lnTo>
                  <a:lnTo>
                    <a:pt x="7327" y="2660"/>
                  </a:lnTo>
                  <a:lnTo>
                    <a:pt x="4798" y="2297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953;p28">
              <a:extLst>
                <a:ext uri="{FF2B5EF4-FFF2-40B4-BE49-F238E27FC236}">
                  <a16:creationId xmlns:a16="http://schemas.microsoft.com/office/drawing/2014/main" id="{017DC450-AE7A-EB55-8940-C3B4068000FB}"/>
                </a:ext>
              </a:extLst>
            </p:cNvPr>
            <p:cNvSpPr/>
            <p:nvPr/>
          </p:nvSpPr>
          <p:spPr>
            <a:xfrm>
              <a:off x="2164410" y="2297359"/>
              <a:ext cx="132087" cy="125796"/>
            </a:xfrm>
            <a:custGeom>
              <a:avLst/>
              <a:gdLst/>
              <a:ahLst/>
              <a:cxnLst/>
              <a:rect l="l" t="t" r="r" b="b"/>
              <a:pathLst>
                <a:path w="7327" h="6978" extrusionOk="0">
                  <a:moveTo>
                    <a:pt x="3663" y="0"/>
                  </a:moveTo>
                  <a:lnTo>
                    <a:pt x="2529" y="2297"/>
                  </a:lnTo>
                  <a:lnTo>
                    <a:pt x="0" y="2660"/>
                  </a:lnTo>
                  <a:lnTo>
                    <a:pt x="1832" y="4448"/>
                  </a:lnTo>
                  <a:lnTo>
                    <a:pt x="1396" y="6977"/>
                  </a:lnTo>
                  <a:lnTo>
                    <a:pt x="3663" y="5785"/>
                  </a:lnTo>
                  <a:lnTo>
                    <a:pt x="5931" y="6977"/>
                  </a:lnTo>
                  <a:lnTo>
                    <a:pt x="5495" y="4448"/>
                  </a:lnTo>
                  <a:lnTo>
                    <a:pt x="7326" y="2660"/>
                  </a:lnTo>
                  <a:lnTo>
                    <a:pt x="4797" y="2297"/>
                  </a:lnTo>
                  <a:lnTo>
                    <a:pt x="36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954;p28">
              <a:extLst>
                <a:ext uri="{FF2B5EF4-FFF2-40B4-BE49-F238E27FC236}">
                  <a16:creationId xmlns:a16="http://schemas.microsoft.com/office/drawing/2014/main" id="{0463D263-3648-5E46-9C62-FA12EF295693}"/>
                </a:ext>
              </a:extLst>
            </p:cNvPr>
            <p:cNvSpPr/>
            <p:nvPr/>
          </p:nvSpPr>
          <p:spPr>
            <a:xfrm>
              <a:off x="1781290" y="2252543"/>
              <a:ext cx="285916" cy="406448"/>
            </a:xfrm>
            <a:custGeom>
              <a:avLst/>
              <a:gdLst/>
              <a:ahLst/>
              <a:cxnLst/>
              <a:rect l="l" t="t" r="r" b="b"/>
              <a:pathLst>
                <a:path w="15860" h="22546" extrusionOk="0">
                  <a:moveTo>
                    <a:pt x="1" y="0"/>
                  </a:moveTo>
                  <a:lnTo>
                    <a:pt x="1" y="22546"/>
                  </a:lnTo>
                  <a:lnTo>
                    <a:pt x="15859" y="22546"/>
                  </a:lnTo>
                  <a:lnTo>
                    <a:pt x="1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955;p28">
              <a:extLst>
                <a:ext uri="{FF2B5EF4-FFF2-40B4-BE49-F238E27FC236}">
                  <a16:creationId xmlns:a16="http://schemas.microsoft.com/office/drawing/2014/main" id="{4C272E8C-8442-229E-05EA-A87CF9AA483F}"/>
                </a:ext>
              </a:extLst>
            </p:cNvPr>
            <p:cNvSpPr/>
            <p:nvPr/>
          </p:nvSpPr>
          <p:spPr>
            <a:xfrm>
              <a:off x="2208686" y="2825385"/>
              <a:ext cx="94879" cy="132340"/>
            </a:xfrm>
            <a:custGeom>
              <a:avLst/>
              <a:gdLst/>
              <a:ahLst/>
              <a:cxnLst/>
              <a:rect l="l" t="t" r="r" b="b"/>
              <a:pathLst>
                <a:path w="5263" h="7341" extrusionOk="0">
                  <a:moveTo>
                    <a:pt x="902" y="0"/>
                  </a:moveTo>
                  <a:lnTo>
                    <a:pt x="800" y="29"/>
                  </a:lnTo>
                  <a:lnTo>
                    <a:pt x="684" y="58"/>
                  </a:lnTo>
                  <a:lnTo>
                    <a:pt x="582" y="102"/>
                  </a:lnTo>
                  <a:lnTo>
                    <a:pt x="495" y="145"/>
                  </a:lnTo>
                  <a:lnTo>
                    <a:pt x="408" y="218"/>
                  </a:lnTo>
                  <a:lnTo>
                    <a:pt x="320" y="291"/>
                  </a:lnTo>
                  <a:lnTo>
                    <a:pt x="248" y="363"/>
                  </a:lnTo>
                  <a:lnTo>
                    <a:pt x="190" y="451"/>
                  </a:lnTo>
                  <a:lnTo>
                    <a:pt x="131" y="552"/>
                  </a:lnTo>
                  <a:lnTo>
                    <a:pt x="88" y="654"/>
                  </a:lnTo>
                  <a:lnTo>
                    <a:pt x="44" y="770"/>
                  </a:lnTo>
                  <a:lnTo>
                    <a:pt x="30" y="887"/>
                  </a:lnTo>
                  <a:lnTo>
                    <a:pt x="15" y="1003"/>
                  </a:lnTo>
                  <a:lnTo>
                    <a:pt x="1" y="1134"/>
                  </a:lnTo>
                  <a:lnTo>
                    <a:pt x="15" y="1265"/>
                  </a:lnTo>
                  <a:lnTo>
                    <a:pt x="44" y="1395"/>
                  </a:lnTo>
                  <a:lnTo>
                    <a:pt x="73" y="1541"/>
                  </a:lnTo>
                  <a:lnTo>
                    <a:pt x="131" y="1672"/>
                  </a:lnTo>
                  <a:lnTo>
                    <a:pt x="190" y="1817"/>
                  </a:lnTo>
                  <a:lnTo>
                    <a:pt x="262" y="1962"/>
                  </a:lnTo>
                  <a:lnTo>
                    <a:pt x="364" y="2108"/>
                  </a:lnTo>
                  <a:lnTo>
                    <a:pt x="480" y="2239"/>
                  </a:lnTo>
                  <a:lnTo>
                    <a:pt x="611" y="2398"/>
                  </a:lnTo>
                  <a:lnTo>
                    <a:pt x="771" y="2558"/>
                  </a:lnTo>
                  <a:lnTo>
                    <a:pt x="1091" y="2835"/>
                  </a:lnTo>
                  <a:lnTo>
                    <a:pt x="1425" y="3111"/>
                  </a:lnTo>
                  <a:lnTo>
                    <a:pt x="1745" y="3387"/>
                  </a:lnTo>
                  <a:lnTo>
                    <a:pt x="2050" y="3663"/>
                  </a:lnTo>
                  <a:lnTo>
                    <a:pt x="2341" y="3968"/>
                  </a:lnTo>
                  <a:lnTo>
                    <a:pt x="2603" y="4288"/>
                  </a:lnTo>
                  <a:lnTo>
                    <a:pt x="2835" y="4622"/>
                  </a:lnTo>
                  <a:lnTo>
                    <a:pt x="3053" y="4971"/>
                  </a:lnTo>
                  <a:lnTo>
                    <a:pt x="3257" y="5349"/>
                  </a:lnTo>
                  <a:lnTo>
                    <a:pt x="3431" y="5713"/>
                  </a:lnTo>
                  <a:lnTo>
                    <a:pt x="3576" y="6105"/>
                  </a:lnTo>
                  <a:lnTo>
                    <a:pt x="3664" y="6338"/>
                  </a:lnTo>
                  <a:lnTo>
                    <a:pt x="3736" y="6570"/>
                  </a:lnTo>
                  <a:lnTo>
                    <a:pt x="3838" y="6788"/>
                  </a:lnTo>
                  <a:lnTo>
                    <a:pt x="3911" y="6890"/>
                  </a:lnTo>
                  <a:lnTo>
                    <a:pt x="3969" y="6992"/>
                  </a:lnTo>
                  <a:lnTo>
                    <a:pt x="4056" y="7079"/>
                  </a:lnTo>
                  <a:lnTo>
                    <a:pt x="4143" y="7166"/>
                  </a:lnTo>
                  <a:lnTo>
                    <a:pt x="4245" y="7224"/>
                  </a:lnTo>
                  <a:lnTo>
                    <a:pt x="4361" y="7283"/>
                  </a:lnTo>
                  <a:lnTo>
                    <a:pt x="4478" y="7326"/>
                  </a:lnTo>
                  <a:lnTo>
                    <a:pt x="4594" y="7341"/>
                  </a:lnTo>
                  <a:lnTo>
                    <a:pt x="4710" y="7326"/>
                  </a:lnTo>
                  <a:lnTo>
                    <a:pt x="4827" y="7297"/>
                  </a:lnTo>
                  <a:lnTo>
                    <a:pt x="4914" y="7253"/>
                  </a:lnTo>
                  <a:lnTo>
                    <a:pt x="4986" y="7195"/>
                  </a:lnTo>
                  <a:lnTo>
                    <a:pt x="5059" y="7137"/>
                  </a:lnTo>
                  <a:lnTo>
                    <a:pt x="5117" y="7050"/>
                  </a:lnTo>
                  <a:lnTo>
                    <a:pt x="5175" y="6963"/>
                  </a:lnTo>
                  <a:lnTo>
                    <a:pt x="5205" y="6861"/>
                  </a:lnTo>
                  <a:lnTo>
                    <a:pt x="5234" y="6774"/>
                  </a:lnTo>
                  <a:lnTo>
                    <a:pt x="5248" y="6672"/>
                  </a:lnTo>
                  <a:lnTo>
                    <a:pt x="5263" y="6469"/>
                  </a:lnTo>
                  <a:lnTo>
                    <a:pt x="5234" y="6265"/>
                  </a:lnTo>
                  <a:lnTo>
                    <a:pt x="5190" y="6076"/>
                  </a:lnTo>
                  <a:lnTo>
                    <a:pt x="5132" y="5887"/>
                  </a:lnTo>
                  <a:lnTo>
                    <a:pt x="5016" y="5524"/>
                  </a:lnTo>
                  <a:lnTo>
                    <a:pt x="4885" y="5175"/>
                  </a:lnTo>
                  <a:lnTo>
                    <a:pt x="4754" y="4811"/>
                  </a:lnTo>
                  <a:lnTo>
                    <a:pt x="4609" y="4463"/>
                  </a:lnTo>
                  <a:lnTo>
                    <a:pt x="4463" y="4114"/>
                  </a:lnTo>
                  <a:lnTo>
                    <a:pt x="4289" y="3765"/>
                  </a:lnTo>
                  <a:lnTo>
                    <a:pt x="4129" y="3431"/>
                  </a:lnTo>
                  <a:lnTo>
                    <a:pt x="3940" y="3096"/>
                  </a:lnTo>
                  <a:lnTo>
                    <a:pt x="3751" y="2762"/>
                  </a:lnTo>
                  <a:lnTo>
                    <a:pt x="3562" y="2428"/>
                  </a:lnTo>
                  <a:lnTo>
                    <a:pt x="3344" y="2108"/>
                  </a:lnTo>
                  <a:lnTo>
                    <a:pt x="3140" y="1802"/>
                  </a:lnTo>
                  <a:lnTo>
                    <a:pt x="2908" y="1497"/>
                  </a:lnTo>
                  <a:lnTo>
                    <a:pt x="2675" y="1192"/>
                  </a:lnTo>
                  <a:lnTo>
                    <a:pt x="2443" y="901"/>
                  </a:lnTo>
                  <a:lnTo>
                    <a:pt x="2196" y="625"/>
                  </a:lnTo>
                  <a:lnTo>
                    <a:pt x="2050" y="480"/>
                  </a:lnTo>
                  <a:lnTo>
                    <a:pt x="1919" y="363"/>
                  </a:lnTo>
                  <a:lnTo>
                    <a:pt x="1789" y="262"/>
                  </a:lnTo>
                  <a:lnTo>
                    <a:pt x="1658" y="189"/>
                  </a:lnTo>
                  <a:lnTo>
                    <a:pt x="1527" y="116"/>
                  </a:lnTo>
                  <a:lnTo>
                    <a:pt x="1396" y="58"/>
                  </a:lnTo>
                  <a:lnTo>
                    <a:pt x="1265" y="29"/>
                  </a:lnTo>
                  <a:lnTo>
                    <a:pt x="1149" y="15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956;p28">
              <a:extLst>
                <a:ext uri="{FF2B5EF4-FFF2-40B4-BE49-F238E27FC236}">
                  <a16:creationId xmlns:a16="http://schemas.microsoft.com/office/drawing/2014/main" id="{5C93232B-A1B6-5A71-E53C-0534794F60E7}"/>
                </a:ext>
              </a:extLst>
            </p:cNvPr>
            <p:cNvSpPr/>
            <p:nvPr/>
          </p:nvSpPr>
          <p:spPr>
            <a:xfrm>
              <a:off x="2182744" y="2849217"/>
              <a:ext cx="94879" cy="132087"/>
            </a:xfrm>
            <a:custGeom>
              <a:avLst/>
              <a:gdLst/>
              <a:ahLst/>
              <a:cxnLst/>
              <a:rect l="l" t="t" r="r" b="b"/>
              <a:pathLst>
                <a:path w="5263" h="7327" extrusionOk="0">
                  <a:moveTo>
                    <a:pt x="902" y="1"/>
                  </a:moveTo>
                  <a:lnTo>
                    <a:pt x="800" y="15"/>
                  </a:lnTo>
                  <a:lnTo>
                    <a:pt x="684" y="44"/>
                  </a:lnTo>
                  <a:lnTo>
                    <a:pt x="582" y="88"/>
                  </a:lnTo>
                  <a:lnTo>
                    <a:pt x="495" y="146"/>
                  </a:lnTo>
                  <a:lnTo>
                    <a:pt x="408" y="204"/>
                  </a:lnTo>
                  <a:lnTo>
                    <a:pt x="320" y="277"/>
                  </a:lnTo>
                  <a:lnTo>
                    <a:pt x="248" y="364"/>
                  </a:lnTo>
                  <a:lnTo>
                    <a:pt x="190" y="451"/>
                  </a:lnTo>
                  <a:lnTo>
                    <a:pt x="131" y="553"/>
                  </a:lnTo>
                  <a:lnTo>
                    <a:pt x="88" y="655"/>
                  </a:lnTo>
                  <a:lnTo>
                    <a:pt x="44" y="771"/>
                  </a:lnTo>
                  <a:lnTo>
                    <a:pt x="30" y="887"/>
                  </a:lnTo>
                  <a:lnTo>
                    <a:pt x="15" y="1004"/>
                  </a:lnTo>
                  <a:lnTo>
                    <a:pt x="1" y="1135"/>
                  </a:lnTo>
                  <a:lnTo>
                    <a:pt x="15" y="1265"/>
                  </a:lnTo>
                  <a:lnTo>
                    <a:pt x="44" y="1396"/>
                  </a:lnTo>
                  <a:lnTo>
                    <a:pt x="73" y="1527"/>
                  </a:lnTo>
                  <a:lnTo>
                    <a:pt x="131" y="1672"/>
                  </a:lnTo>
                  <a:lnTo>
                    <a:pt x="190" y="1818"/>
                  </a:lnTo>
                  <a:lnTo>
                    <a:pt x="262" y="1949"/>
                  </a:lnTo>
                  <a:lnTo>
                    <a:pt x="364" y="2094"/>
                  </a:lnTo>
                  <a:lnTo>
                    <a:pt x="480" y="2239"/>
                  </a:lnTo>
                  <a:lnTo>
                    <a:pt x="611" y="2399"/>
                  </a:lnTo>
                  <a:lnTo>
                    <a:pt x="771" y="2545"/>
                  </a:lnTo>
                  <a:lnTo>
                    <a:pt x="1091" y="2835"/>
                  </a:lnTo>
                  <a:lnTo>
                    <a:pt x="1425" y="3097"/>
                  </a:lnTo>
                  <a:lnTo>
                    <a:pt x="1745" y="3373"/>
                  </a:lnTo>
                  <a:lnTo>
                    <a:pt x="2050" y="3664"/>
                  </a:lnTo>
                  <a:lnTo>
                    <a:pt x="2341" y="3969"/>
                  </a:lnTo>
                  <a:lnTo>
                    <a:pt x="2603" y="4289"/>
                  </a:lnTo>
                  <a:lnTo>
                    <a:pt x="2835" y="4623"/>
                  </a:lnTo>
                  <a:lnTo>
                    <a:pt x="3068" y="4972"/>
                  </a:lnTo>
                  <a:lnTo>
                    <a:pt x="3257" y="5335"/>
                  </a:lnTo>
                  <a:lnTo>
                    <a:pt x="3431" y="5713"/>
                  </a:lnTo>
                  <a:lnTo>
                    <a:pt x="3576" y="6106"/>
                  </a:lnTo>
                  <a:lnTo>
                    <a:pt x="3664" y="6338"/>
                  </a:lnTo>
                  <a:lnTo>
                    <a:pt x="3736" y="6556"/>
                  </a:lnTo>
                  <a:lnTo>
                    <a:pt x="3838" y="6775"/>
                  </a:lnTo>
                  <a:lnTo>
                    <a:pt x="3911" y="6891"/>
                  </a:lnTo>
                  <a:lnTo>
                    <a:pt x="3969" y="6978"/>
                  </a:lnTo>
                  <a:lnTo>
                    <a:pt x="4056" y="7080"/>
                  </a:lnTo>
                  <a:lnTo>
                    <a:pt x="4143" y="7152"/>
                  </a:lnTo>
                  <a:lnTo>
                    <a:pt x="4245" y="7225"/>
                  </a:lnTo>
                  <a:lnTo>
                    <a:pt x="4361" y="7283"/>
                  </a:lnTo>
                  <a:lnTo>
                    <a:pt x="4478" y="7312"/>
                  </a:lnTo>
                  <a:lnTo>
                    <a:pt x="4594" y="7327"/>
                  </a:lnTo>
                  <a:lnTo>
                    <a:pt x="4710" y="7327"/>
                  </a:lnTo>
                  <a:lnTo>
                    <a:pt x="4827" y="7298"/>
                  </a:lnTo>
                  <a:lnTo>
                    <a:pt x="4914" y="7254"/>
                  </a:lnTo>
                  <a:lnTo>
                    <a:pt x="4986" y="7196"/>
                  </a:lnTo>
                  <a:lnTo>
                    <a:pt x="5059" y="7123"/>
                  </a:lnTo>
                  <a:lnTo>
                    <a:pt x="5117" y="7051"/>
                  </a:lnTo>
                  <a:lnTo>
                    <a:pt x="5175" y="6964"/>
                  </a:lnTo>
                  <a:lnTo>
                    <a:pt x="5204" y="6862"/>
                  </a:lnTo>
                  <a:lnTo>
                    <a:pt x="5234" y="6760"/>
                  </a:lnTo>
                  <a:lnTo>
                    <a:pt x="5248" y="6658"/>
                  </a:lnTo>
                  <a:lnTo>
                    <a:pt x="5263" y="6469"/>
                  </a:lnTo>
                  <a:lnTo>
                    <a:pt x="5234" y="6266"/>
                  </a:lnTo>
                  <a:lnTo>
                    <a:pt x="5190" y="6062"/>
                  </a:lnTo>
                  <a:lnTo>
                    <a:pt x="5132" y="5873"/>
                  </a:lnTo>
                  <a:lnTo>
                    <a:pt x="5015" y="5524"/>
                  </a:lnTo>
                  <a:lnTo>
                    <a:pt x="4885" y="5161"/>
                  </a:lnTo>
                  <a:lnTo>
                    <a:pt x="4754" y="4812"/>
                  </a:lnTo>
                  <a:lnTo>
                    <a:pt x="4608" y="4463"/>
                  </a:lnTo>
                  <a:lnTo>
                    <a:pt x="4463" y="4114"/>
                  </a:lnTo>
                  <a:lnTo>
                    <a:pt x="4289" y="3766"/>
                  </a:lnTo>
                  <a:lnTo>
                    <a:pt x="4129" y="3417"/>
                  </a:lnTo>
                  <a:lnTo>
                    <a:pt x="3940" y="3082"/>
                  </a:lnTo>
                  <a:lnTo>
                    <a:pt x="3751" y="2748"/>
                  </a:lnTo>
                  <a:lnTo>
                    <a:pt x="3562" y="2428"/>
                  </a:lnTo>
                  <a:lnTo>
                    <a:pt x="3358" y="2109"/>
                  </a:lnTo>
                  <a:lnTo>
                    <a:pt x="3140" y="1789"/>
                  </a:lnTo>
                  <a:lnTo>
                    <a:pt x="2908" y="1483"/>
                  </a:lnTo>
                  <a:lnTo>
                    <a:pt x="2675" y="1193"/>
                  </a:lnTo>
                  <a:lnTo>
                    <a:pt x="2443" y="902"/>
                  </a:lnTo>
                  <a:lnTo>
                    <a:pt x="2196" y="611"/>
                  </a:lnTo>
                  <a:lnTo>
                    <a:pt x="2050" y="480"/>
                  </a:lnTo>
                  <a:lnTo>
                    <a:pt x="1919" y="364"/>
                  </a:lnTo>
                  <a:lnTo>
                    <a:pt x="1789" y="262"/>
                  </a:lnTo>
                  <a:lnTo>
                    <a:pt x="1658" y="175"/>
                  </a:lnTo>
                  <a:lnTo>
                    <a:pt x="1527" y="117"/>
                  </a:lnTo>
                  <a:lnTo>
                    <a:pt x="1396" y="59"/>
                  </a:lnTo>
                  <a:lnTo>
                    <a:pt x="1265" y="30"/>
                  </a:lnTo>
                  <a:lnTo>
                    <a:pt x="1149" y="1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957;p28">
              <a:extLst>
                <a:ext uri="{FF2B5EF4-FFF2-40B4-BE49-F238E27FC236}">
                  <a16:creationId xmlns:a16="http://schemas.microsoft.com/office/drawing/2014/main" id="{2B7EC0C6-5741-C35C-BAB7-BB6DDE167C29}"/>
                </a:ext>
              </a:extLst>
            </p:cNvPr>
            <p:cNvSpPr/>
            <p:nvPr/>
          </p:nvSpPr>
          <p:spPr>
            <a:xfrm>
              <a:off x="2148672" y="2850010"/>
              <a:ext cx="94626" cy="132358"/>
            </a:xfrm>
            <a:custGeom>
              <a:avLst/>
              <a:gdLst/>
              <a:ahLst/>
              <a:cxnLst/>
              <a:rect l="l" t="t" r="r" b="b"/>
              <a:pathLst>
                <a:path w="5249" h="7342" extrusionOk="0">
                  <a:moveTo>
                    <a:pt x="1018" y="0"/>
                  </a:moveTo>
                  <a:lnTo>
                    <a:pt x="902" y="15"/>
                  </a:lnTo>
                  <a:lnTo>
                    <a:pt x="786" y="29"/>
                  </a:lnTo>
                  <a:lnTo>
                    <a:pt x="684" y="59"/>
                  </a:lnTo>
                  <a:lnTo>
                    <a:pt x="582" y="102"/>
                  </a:lnTo>
                  <a:lnTo>
                    <a:pt x="481" y="160"/>
                  </a:lnTo>
                  <a:lnTo>
                    <a:pt x="393" y="218"/>
                  </a:lnTo>
                  <a:lnTo>
                    <a:pt x="321" y="291"/>
                  </a:lnTo>
                  <a:lnTo>
                    <a:pt x="248" y="364"/>
                  </a:lnTo>
                  <a:lnTo>
                    <a:pt x="175" y="466"/>
                  </a:lnTo>
                  <a:lnTo>
                    <a:pt x="117" y="553"/>
                  </a:lnTo>
                  <a:lnTo>
                    <a:pt x="74" y="669"/>
                  </a:lnTo>
                  <a:lnTo>
                    <a:pt x="45" y="771"/>
                  </a:lnTo>
                  <a:lnTo>
                    <a:pt x="15" y="887"/>
                  </a:lnTo>
                  <a:lnTo>
                    <a:pt x="1" y="1018"/>
                  </a:lnTo>
                  <a:lnTo>
                    <a:pt x="1" y="1134"/>
                  </a:lnTo>
                  <a:lnTo>
                    <a:pt x="15" y="1265"/>
                  </a:lnTo>
                  <a:lnTo>
                    <a:pt x="30" y="1410"/>
                  </a:lnTo>
                  <a:lnTo>
                    <a:pt x="74" y="1541"/>
                  </a:lnTo>
                  <a:lnTo>
                    <a:pt x="117" y="1687"/>
                  </a:lnTo>
                  <a:lnTo>
                    <a:pt x="175" y="1817"/>
                  </a:lnTo>
                  <a:lnTo>
                    <a:pt x="263" y="1963"/>
                  </a:lnTo>
                  <a:lnTo>
                    <a:pt x="350" y="2108"/>
                  </a:lnTo>
                  <a:lnTo>
                    <a:pt x="466" y="2253"/>
                  </a:lnTo>
                  <a:lnTo>
                    <a:pt x="611" y="2413"/>
                  </a:lnTo>
                  <a:lnTo>
                    <a:pt x="757" y="2559"/>
                  </a:lnTo>
                  <a:lnTo>
                    <a:pt x="1077" y="2835"/>
                  </a:lnTo>
                  <a:lnTo>
                    <a:pt x="1411" y="3111"/>
                  </a:lnTo>
                  <a:lnTo>
                    <a:pt x="1745" y="3387"/>
                  </a:lnTo>
                  <a:lnTo>
                    <a:pt x="2050" y="3663"/>
                  </a:lnTo>
                  <a:lnTo>
                    <a:pt x="2327" y="3969"/>
                  </a:lnTo>
                  <a:lnTo>
                    <a:pt x="2588" y="4289"/>
                  </a:lnTo>
                  <a:lnTo>
                    <a:pt x="2835" y="4637"/>
                  </a:lnTo>
                  <a:lnTo>
                    <a:pt x="3053" y="4986"/>
                  </a:lnTo>
                  <a:lnTo>
                    <a:pt x="3257" y="5350"/>
                  </a:lnTo>
                  <a:lnTo>
                    <a:pt x="3431" y="5728"/>
                  </a:lnTo>
                  <a:lnTo>
                    <a:pt x="3577" y="6105"/>
                  </a:lnTo>
                  <a:lnTo>
                    <a:pt x="3649" y="6338"/>
                  </a:lnTo>
                  <a:lnTo>
                    <a:pt x="3737" y="6571"/>
                  </a:lnTo>
                  <a:lnTo>
                    <a:pt x="3838" y="6789"/>
                  </a:lnTo>
                  <a:lnTo>
                    <a:pt x="3897" y="6890"/>
                  </a:lnTo>
                  <a:lnTo>
                    <a:pt x="3969" y="6992"/>
                  </a:lnTo>
                  <a:lnTo>
                    <a:pt x="4042" y="7079"/>
                  </a:lnTo>
                  <a:lnTo>
                    <a:pt x="4144" y="7167"/>
                  </a:lnTo>
                  <a:lnTo>
                    <a:pt x="4245" y="7239"/>
                  </a:lnTo>
                  <a:lnTo>
                    <a:pt x="4347" y="7283"/>
                  </a:lnTo>
                  <a:lnTo>
                    <a:pt x="4463" y="7327"/>
                  </a:lnTo>
                  <a:lnTo>
                    <a:pt x="4580" y="7341"/>
                  </a:lnTo>
                  <a:lnTo>
                    <a:pt x="4696" y="7341"/>
                  </a:lnTo>
                  <a:lnTo>
                    <a:pt x="4812" y="7312"/>
                  </a:lnTo>
                  <a:lnTo>
                    <a:pt x="4900" y="7268"/>
                  </a:lnTo>
                  <a:lnTo>
                    <a:pt x="4987" y="7210"/>
                  </a:lnTo>
                  <a:lnTo>
                    <a:pt x="5059" y="7138"/>
                  </a:lnTo>
                  <a:lnTo>
                    <a:pt x="5118" y="7050"/>
                  </a:lnTo>
                  <a:lnTo>
                    <a:pt x="5161" y="6963"/>
                  </a:lnTo>
                  <a:lnTo>
                    <a:pt x="5205" y="6876"/>
                  </a:lnTo>
                  <a:lnTo>
                    <a:pt x="5234" y="6774"/>
                  </a:lnTo>
                  <a:lnTo>
                    <a:pt x="5248" y="6672"/>
                  </a:lnTo>
                  <a:lnTo>
                    <a:pt x="5248" y="6571"/>
                  </a:lnTo>
                  <a:lnTo>
                    <a:pt x="5248" y="6469"/>
                  </a:lnTo>
                  <a:lnTo>
                    <a:pt x="5219" y="6280"/>
                  </a:lnTo>
                  <a:lnTo>
                    <a:pt x="5176" y="6076"/>
                  </a:lnTo>
                  <a:lnTo>
                    <a:pt x="5118" y="5887"/>
                  </a:lnTo>
                  <a:lnTo>
                    <a:pt x="5001" y="5524"/>
                  </a:lnTo>
                  <a:lnTo>
                    <a:pt x="4885" y="5175"/>
                  </a:lnTo>
                  <a:lnTo>
                    <a:pt x="4740" y="4812"/>
                  </a:lnTo>
                  <a:lnTo>
                    <a:pt x="4609" y="4463"/>
                  </a:lnTo>
                  <a:lnTo>
                    <a:pt x="4449" y="4114"/>
                  </a:lnTo>
                  <a:lnTo>
                    <a:pt x="4289" y="3765"/>
                  </a:lnTo>
                  <a:lnTo>
                    <a:pt x="4115" y="3431"/>
                  </a:lnTo>
                  <a:lnTo>
                    <a:pt x="3940" y="3097"/>
                  </a:lnTo>
                  <a:lnTo>
                    <a:pt x="3751" y="2762"/>
                  </a:lnTo>
                  <a:lnTo>
                    <a:pt x="3548" y="2442"/>
                  </a:lnTo>
                  <a:lnTo>
                    <a:pt x="3344" y="2108"/>
                  </a:lnTo>
                  <a:lnTo>
                    <a:pt x="3126" y="1803"/>
                  </a:lnTo>
                  <a:lnTo>
                    <a:pt x="2908" y="1498"/>
                  </a:lnTo>
                  <a:lnTo>
                    <a:pt x="2676" y="1192"/>
                  </a:lnTo>
                  <a:lnTo>
                    <a:pt x="2428" y="902"/>
                  </a:lnTo>
                  <a:lnTo>
                    <a:pt x="2181" y="625"/>
                  </a:lnTo>
                  <a:lnTo>
                    <a:pt x="2050" y="495"/>
                  </a:lnTo>
                  <a:lnTo>
                    <a:pt x="1920" y="364"/>
                  </a:lnTo>
                  <a:lnTo>
                    <a:pt x="1789" y="277"/>
                  </a:lnTo>
                  <a:lnTo>
                    <a:pt x="1643" y="189"/>
                  </a:lnTo>
                  <a:lnTo>
                    <a:pt x="1513" y="117"/>
                  </a:lnTo>
                  <a:lnTo>
                    <a:pt x="1382" y="73"/>
                  </a:lnTo>
                  <a:lnTo>
                    <a:pt x="1266" y="29"/>
                  </a:lnTo>
                  <a:lnTo>
                    <a:pt x="1135" y="15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958;p28">
              <a:extLst>
                <a:ext uri="{FF2B5EF4-FFF2-40B4-BE49-F238E27FC236}">
                  <a16:creationId xmlns:a16="http://schemas.microsoft.com/office/drawing/2014/main" id="{2F9C7982-471F-B811-B29A-24795D28AB5E}"/>
                </a:ext>
              </a:extLst>
            </p:cNvPr>
            <p:cNvSpPr/>
            <p:nvPr/>
          </p:nvSpPr>
          <p:spPr>
            <a:xfrm>
              <a:off x="2128770" y="2860232"/>
              <a:ext cx="77320" cy="107985"/>
            </a:xfrm>
            <a:custGeom>
              <a:avLst/>
              <a:gdLst/>
              <a:ahLst/>
              <a:cxnLst/>
              <a:rect l="l" t="t" r="r" b="b"/>
              <a:pathLst>
                <a:path w="4289" h="5990" extrusionOk="0">
                  <a:moveTo>
                    <a:pt x="727" y="0"/>
                  </a:moveTo>
                  <a:lnTo>
                    <a:pt x="640" y="15"/>
                  </a:lnTo>
                  <a:lnTo>
                    <a:pt x="553" y="44"/>
                  </a:lnTo>
                  <a:lnTo>
                    <a:pt x="465" y="73"/>
                  </a:lnTo>
                  <a:lnTo>
                    <a:pt x="393" y="117"/>
                  </a:lnTo>
                  <a:lnTo>
                    <a:pt x="320" y="175"/>
                  </a:lnTo>
                  <a:lnTo>
                    <a:pt x="247" y="233"/>
                  </a:lnTo>
                  <a:lnTo>
                    <a:pt x="189" y="291"/>
                  </a:lnTo>
                  <a:lnTo>
                    <a:pt x="146" y="364"/>
                  </a:lnTo>
                  <a:lnTo>
                    <a:pt x="102" y="451"/>
                  </a:lnTo>
                  <a:lnTo>
                    <a:pt x="58" y="538"/>
                  </a:lnTo>
                  <a:lnTo>
                    <a:pt x="29" y="625"/>
                  </a:lnTo>
                  <a:lnTo>
                    <a:pt x="15" y="727"/>
                  </a:lnTo>
                  <a:lnTo>
                    <a:pt x="0" y="814"/>
                  </a:lnTo>
                  <a:lnTo>
                    <a:pt x="0" y="931"/>
                  </a:lnTo>
                  <a:lnTo>
                    <a:pt x="0" y="1032"/>
                  </a:lnTo>
                  <a:lnTo>
                    <a:pt x="29" y="1134"/>
                  </a:lnTo>
                  <a:lnTo>
                    <a:pt x="58" y="1250"/>
                  </a:lnTo>
                  <a:lnTo>
                    <a:pt x="87" y="1367"/>
                  </a:lnTo>
                  <a:lnTo>
                    <a:pt x="146" y="1483"/>
                  </a:lnTo>
                  <a:lnTo>
                    <a:pt x="204" y="1599"/>
                  </a:lnTo>
                  <a:lnTo>
                    <a:pt x="291" y="1716"/>
                  </a:lnTo>
                  <a:lnTo>
                    <a:pt x="378" y="1832"/>
                  </a:lnTo>
                  <a:lnTo>
                    <a:pt x="494" y="1963"/>
                  </a:lnTo>
                  <a:lnTo>
                    <a:pt x="611" y="2079"/>
                  </a:lnTo>
                  <a:lnTo>
                    <a:pt x="872" y="2312"/>
                  </a:lnTo>
                  <a:lnTo>
                    <a:pt x="1149" y="2530"/>
                  </a:lnTo>
                  <a:lnTo>
                    <a:pt x="1425" y="2762"/>
                  </a:lnTo>
                  <a:lnTo>
                    <a:pt x="1672" y="2995"/>
                  </a:lnTo>
                  <a:lnTo>
                    <a:pt x="1890" y="3242"/>
                  </a:lnTo>
                  <a:lnTo>
                    <a:pt x="2108" y="3503"/>
                  </a:lnTo>
                  <a:lnTo>
                    <a:pt x="2311" y="3780"/>
                  </a:lnTo>
                  <a:lnTo>
                    <a:pt x="2486" y="4056"/>
                  </a:lnTo>
                  <a:lnTo>
                    <a:pt x="2646" y="4361"/>
                  </a:lnTo>
                  <a:lnTo>
                    <a:pt x="2791" y="4666"/>
                  </a:lnTo>
                  <a:lnTo>
                    <a:pt x="2907" y="4986"/>
                  </a:lnTo>
                  <a:lnTo>
                    <a:pt x="3053" y="5364"/>
                  </a:lnTo>
                  <a:lnTo>
                    <a:pt x="3125" y="5538"/>
                  </a:lnTo>
                  <a:lnTo>
                    <a:pt x="3184" y="5626"/>
                  </a:lnTo>
                  <a:lnTo>
                    <a:pt x="3227" y="5698"/>
                  </a:lnTo>
                  <a:lnTo>
                    <a:pt x="3300" y="5771"/>
                  </a:lnTo>
                  <a:lnTo>
                    <a:pt x="3373" y="5844"/>
                  </a:lnTo>
                  <a:lnTo>
                    <a:pt x="3460" y="5902"/>
                  </a:lnTo>
                  <a:lnTo>
                    <a:pt x="3547" y="5945"/>
                  </a:lnTo>
                  <a:lnTo>
                    <a:pt x="3649" y="5975"/>
                  </a:lnTo>
                  <a:lnTo>
                    <a:pt x="3736" y="5989"/>
                  </a:lnTo>
                  <a:lnTo>
                    <a:pt x="3838" y="5989"/>
                  </a:lnTo>
                  <a:lnTo>
                    <a:pt x="3925" y="5960"/>
                  </a:lnTo>
                  <a:lnTo>
                    <a:pt x="3998" y="5916"/>
                  </a:lnTo>
                  <a:lnTo>
                    <a:pt x="4070" y="5873"/>
                  </a:lnTo>
                  <a:lnTo>
                    <a:pt x="4128" y="5815"/>
                  </a:lnTo>
                  <a:lnTo>
                    <a:pt x="4172" y="5757"/>
                  </a:lnTo>
                  <a:lnTo>
                    <a:pt x="4216" y="5684"/>
                  </a:lnTo>
                  <a:lnTo>
                    <a:pt x="4245" y="5597"/>
                  </a:lnTo>
                  <a:lnTo>
                    <a:pt x="4259" y="5524"/>
                  </a:lnTo>
                  <a:lnTo>
                    <a:pt x="4274" y="5437"/>
                  </a:lnTo>
                  <a:lnTo>
                    <a:pt x="4288" y="5277"/>
                  </a:lnTo>
                  <a:lnTo>
                    <a:pt x="4259" y="5117"/>
                  </a:lnTo>
                  <a:lnTo>
                    <a:pt x="4216" y="4957"/>
                  </a:lnTo>
                  <a:lnTo>
                    <a:pt x="4172" y="4797"/>
                  </a:lnTo>
                  <a:lnTo>
                    <a:pt x="3983" y="4216"/>
                  </a:lnTo>
                  <a:lnTo>
                    <a:pt x="3750" y="3634"/>
                  </a:lnTo>
                  <a:lnTo>
                    <a:pt x="3503" y="3067"/>
                  </a:lnTo>
                  <a:lnTo>
                    <a:pt x="3213" y="2515"/>
                  </a:lnTo>
                  <a:lnTo>
                    <a:pt x="2893" y="1977"/>
                  </a:lnTo>
                  <a:lnTo>
                    <a:pt x="2718" y="1716"/>
                  </a:lnTo>
                  <a:lnTo>
                    <a:pt x="2544" y="1468"/>
                  </a:lnTo>
                  <a:lnTo>
                    <a:pt x="2370" y="1207"/>
                  </a:lnTo>
                  <a:lnTo>
                    <a:pt x="2181" y="974"/>
                  </a:lnTo>
                  <a:lnTo>
                    <a:pt x="1977" y="727"/>
                  </a:lnTo>
                  <a:lnTo>
                    <a:pt x="1774" y="509"/>
                  </a:lnTo>
                  <a:lnTo>
                    <a:pt x="1672" y="393"/>
                  </a:lnTo>
                  <a:lnTo>
                    <a:pt x="1556" y="291"/>
                  </a:lnTo>
                  <a:lnTo>
                    <a:pt x="1454" y="218"/>
                  </a:lnTo>
                  <a:lnTo>
                    <a:pt x="1337" y="146"/>
                  </a:lnTo>
                  <a:lnTo>
                    <a:pt x="1236" y="88"/>
                  </a:lnTo>
                  <a:lnTo>
                    <a:pt x="1134" y="44"/>
                  </a:lnTo>
                  <a:lnTo>
                    <a:pt x="1032" y="15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959;p28">
              <a:extLst>
                <a:ext uri="{FF2B5EF4-FFF2-40B4-BE49-F238E27FC236}">
                  <a16:creationId xmlns:a16="http://schemas.microsoft.com/office/drawing/2014/main" id="{EA01744C-9414-5C0B-6EAB-B58A6FE60F9C}"/>
                </a:ext>
              </a:extLst>
            </p:cNvPr>
            <p:cNvSpPr/>
            <p:nvPr/>
          </p:nvSpPr>
          <p:spPr>
            <a:xfrm>
              <a:off x="2097312" y="2796036"/>
              <a:ext cx="160661" cy="115052"/>
            </a:xfrm>
            <a:custGeom>
              <a:avLst/>
              <a:gdLst/>
              <a:ahLst/>
              <a:cxnLst/>
              <a:rect l="l" t="t" r="r" b="b"/>
              <a:pathLst>
                <a:path w="8912" h="6382" extrusionOk="0">
                  <a:moveTo>
                    <a:pt x="3199" y="0"/>
                  </a:moveTo>
                  <a:lnTo>
                    <a:pt x="2966" y="15"/>
                  </a:lnTo>
                  <a:lnTo>
                    <a:pt x="2734" y="44"/>
                  </a:lnTo>
                  <a:lnTo>
                    <a:pt x="2516" y="87"/>
                  </a:lnTo>
                  <a:lnTo>
                    <a:pt x="2298" y="145"/>
                  </a:lnTo>
                  <a:lnTo>
                    <a:pt x="2065" y="204"/>
                  </a:lnTo>
                  <a:lnTo>
                    <a:pt x="1861" y="291"/>
                  </a:lnTo>
                  <a:lnTo>
                    <a:pt x="1643" y="392"/>
                  </a:lnTo>
                  <a:lnTo>
                    <a:pt x="1440" y="509"/>
                  </a:lnTo>
                  <a:lnTo>
                    <a:pt x="1251" y="640"/>
                  </a:lnTo>
                  <a:lnTo>
                    <a:pt x="1062" y="785"/>
                  </a:lnTo>
                  <a:lnTo>
                    <a:pt x="888" y="930"/>
                  </a:lnTo>
                  <a:lnTo>
                    <a:pt x="728" y="1105"/>
                  </a:lnTo>
                  <a:lnTo>
                    <a:pt x="582" y="1279"/>
                  </a:lnTo>
                  <a:lnTo>
                    <a:pt x="451" y="1468"/>
                  </a:lnTo>
                  <a:lnTo>
                    <a:pt x="335" y="1672"/>
                  </a:lnTo>
                  <a:lnTo>
                    <a:pt x="233" y="1875"/>
                  </a:lnTo>
                  <a:lnTo>
                    <a:pt x="146" y="2093"/>
                  </a:lnTo>
                  <a:lnTo>
                    <a:pt x="74" y="2311"/>
                  </a:lnTo>
                  <a:lnTo>
                    <a:pt x="30" y="2529"/>
                  </a:lnTo>
                  <a:lnTo>
                    <a:pt x="15" y="2762"/>
                  </a:lnTo>
                  <a:lnTo>
                    <a:pt x="1" y="2980"/>
                  </a:lnTo>
                  <a:lnTo>
                    <a:pt x="30" y="3212"/>
                  </a:lnTo>
                  <a:lnTo>
                    <a:pt x="88" y="3489"/>
                  </a:lnTo>
                  <a:lnTo>
                    <a:pt x="161" y="3736"/>
                  </a:lnTo>
                  <a:lnTo>
                    <a:pt x="277" y="3997"/>
                  </a:lnTo>
                  <a:lnTo>
                    <a:pt x="408" y="4230"/>
                  </a:lnTo>
                  <a:lnTo>
                    <a:pt x="568" y="4463"/>
                  </a:lnTo>
                  <a:lnTo>
                    <a:pt x="728" y="4681"/>
                  </a:lnTo>
                  <a:lnTo>
                    <a:pt x="917" y="4884"/>
                  </a:lnTo>
                  <a:lnTo>
                    <a:pt x="1120" y="5088"/>
                  </a:lnTo>
                  <a:lnTo>
                    <a:pt x="1338" y="5262"/>
                  </a:lnTo>
                  <a:lnTo>
                    <a:pt x="1571" y="5436"/>
                  </a:lnTo>
                  <a:lnTo>
                    <a:pt x="1803" y="5596"/>
                  </a:lnTo>
                  <a:lnTo>
                    <a:pt x="2050" y="5742"/>
                  </a:lnTo>
                  <a:lnTo>
                    <a:pt x="2298" y="5873"/>
                  </a:lnTo>
                  <a:lnTo>
                    <a:pt x="2559" y="5989"/>
                  </a:lnTo>
                  <a:lnTo>
                    <a:pt x="2835" y="6091"/>
                  </a:lnTo>
                  <a:lnTo>
                    <a:pt x="3097" y="6178"/>
                  </a:lnTo>
                  <a:lnTo>
                    <a:pt x="3373" y="6250"/>
                  </a:lnTo>
                  <a:lnTo>
                    <a:pt x="3664" y="6309"/>
                  </a:lnTo>
                  <a:lnTo>
                    <a:pt x="3940" y="6352"/>
                  </a:lnTo>
                  <a:lnTo>
                    <a:pt x="4231" y="6367"/>
                  </a:lnTo>
                  <a:lnTo>
                    <a:pt x="4507" y="6381"/>
                  </a:lnTo>
                  <a:lnTo>
                    <a:pt x="4798" y="6367"/>
                  </a:lnTo>
                  <a:lnTo>
                    <a:pt x="5074" y="6352"/>
                  </a:lnTo>
                  <a:lnTo>
                    <a:pt x="5365" y="6309"/>
                  </a:lnTo>
                  <a:lnTo>
                    <a:pt x="5641" y="6250"/>
                  </a:lnTo>
                  <a:lnTo>
                    <a:pt x="5917" y="6163"/>
                  </a:lnTo>
                  <a:lnTo>
                    <a:pt x="6193" y="6076"/>
                  </a:lnTo>
                  <a:lnTo>
                    <a:pt x="6455" y="5974"/>
                  </a:lnTo>
                  <a:lnTo>
                    <a:pt x="6716" y="5843"/>
                  </a:lnTo>
                  <a:lnTo>
                    <a:pt x="6964" y="5713"/>
                  </a:lnTo>
                  <a:lnTo>
                    <a:pt x="7211" y="5567"/>
                  </a:lnTo>
                  <a:lnTo>
                    <a:pt x="7443" y="5407"/>
                  </a:lnTo>
                  <a:lnTo>
                    <a:pt x="7661" y="5218"/>
                  </a:lnTo>
                  <a:lnTo>
                    <a:pt x="7879" y="5044"/>
                  </a:lnTo>
                  <a:lnTo>
                    <a:pt x="8083" y="4840"/>
                  </a:lnTo>
                  <a:lnTo>
                    <a:pt x="8272" y="4622"/>
                  </a:lnTo>
                  <a:lnTo>
                    <a:pt x="8461" y="4404"/>
                  </a:lnTo>
                  <a:lnTo>
                    <a:pt x="8621" y="4172"/>
                  </a:lnTo>
                  <a:lnTo>
                    <a:pt x="8781" y="3939"/>
                  </a:lnTo>
                  <a:lnTo>
                    <a:pt x="8911" y="3678"/>
                  </a:lnTo>
                  <a:lnTo>
                    <a:pt x="8185" y="2064"/>
                  </a:lnTo>
                  <a:lnTo>
                    <a:pt x="7836" y="1802"/>
                  </a:lnTo>
                  <a:lnTo>
                    <a:pt x="7516" y="1555"/>
                  </a:lnTo>
                  <a:lnTo>
                    <a:pt x="7196" y="1337"/>
                  </a:lnTo>
                  <a:lnTo>
                    <a:pt x="6891" y="1148"/>
                  </a:lnTo>
                  <a:lnTo>
                    <a:pt x="6571" y="959"/>
                  </a:lnTo>
                  <a:lnTo>
                    <a:pt x="6237" y="785"/>
                  </a:lnTo>
                  <a:lnTo>
                    <a:pt x="5873" y="611"/>
                  </a:lnTo>
                  <a:lnTo>
                    <a:pt x="5466" y="436"/>
                  </a:lnTo>
                  <a:lnTo>
                    <a:pt x="5248" y="349"/>
                  </a:lnTo>
                  <a:lnTo>
                    <a:pt x="5030" y="276"/>
                  </a:lnTo>
                  <a:lnTo>
                    <a:pt x="4798" y="204"/>
                  </a:lnTo>
                  <a:lnTo>
                    <a:pt x="4580" y="145"/>
                  </a:lnTo>
                  <a:lnTo>
                    <a:pt x="4347" y="102"/>
                  </a:lnTo>
                  <a:lnTo>
                    <a:pt x="4115" y="58"/>
                  </a:lnTo>
                  <a:lnTo>
                    <a:pt x="3882" y="29"/>
                  </a:lnTo>
                  <a:lnTo>
                    <a:pt x="3664" y="15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960;p28">
              <a:extLst>
                <a:ext uri="{FF2B5EF4-FFF2-40B4-BE49-F238E27FC236}">
                  <a16:creationId xmlns:a16="http://schemas.microsoft.com/office/drawing/2014/main" id="{C4816CC0-76F8-2F60-9AEA-F27CB89BF731}"/>
                </a:ext>
              </a:extLst>
            </p:cNvPr>
            <p:cNvSpPr/>
            <p:nvPr/>
          </p:nvSpPr>
          <p:spPr>
            <a:xfrm>
              <a:off x="1742512" y="1981589"/>
              <a:ext cx="570480" cy="882843"/>
            </a:xfrm>
            <a:custGeom>
              <a:avLst/>
              <a:gdLst/>
              <a:ahLst/>
              <a:cxnLst/>
              <a:rect l="l" t="t" r="r" b="b"/>
              <a:pathLst>
                <a:path w="31645" h="48972" extrusionOk="0">
                  <a:moveTo>
                    <a:pt x="27909" y="0"/>
                  </a:moveTo>
                  <a:lnTo>
                    <a:pt x="27371" y="15"/>
                  </a:lnTo>
                  <a:lnTo>
                    <a:pt x="26848" y="58"/>
                  </a:lnTo>
                  <a:lnTo>
                    <a:pt x="26325" y="131"/>
                  </a:lnTo>
                  <a:lnTo>
                    <a:pt x="25801" y="233"/>
                  </a:lnTo>
                  <a:lnTo>
                    <a:pt x="25293" y="364"/>
                  </a:lnTo>
                  <a:lnTo>
                    <a:pt x="24784" y="509"/>
                  </a:lnTo>
                  <a:lnTo>
                    <a:pt x="24275" y="684"/>
                  </a:lnTo>
                  <a:lnTo>
                    <a:pt x="23781" y="872"/>
                  </a:lnTo>
                  <a:lnTo>
                    <a:pt x="23301" y="1091"/>
                  </a:lnTo>
                  <a:lnTo>
                    <a:pt x="22822" y="1323"/>
                  </a:lnTo>
                  <a:lnTo>
                    <a:pt x="22356" y="1570"/>
                  </a:lnTo>
                  <a:lnTo>
                    <a:pt x="21906" y="1846"/>
                  </a:lnTo>
                  <a:lnTo>
                    <a:pt x="21455" y="2123"/>
                  </a:lnTo>
                  <a:lnTo>
                    <a:pt x="21019" y="2428"/>
                  </a:lnTo>
                  <a:lnTo>
                    <a:pt x="20612" y="2733"/>
                  </a:lnTo>
                  <a:lnTo>
                    <a:pt x="20205" y="3053"/>
                  </a:lnTo>
                  <a:lnTo>
                    <a:pt x="19813" y="3387"/>
                  </a:lnTo>
                  <a:lnTo>
                    <a:pt x="19420" y="3736"/>
                  </a:lnTo>
                  <a:lnTo>
                    <a:pt x="19042" y="4085"/>
                  </a:lnTo>
                  <a:lnTo>
                    <a:pt x="18679" y="4448"/>
                  </a:lnTo>
                  <a:lnTo>
                    <a:pt x="18315" y="4812"/>
                  </a:lnTo>
                  <a:lnTo>
                    <a:pt x="17967" y="5190"/>
                  </a:lnTo>
                  <a:lnTo>
                    <a:pt x="17632" y="5568"/>
                  </a:lnTo>
                  <a:lnTo>
                    <a:pt x="16964" y="6338"/>
                  </a:lnTo>
                  <a:lnTo>
                    <a:pt x="16310" y="7123"/>
                  </a:lnTo>
                  <a:lnTo>
                    <a:pt x="15670" y="7922"/>
                  </a:lnTo>
                  <a:lnTo>
                    <a:pt x="15045" y="8722"/>
                  </a:lnTo>
                  <a:lnTo>
                    <a:pt x="1919" y="25511"/>
                  </a:lnTo>
                  <a:lnTo>
                    <a:pt x="1614" y="25889"/>
                  </a:lnTo>
                  <a:lnTo>
                    <a:pt x="1338" y="26281"/>
                  </a:lnTo>
                  <a:lnTo>
                    <a:pt x="1061" y="26659"/>
                  </a:lnTo>
                  <a:lnTo>
                    <a:pt x="800" y="27066"/>
                  </a:lnTo>
                  <a:lnTo>
                    <a:pt x="567" y="27473"/>
                  </a:lnTo>
                  <a:lnTo>
                    <a:pt x="451" y="27677"/>
                  </a:lnTo>
                  <a:lnTo>
                    <a:pt x="364" y="27895"/>
                  </a:lnTo>
                  <a:lnTo>
                    <a:pt x="276" y="28098"/>
                  </a:lnTo>
                  <a:lnTo>
                    <a:pt x="204" y="28316"/>
                  </a:lnTo>
                  <a:lnTo>
                    <a:pt x="131" y="28549"/>
                  </a:lnTo>
                  <a:lnTo>
                    <a:pt x="73" y="28767"/>
                  </a:lnTo>
                  <a:lnTo>
                    <a:pt x="15" y="29116"/>
                  </a:lnTo>
                  <a:lnTo>
                    <a:pt x="0" y="29465"/>
                  </a:lnTo>
                  <a:lnTo>
                    <a:pt x="0" y="29814"/>
                  </a:lnTo>
                  <a:lnTo>
                    <a:pt x="29" y="30148"/>
                  </a:lnTo>
                  <a:lnTo>
                    <a:pt x="73" y="30497"/>
                  </a:lnTo>
                  <a:lnTo>
                    <a:pt x="160" y="30846"/>
                  </a:lnTo>
                  <a:lnTo>
                    <a:pt x="247" y="31180"/>
                  </a:lnTo>
                  <a:lnTo>
                    <a:pt x="364" y="31514"/>
                  </a:lnTo>
                  <a:lnTo>
                    <a:pt x="494" y="31849"/>
                  </a:lnTo>
                  <a:lnTo>
                    <a:pt x="640" y="32183"/>
                  </a:lnTo>
                  <a:lnTo>
                    <a:pt x="800" y="32503"/>
                  </a:lnTo>
                  <a:lnTo>
                    <a:pt x="974" y="32837"/>
                  </a:lnTo>
                  <a:lnTo>
                    <a:pt x="1149" y="33157"/>
                  </a:lnTo>
                  <a:lnTo>
                    <a:pt x="1338" y="33462"/>
                  </a:lnTo>
                  <a:lnTo>
                    <a:pt x="1730" y="34087"/>
                  </a:lnTo>
                  <a:lnTo>
                    <a:pt x="2341" y="35017"/>
                  </a:lnTo>
                  <a:lnTo>
                    <a:pt x="2980" y="35933"/>
                  </a:lnTo>
                  <a:lnTo>
                    <a:pt x="3649" y="36834"/>
                  </a:lnTo>
                  <a:lnTo>
                    <a:pt x="4332" y="37721"/>
                  </a:lnTo>
                  <a:lnTo>
                    <a:pt x="5044" y="38593"/>
                  </a:lnTo>
                  <a:lnTo>
                    <a:pt x="5771" y="39451"/>
                  </a:lnTo>
                  <a:lnTo>
                    <a:pt x="6527" y="40294"/>
                  </a:lnTo>
                  <a:lnTo>
                    <a:pt x="7297" y="41108"/>
                  </a:lnTo>
                  <a:lnTo>
                    <a:pt x="8082" y="41922"/>
                  </a:lnTo>
                  <a:lnTo>
                    <a:pt x="8896" y="42721"/>
                  </a:lnTo>
                  <a:lnTo>
                    <a:pt x="9725" y="43492"/>
                  </a:lnTo>
                  <a:lnTo>
                    <a:pt x="10568" y="44248"/>
                  </a:lnTo>
                  <a:lnTo>
                    <a:pt x="11440" y="44989"/>
                  </a:lnTo>
                  <a:lnTo>
                    <a:pt x="12327" y="45701"/>
                  </a:lnTo>
                  <a:lnTo>
                    <a:pt x="13228" y="46414"/>
                  </a:lnTo>
                  <a:lnTo>
                    <a:pt x="14158" y="47097"/>
                  </a:lnTo>
                  <a:lnTo>
                    <a:pt x="14740" y="47504"/>
                  </a:lnTo>
                  <a:lnTo>
                    <a:pt x="15030" y="47693"/>
                  </a:lnTo>
                  <a:lnTo>
                    <a:pt x="15350" y="47896"/>
                  </a:lnTo>
                  <a:lnTo>
                    <a:pt x="15655" y="48071"/>
                  </a:lnTo>
                  <a:lnTo>
                    <a:pt x="15975" y="48245"/>
                  </a:lnTo>
                  <a:lnTo>
                    <a:pt x="16310" y="48405"/>
                  </a:lnTo>
                  <a:lnTo>
                    <a:pt x="16629" y="48550"/>
                  </a:lnTo>
                  <a:lnTo>
                    <a:pt x="16964" y="48667"/>
                  </a:lnTo>
                  <a:lnTo>
                    <a:pt x="17313" y="48783"/>
                  </a:lnTo>
                  <a:lnTo>
                    <a:pt x="17647" y="48870"/>
                  </a:lnTo>
                  <a:lnTo>
                    <a:pt x="17996" y="48928"/>
                  </a:lnTo>
                  <a:lnTo>
                    <a:pt x="18345" y="48972"/>
                  </a:lnTo>
                  <a:lnTo>
                    <a:pt x="18693" y="48972"/>
                  </a:lnTo>
                  <a:lnTo>
                    <a:pt x="19042" y="48957"/>
                  </a:lnTo>
                  <a:lnTo>
                    <a:pt x="19391" y="48899"/>
                  </a:lnTo>
                  <a:lnTo>
                    <a:pt x="19711" y="48827"/>
                  </a:lnTo>
                  <a:lnTo>
                    <a:pt x="20016" y="48725"/>
                  </a:lnTo>
                  <a:lnTo>
                    <a:pt x="20307" y="48608"/>
                  </a:lnTo>
                  <a:lnTo>
                    <a:pt x="20583" y="48463"/>
                  </a:lnTo>
                  <a:lnTo>
                    <a:pt x="20845" y="48289"/>
                  </a:lnTo>
                  <a:lnTo>
                    <a:pt x="21092" y="48114"/>
                  </a:lnTo>
                  <a:lnTo>
                    <a:pt x="21339" y="47911"/>
                  </a:lnTo>
                  <a:lnTo>
                    <a:pt x="21557" y="47678"/>
                  </a:lnTo>
                  <a:lnTo>
                    <a:pt x="21761" y="47446"/>
                  </a:lnTo>
                  <a:lnTo>
                    <a:pt x="21949" y="47198"/>
                  </a:lnTo>
                  <a:lnTo>
                    <a:pt x="22124" y="46937"/>
                  </a:lnTo>
                  <a:lnTo>
                    <a:pt x="22269" y="46675"/>
                  </a:lnTo>
                  <a:lnTo>
                    <a:pt x="22400" y="46399"/>
                  </a:lnTo>
                  <a:lnTo>
                    <a:pt x="22516" y="46108"/>
                  </a:lnTo>
                  <a:lnTo>
                    <a:pt x="22618" y="45818"/>
                  </a:lnTo>
                  <a:lnTo>
                    <a:pt x="22691" y="45527"/>
                  </a:lnTo>
                  <a:lnTo>
                    <a:pt x="22749" y="45236"/>
                  </a:lnTo>
                  <a:lnTo>
                    <a:pt x="22793" y="44931"/>
                  </a:lnTo>
                  <a:lnTo>
                    <a:pt x="22822" y="44640"/>
                  </a:lnTo>
                  <a:lnTo>
                    <a:pt x="22822" y="44335"/>
                  </a:lnTo>
                  <a:lnTo>
                    <a:pt x="22822" y="44044"/>
                  </a:lnTo>
                  <a:lnTo>
                    <a:pt x="22807" y="43739"/>
                  </a:lnTo>
                  <a:lnTo>
                    <a:pt x="22763" y="43448"/>
                  </a:lnTo>
                  <a:lnTo>
                    <a:pt x="22734" y="43143"/>
                  </a:lnTo>
                  <a:lnTo>
                    <a:pt x="22676" y="42852"/>
                  </a:lnTo>
                  <a:lnTo>
                    <a:pt x="22604" y="42547"/>
                  </a:lnTo>
                  <a:lnTo>
                    <a:pt x="22531" y="42256"/>
                  </a:lnTo>
                  <a:lnTo>
                    <a:pt x="22444" y="41966"/>
                  </a:lnTo>
                  <a:lnTo>
                    <a:pt x="22255" y="41384"/>
                  </a:lnTo>
                  <a:lnTo>
                    <a:pt x="22037" y="40817"/>
                  </a:lnTo>
                  <a:lnTo>
                    <a:pt x="21877" y="40439"/>
                  </a:lnTo>
                  <a:lnTo>
                    <a:pt x="21717" y="40047"/>
                  </a:lnTo>
                  <a:lnTo>
                    <a:pt x="21542" y="39683"/>
                  </a:lnTo>
                  <a:lnTo>
                    <a:pt x="21354" y="39305"/>
                  </a:lnTo>
                  <a:lnTo>
                    <a:pt x="20961" y="38564"/>
                  </a:lnTo>
                  <a:lnTo>
                    <a:pt x="20554" y="37852"/>
                  </a:lnTo>
                  <a:lnTo>
                    <a:pt x="20103" y="37140"/>
                  </a:lnTo>
                  <a:lnTo>
                    <a:pt x="19638" y="36442"/>
                  </a:lnTo>
                  <a:lnTo>
                    <a:pt x="19144" y="35759"/>
                  </a:lnTo>
                  <a:lnTo>
                    <a:pt x="18635" y="35076"/>
                  </a:lnTo>
                  <a:lnTo>
                    <a:pt x="18112" y="34421"/>
                  </a:lnTo>
                  <a:lnTo>
                    <a:pt x="17574" y="33753"/>
                  </a:lnTo>
                  <a:lnTo>
                    <a:pt x="17022" y="33099"/>
                  </a:lnTo>
                  <a:lnTo>
                    <a:pt x="16469" y="32459"/>
                  </a:lnTo>
                  <a:lnTo>
                    <a:pt x="15321" y="31180"/>
                  </a:lnTo>
                  <a:lnTo>
                    <a:pt x="14158" y="29930"/>
                  </a:lnTo>
                  <a:lnTo>
                    <a:pt x="15568" y="27982"/>
                  </a:lnTo>
                  <a:lnTo>
                    <a:pt x="16993" y="26005"/>
                  </a:lnTo>
                  <a:lnTo>
                    <a:pt x="18461" y="24014"/>
                  </a:lnTo>
                  <a:lnTo>
                    <a:pt x="19202" y="23011"/>
                  </a:lnTo>
                  <a:lnTo>
                    <a:pt x="19958" y="22022"/>
                  </a:lnTo>
                  <a:lnTo>
                    <a:pt x="20714" y="21034"/>
                  </a:lnTo>
                  <a:lnTo>
                    <a:pt x="21484" y="20045"/>
                  </a:lnTo>
                  <a:lnTo>
                    <a:pt x="22269" y="19086"/>
                  </a:lnTo>
                  <a:lnTo>
                    <a:pt x="23054" y="18127"/>
                  </a:lnTo>
                  <a:lnTo>
                    <a:pt x="23839" y="17182"/>
                  </a:lnTo>
                  <a:lnTo>
                    <a:pt x="24653" y="16266"/>
                  </a:lnTo>
                  <a:lnTo>
                    <a:pt x="25453" y="15365"/>
                  </a:lnTo>
                  <a:lnTo>
                    <a:pt x="26281" y="14478"/>
                  </a:lnTo>
                  <a:lnTo>
                    <a:pt x="27023" y="13708"/>
                  </a:lnTo>
                  <a:lnTo>
                    <a:pt x="27764" y="12923"/>
                  </a:lnTo>
                  <a:lnTo>
                    <a:pt x="28491" y="12123"/>
                  </a:lnTo>
                  <a:lnTo>
                    <a:pt x="28840" y="11716"/>
                  </a:lnTo>
                  <a:lnTo>
                    <a:pt x="29188" y="11309"/>
                  </a:lnTo>
                  <a:lnTo>
                    <a:pt x="29508" y="10888"/>
                  </a:lnTo>
                  <a:lnTo>
                    <a:pt x="29828" y="10466"/>
                  </a:lnTo>
                  <a:lnTo>
                    <a:pt x="30133" y="10030"/>
                  </a:lnTo>
                  <a:lnTo>
                    <a:pt x="30409" y="9580"/>
                  </a:lnTo>
                  <a:lnTo>
                    <a:pt x="30671" y="9129"/>
                  </a:lnTo>
                  <a:lnTo>
                    <a:pt x="30904" y="8664"/>
                  </a:lnTo>
                  <a:lnTo>
                    <a:pt x="31107" y="8199"/>
                  </a:lnTo>
                  <a:lnTo>
                    <a:pt x="31296" y="7704"/>
                  </a:lnTo>
                  <a:lnTo>
                    <a:pt x="31369" y="7457"/>
                  </a:lnTo>
                  <a:lnTo>
                    <a:pt x="31441" y="7196"/>
                  </a:lnTo>
                  <a:lnTo>
                    <a:pt x="31500" y="6919"/>
                  </a:lnTo>
                  <a:lnTo>
                    <a:pt x="31543" y="6629"/>
                  </a:lnTo>
                  <a:lnTo>
                    <a:pt x="31587" y="6338"/>
                  </a:lnTo>
                  <a:lnTo>
                    <a:pt x="31616" y="6033"/>
                  </a:lnTo>
                  <a:lnTo>
                    <a:pt x="31630" y="5727"/>
                  </a:lnTo>
                  <a:lnTo>
                    <a:pt x="31645" y="5422"/>
                  </a:lnTo>
                  <a:lnTo>
                    <a:pt x="31630" y="5102"/>
                  </a:lnTo>
                  <a:lnTo>
                    <a:pt x="31630" y="4797"/>
                  </a:lnTo>
                  <a:lnTo>
                    <a:pt x="31601" y="4477"/>
                  </a:lnTo>
                  <a:lnTo>
                    <a:pt x="31572" y="4158"/>
                  </a:lnTo>
                  <a:lnTo>
                    <a:pt x="31514" y="3852"/>
                  </a:lnTo>
                  <a:lnTo>
                    <a:pt x="31471" y="3533"/>
                  </a:lnTo>
                  <a:lnTo>
                    <a:pt x="31398" y="3227"/>
                  </a:lnTo>
                  <a:lnTo>
                    <a:pt x="31311" y="2937"/>
                  </a:lnTo>
                  <a:lnTo>
                    <a:pt x="31223" y="2646"/>
                  </a:lnTo>
                  <a:lnTo>
                    <a:pt x="31122" y="2355"/>
                  </a:lnTo>
                  <a:lnTo>
                    <a:pt x="31005" y="2079"/>
                  </a:lnTo>
                  <a:lnTo>
                    <a:pt x="30889" y="1817"/>
                  </a:lnTo>
                  <a:lnTo>
                    <a:pt x="30744" y="1570"/>
                  </a:lnTo>
                  <a:lnTo>
                    <a:pt x="30598" y="1338"/>
                  </a:lnTo>
                  <a:lnTo>
                    <a:pt x="30438" y="1120"/>
                  </a:lnTo>
                  <a:lnTo>
                    <a:pt x="30264" y="916"/>
                  </a:lnTo>
                  <a:lnTo>
                    <a:pt x="30090" y="727"/>
                  </a:lnTo>
                  <a:lnTo>
                    <a:pt x="29886" y="553"/>
                  </a:lnTo>
                  <a:lnTo>
                    <a:pt x="29683" y="407"/>
                  </a:lnTo>
                  <a:lnTo>
                    <a:pt x="29450" y="277"/>
                  </a:lnTo>
                  <a:lnTo>
                    <a:pt x="29217" y="175"/>
                  </a:lnTo>
                  <a:lnTo>
                    <a:pt x="28970" y="88"/>
                  </a:lnTo>
                  <a:lnTo>
                    <a:pt x="28709" y="44"/>
                  </a:lnTo>
                  <a:lnTo>
                    <a:pt x="28447" y="15"/>
                  </a:lnTo>
                  <a:lnTo>
                    <a:pt x="27909" y="0"/>
                  </a:lnTo>
                  <a:close/>
                </a:path>
              </a:pathLst>
            </a:custGeom>
            <a:solidFill>
              <a:srgbClr val="85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961;p28">
              <a:extLst>
                <a:ext uri="{FF2B5EF4-FFF2-40B4-BE49-F238E27FC236}">
                  <a16:creationId xmlns:a16="http://schemas.microsoft.com/office/drawing/2014/main" id="{0AF3C993-53B4-F9C5-5E2E-694EF5747578}"/>
                </a:ext>
              </a:extLst>
            </p:cNvPr>
            <p:cNvSpPr/>
            <p:nvPr/>
          </p:nvSpPr>
          <p:spPr>
            <a:xfrm>
              <a:off x="2067188" y="2763803"/>
              <a:ext cx="115052" cy="121343"/>
            </a:xfrm>
            <a:custGeom>
              <a:avLst/>
              <a:gdLst/>
              <a:ahLst/>
              <a:cxnLst/>
              <a:rect l="l" t="t" r="r" b="b"/>
              <a:pathLst>
                <a:path w="6382" h="6731" extrusionOk="0">
                  <a:moveTo>
                    <a:pt x="3387" y="0"/>
                  </a:moveTo>
                  <a:lnTo>
                    <a:pt x="0" y="4652"/>
                  </a:lnTo>
                  <a:lnTo>
                    <a:pt x="160" y="4768"/>
                  </a:lnTo>
                  <a:lnTo>
                    <a:pt x="305" y="4884"/>
                  </a:lnTo>
                  <a:lnTo>
                    <a:pt x="436" y="5030"/>
                  </a:lnTo>
                  <a:lnTo>
                    <a:pt x="567" y="5175"/>
                  </a:lnTo>
                  <a:lnTo>
                    <a:pt x="800" y="5480"/>
                  </a:lnTo>
                  <a:lnTo>
                    <a:pt x="1032" y="5800"/>
                  </a:lnTo>
                  <a:lnTo>
                    <a:pt x="1149" y="5960"/>
                  </a:lnTo>
                  <a:lnTo>
                    <a:pt x="1265" y="6105"/>
                  </a:lnTo>
                  <a:lnTo>
                    <a:pt x="1410" y="6251"/>
                  </a:lnTo>
                  <a:lnTo>
                    <a:pt x="1556" y="6381"/>
                  </a:lnTo>
                  <a:lnTo>
                    <a:pt x="1701" y="6498"/>
                  </a:lnTo>
                  <a:lnTo>
                    <a:pt x="1861" y="6599"/>
                  </a:lnTo>
                  <a:lnTo>
                    <a:pt x="2035" y="6672"/>
                  </a:lnTo>
                  <a:lnTo>
                    <a:pt x="2224" y="6716"/>
                  </a:lnTo>
                  <a:lnTo>
                    <a:pt x="2341" y="6730"/>
                  </a:lnTo>
                  <a:lnTo>
                    <a:pt x="2457" y="6730"/>
                  </a:lnTo>
                  <a:lnTo>
                    <a:pt x="2573" y="6716"/>
                  </a:lnTo>
                  <a:lnTo>
                    <a:pt x="2689" y="6701"/>
                  </a:lnTo>
                  <a:lnTo>
                    <a:pt x="2922" y="6628"/>
                  </a:lnTo>
                  <a:lnTo>
                    <a:pt x="3155" y="6556"/>
                  </a:lnTo>
                  <a:lnTo>
                    <a:pt x="3489" y="6410"/>
                  </a:lnTo>
                  <a:lnTo>
                    <a:pt x="3823" y="6221"/>
                  </a:lnTo>
                  <a:lnTo>
                    <a:pt x="4143" y="6032"/>
                  </a:lnTo>
                  <a:lnTo>
                    <a:pt x="4434" y="5800"/>
                  </a:lnTo>
                  <a:lnTo>
                    <a:pt x="4724" y="5553"/>
                  </a:lnTo>
                  <a:lnTo>
                    <a:pt x="4986" y="5291"/>
                  </a:lnTo>
                  <a:lnTo>
                    <a:pt x="5233" y="5000"/>
                  </a:lnTo>
                  <a:lnTo>
                    <a:pt x="5451" y="4710"/>
                  </a:lnTo>
                  <a:lnTo>
                    <a:pt x="5655" y="4390"/>
                  </a:lnTo>
                  <a:lnTo>
                    <a:pt x="5844" y="4056"/>
                  </a:lnTo>
                  <a:lnTo>
                    <a:pt x="5989" y="3721"/>
                  </a:lnTo>
                  <a:lnTo>
                    <a:pt x="6120" y="3372"/>
                  </a:lnTo>
                  <a:lnTo>
                    <a:pt x="6236" y="3009"/>
                  </a:lnTo>
                  <a:lnTo>
                    <a:pt x="6309" y="2646"/>
                  </a:lnTo>
                  <a:lnTo>
                    <a:pt x="6352" y="2268"/>
                  </a:lnTo>
                  <a:lnTo>
                    <a:pt x="6382" y="1890"/>
                  </a:lnTo>
                  <a:lnTo>
                    <a:pt x="6033" y="1584"/>
                  </a:lnTo>
                  <a:lnTo>
                    <a:pt x="5698" y="1294"/>
                  </a:lnTo>
                  <a:lnTo>
                    <a:pt x="5349" y="1032"/>
                  </a:lnTo>
                  <a:lnTo>
                    <a:pt x="4986" y="785"/>
                  </a:lnTo>
                  <a:lnTo>
                    <a:pt x="4608" y="567"/>
                  </a:lnTo>
                  <a:lnTo>
                    <a:pt x="4230" y="363"/>
                  </a:lnTo>
                  <a:lnTo>
                    <a:pt x="3823" y="175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rgbClr val="85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963;p28">
              <a:extLst>
                <a:ext uri="{FF2B5EF4-FFF2-40B4-BE49-F238E27FC236}">
                  <a16:creationId xmlns:a16="http://schemas.microsoft.com/office/drawing/2014/main" id="{0BCDAB64-06AE-41CE-4EC6-752A4EFAD6FE}"/>
                </a:ext>
              </a:extLst>
            </p:cNvPr>
            <p:cNvSpPr/>
            <p:nvPr/>
          </p:nvSpPr>
          <p:spPr>
            <a:xfrm>
              <a:off x="3345968" y="2036609"/>
              <a:ext cx="83612" cy="85721"/>
            </a:xfrm>
            <a:custGeom>
              <a:avLst/>
              <a:gdLst/>
              <a:ahLst/>
              <a:cxnLst/>
              <a:rect l="l" t="t" r="r" b="b"/>
              <a:pathLst>
                <a:path w="4638" h="4755" extrusionOk="0">
                  <a:moveTo>
                    <a:pt x="4405" y="1"/>
                  </a:moveTo>
                  <a:lnTo>
                    <a:pt x="4318" y="15"/>
                  </a:lnTo>
                  <a:lnTo>
                    <a:pt x="4245" y="44"/>
                  </a:lnTo>
                  <a:lnTo>
                    <a:pt x="3184" y="699"/>
                  </a:lnTo>
                  <a:lnTo>
                    <a:pt x="2646" y="1033"/>
                  </a:lnTo>
                  <a:lnTo>
                    <a:pt x="2137" y="1382"/>
                  </a:lnTo>
                  <a:lnTo>
                    <a:pt x="1629" y="1745"/>
                  </a:lnTo>
                  <a:lnTo>
                    <a:pt x="1134" y="2123"/>
                  </a:lnTo>
                  <a:lnTo>
                    <a:pt x="902" y="2327"/>
                  </a:lnTo>
                  <a:lnTo>
                    <a:pt x="669" y="2530"/>
                  </a:lnTo>
                  <a:lnTo>
                    <a:pt x="437" y="2748"/>
                  </a:lnTo>
                  <a:lnTo>
                    <a:pt x="219" y="2966"/>
                  </a:lnTo>
                  <a:lnTo>
                    <a:pt x="160" y="3039"/>
                  </a:lnTo>
                  <a:lnTo>
                    <a:pt x="102" y="3126"/>
                  </a:lnTo>
                  <a:lnTo>
                    <a:pt x="73" y="3228"/>
                  </a:lnTo>
                  <a:lnTo>
                    <a:pt x="44" y="3344"/>
                  </a:lnTo>
                  <a:lnTo>
                    <a:pt x="15" y="3446"/>
                  </a:lnTo>
                  <a:lnTo>
                    <a:pt x="1" y="3577"/>
                  </a:lnTo>
                  <a:lnTo>
                    <a:pt x="1" y="3824"/>
                  </a:lnTo>
                  <a:lnTo>
                    <a:pt x="15" y="4085"/>
                  </a:lnTo>
                  <a:lnTo>
                    <a:pt x="59" y="4333"/>
                  </a:lnTo>
                  <a:lnTo>
                    <a:pt x="131" y="4551"/>
                  </a:lnTo>
                  <a:lnTo>
                    <a:pt x="204" y="4740"/>
                  </a:lnTo>
                  <a:lnTo>
                    <a:pt x="684" y="4754"/>
                  </a:lnTo>
                  <a:lnTo>
                    <a:pt x="916" y="4740"/>
                  </a:lnTo>
                  <a:lnTo>
                    <a:pt x="1149" y="4725"/>
                  </a:lnTo>
                  <a:lnTo>
                    <a:pt x="1367" y="4681"/>
                  </a:lnTo>
                  <a:lnTo>
                    <a:pt x="1600" y="4638"/>
                  </a:lnTo>
                  <a:lnTo>
                    <a:pt x="1818" y="4565"/>
                  </a:lnTo>
                  <a:lnTo>
                    <a:pt x="2021" y="4463"/>
                  </a:lnTo>
                  <a:lnTo>
                    <a:pt x="2123" y="4405"/>
                  </a:lnTo>
                  <a:lnTo>
                    <a:pt x="2210" y="4333"/>
                  </a:lnTo>
                  <a:lnTo>
                    <a:pt x="2297" y="4245"/>
                  </a:lnTo>
                  <a:lnTo>
                    <a:pt x="2384" y="4158"/>
                  </a:lnTo>
                  <a:lnTo>
                    <a:pt x="2457" y="4071"/>
                  </a:lnTo>
                  <a:lnTo>
                    <a:pt x="2530" y="3969"/>
                  </a:lnTo>
                  <a:lnTo>
                    <a:pt x="2588" y="3867"/>
                  </a:lnTo>
                  <a:lnTo>
                    <a:pt x="2632" y="3766"/>
                  </a:lnTo>
                  <a:lnTo>
                    <a:pt x="2675" y="3664"/>
                  </a:lnTo>
                  <a:lnTo>
                    <a:pt x="2704" y="3548"/>
                  </a:lnTo>
                  <a:lnTo>
                    <a:pt x="2719" y="3431"/>
                  </a:lnTo>
                  <a:lnTo>
                    <a:pt x="2719" y="3330"/>
                  </a:lnTo>
                  <a:lnTo>
                    <a:pt x="2719" y="3213"/>
                  </a:lnTo>
                  <a:lnTo>
                    <a:pt x="2690" y="3112"/>
                  </a:lnTo>
                  <a:lnTo>
                    <a:pt x="2661" y="2995"/>
                  </a:lnTo>
                  <a:lnTo>
                    <a:pt x="2602" y="2894"/>
                  </a:lnTo>
                  <a:lnTo>
                    <a:pt x="2777" y="2792"/>
                  </a:lnTo>
                  <a:lnTo>
                    <a:pt x="2937" y="2675"/>
                  </a:lnTo>
                  <a:lnTo>
                    <a:pt x="3082" y="2545"/>
                  </a:lnTo>
                  <a:lnTo>
                    <a:pt x="3228" y="2414"/>
                  </a:lnTo>
                  <a:lnTo>
                    <a:pt x="3373" y="2268"/>
                  </a:lnTo>
                  <a:lnTo>
                    <a:pt x="3518" y="2109"/>
                  </a:lnTo>
                  <a:lnTo>
                    <a:pt x="3780" y="1789"/>
                  </a:lnTo>
                  <a:lnTo>
                    <a:pt x="4012" y="1454"/>
                  </a:lnTo>
                  <a:lnTo>
                    <a:pt x="4231" y="1091"/>
                  </a:lnTo>
                  <a:lnTo>
                    <a:pt x="4434" y="728"/>
                  </a:lnTo>
                  <a:lnTo>
                    <a:pt x="4608" y="350"/>
                  </a:lnTo>
                  <a:lnTo>
                    <a:pt x="4638" y="263"/>
                  </a:lnTo>
                  <a:lnTo>
                    <a:pt x="4623" y="190"/>
                  </a:lnTo>
                  <a:lnTo>
                    <a:pt x="4594" y="117"/>
                  </a:lnTo>
                  <a:lnTo>
                    <a:pt x="4536" y="59"/>
                  </a:lnTo>
                  <a:lnTo>
                    <a:pt x="4478" y="30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rgbClr val="B96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965;p28">
              <a:extLst>
                <a:ext uri="{FF2B5EF4-FFF2-40B4-BE49-F238E27FC236}">
                  <a16:creationId xmlns:a16="http://schemas.microsoft.com/office/drawing/2014/main" id="{695B2968-875C-D941-BA75-203695083584}"/>
                </a:ext>
              </a:extLst>
            </p:cNvPr>
            <p:cNvSpPr/>
            <p:nvPr/>
          </p:nvSpPr>
          <p:spPr>
            <a:xfrm>
              <a:off x="3477891" y="1643570"/>
              <a:ext cx="426639" cy="399111"/>
            </a:xfrm>
            <a:custGeom>
              <a:avLst/>
              <a:gdLst/>
              <a:ahLst/>
              <a:cxnLst/>
              <a:rect l="l" t="t" r="r" b="b"/>
              <a:pathLst>
                <a:path w="23666" h="22139" extrusionOk="0">
                  <a:moveTo>
                    <a:pt x="1" y="0"/>
                  </a:moveTo>
                  <a:lnTo>
                    <a:pt x="1" y="22138"/>
                  </a:lnTo>
                  <a:lnTo>
                    <a:pt x="23665" y="22138"/>
                  </a:lnTo>
                  <a:lnTo>
                    <a:pt x="23665" y="0"/>
                  </a:lnTo>
                  <a:close/>
                </a:path>
              </a:pathLst>
            </a:custGeom>
            <a:solidFill>
              <a:srgbClr val="85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966;p28">
              <a:extLst>
                <a:ext uri="{FF2B5EF4-FFF2-40B4-BE49-F238E27FC236}">
                  <a16:creationId xmlns:a16="http://schemas.microsoft.com/office/drawing/2014/main" id="{0487042E-6211-1E39-51F9-3E5EDC0F9F7A}"/>
                </a:ext>
              </a:extLst>
            </p:cNvPr>
            <p:cNvSpPr/>
            <p:nvPr/>
          </p:nvSpPr>
          <p:spPr>
            <a:xfrm>
              <a:off x="3630349" y="1739084"/>
              <a:ext cx="159345" cy="191831"/>
            </a:xfrm>
            <a:custGeom>
              <a:avLst/>
              <a:gdLst/>
              <a:ahLst/>
              <a:cxnLst/>
              <a:rect l="l" t="t" r="r" b="b"/>
              <a:pathLst>
                <a:path w="8839" h="10641" extrusionOk="0">
                  <a:moveTo>
                    <a:pt x="4100" y="931"/>
                  </a:moveTo>
                  <a:lnTo>
                    <a:pt x="4158" y="945"/>
                  </a:lnTo>
                  <a:lnTo>
                    <a:pt x="4216" y="989"/>
                  </a:lnTo>
                  <a:lnTo>
                    <a:pt x="4274" y="1018"/>
                  </a:lnTo>
                  <a:lnTo>
                    <a:pt x="4303" y="1076"/>
                  </a:lnTo>
                  <a:lnTo>
                    <a:pt x="4347" y="1134"/>
                  </a:lnTo>
                  <a:lnTo>
                    <a:pt x="4361" y="1192"/>
                  </a:lnTo>
                  <a:lnTo>
                    <a:pt x="4361" y="1265"/>
                  </a:lnTo>
                  <a:lnTo>
                    <a:pt x="4361" y="4507"/>
                  </a:lnTo>
                  <a:lnTo>
                    <a:pt x="6498" y="4507"/>
                  </a:lnTo>
                  <a:lnTo>
                    <a:pt x="6658" y="4521"/>
                  </a:lnTo>
                  <a:lnTo>
                    <a:pt x="6803" y="4536"/>
                  </a:lnTo>
                  <a:lnTo>
                    <a:pt x="6963" y="4579"/>
                  </a:lnTo>
                  <a:lnTo>
                    <a:pt x="7094" y="4637"/>
                  </a:lnTo>
                  <a:lnTo>
                    <a:pt x="7239" y="4710"/>
                  </a:lnTo>
                  <a:lnTo>
                    <a:pt x="7356" y="4797"/>
                  </a:lnTo>
                  <a:lnTo>
                    <a:pt x="7486" y="4899"/>
                  </a:lnTo>
                  <a:lnTo>
                    <a:pt x="7588" y="5015"/>
                  </a:lnTo>
                  <a:lnTo>
                    <a:pt x="7675" y="5146"/>
                  </a:lnTo>
                  <a:lnTo>
                    <a:pt x="7763" y="5277"/>
                  </a:lnTo>
                  <a:lnTo>
                    <a:pt x="7821" y="5422"/>
                  </a:lnTo>
                  <a:lnTo>
                    <a:pt x="7864" y="5568"/>
                  </a:lnTo>
                  <a:lnTo>
                    <a:pt x="7893" y="5713"/>
                  </a:lnTo>
                  <a:lnTo>
                    <a:pt x="7908" y="5873"/>
                  </a:lnTo>
                  <a:lnTo>
                    <a:pt x="7908" y="6018"/>
                  </a:lnTo>
                  <a:lnTo>
                    <a:pt x="7893" y="6178"/>
                  </a:lnTo>
                  <a:lnTo>
                    <a:pt x="7457" y="8548"/>
                  </a:lnTo>
                  <a:lnTo>
                    <a:pt x="7428" y="8678"/>
                  </a:lnTo>
                  <a:lnTo>
                    <a:pt x="7385" y="8795"/>
                  </a:lnTo>
                  <a:lnTo>
                    <a:pt x="7341" y="8911"/>
                  </a:lnTo>
                  <a:lnTo>
                    <a:pt x="7283" y="9013"/>
                  </a:lnTo>
                  <a:lnTo>
                    <a:pt x="7210" y="9114"/>
                  </a:lnTo>
                  <a:lnTo>
                    <a:pt x="7138" y="9216"/>
                  </a:lnTo>
                  <a:lnTo>
                    <a:pt x="7065" y="9303"/>
                  </a:lnTo>
                  <a:lnTo>
                    <a:pt x="6963" y="9376"/>
                  </a:lnTo>
                  <a:lnTo>
                    <a:pt x="6876" y="9449"/>
                  </a:lnTo>
                  <a:lnTo>
                    <a:pt x="6774" y="9521"/>
                  </a:lnTo>
                  <a:lnTo>
                    <a:pt x="6658" y="9580"/>
                  </a:lnTo>
                  <a:lnTo>
                    <a:pt x="6556" y="9623"/>
                  </a:lnTo>
                  <a:lnTo>
                    <a:pt x="6440" y="9667"/>
                  </a:lnTo>
                  <a:lnTo>
                    <a:pt x="6309" y="9681"/>
                  </a:lnTo>
                  <a:lnTo>
                    <a:pt x="6193" y="9710"/>
                  </a:lnTo>
                  <a:lnTo>
                    <a:pt x="931" y="9710"/>
                  </a:lnTo>
                  <a:lnTo>
                    <a:pt x="931" y="4986"/>
                  </a:lnTo>
                  <a:lnTo>
                    <a:pt x="2239" y="4390"/>
                  </a:lnTo>
                  <a:lnTo>
                    <a:pt x="3722" y="1120"/>
                  </a:lnTo>
                  <a:lnTo>
                    <a:pt x="3765" y="1047"/>
                  </a:lnTo>
                  <a:lnTo>
                    <a:pt x="3838" y="974"/>
                  </a:lnTo>
                  <a:lnTo>
                    <a:pt x="3925" y="945"/>
                  </a:lnTo>
                  <a:lnTo>
                    <a:pt x="4027" y="931"/>
                  </a:lnTo>
                  <a:close/>
                  <a:moveTo>
                    <a:pt x="4027" y="0"/>
                  </a:moveTo>
                  <a:lnTo>
                    <a:pt x="3838" y="15"/>
                  </a:lnTo>
                  <a:lnTo>
                    <a:pt x="3663" y="44"/>
                  </a:lnTo>
                  <a:lnTo>
                    <a:pt x="3504" y="117"/>
                  </a:lnTo>
                  <a:lnTo>
                    <a:pt x="3344" y="204"/>
                  </a:lnTo>
                  <a:lnTo>
                    <a:pt x="3198" y="306"/>
                  </a:lnTo>
                  <a:lnTo>
                    <a:pt x="3067" y="437"/>
                  </a:lnTo>
                  <a:lnTo>
                    <a:pt x="2966" y="582"/>
                  </a:lnTo>
                  <a:lnTo>
                    <a:pt x="2864" y="742"/>
                  </a:lnTo>
                  <a:lnTo>
                    <a:pt x="1541" y="3693"/>
                  </a:lnTo>
                  <a:lnTo>
                    <a:pt x="0" y="4376"/>
                  </a:lnTo>
                  <a:lnTo>
                    <a:pt x="0" y="10641"/>
                  </a:lnTo>
                  <a:lnTo>
                    <a:pt x="6062" y="10641"/>
                  </a:lnTo>
                  <a:lnTo>
                    <a:pt x="6280" y="10626"/>
                  </a:lnTo>
                  <a:lnTo>
                    <a:pt x="6483" y="10597"/>
                  </a:lnTo>
                  <a:lnTo>
                    <a:pt x="6672" y="10554"/>
                  </a:lnTo>
                  <a:lnTo>
                    <a:pt x="6876" y="10495"/>
                  </a:lnTo>
                  <a:lnTo>
                    <a:pt x="7065" y="10423"/>
                  </a:lnTo>
                  <a:lnTo>
                    <a:pt x="7239" y="10321"/>
                  </a:lnTo>
                  <a:lnTo>
                    <a:pt x="7399" y="10219"/>
                  </a:lnTo>
                  <a:lnTo>
                    <a:pt x="7559" y="10103"/>
                  </a:lnTo>
                  <a:lnTo>
                    <a:pt x="7719" y="9958"/>
                  </a:lnTo>
                  <a:lnTo>
                    <a:pt x="7850" y="9812"/>
                  </a:lnTo>
                  <a:lnTo>
                    <a:pt x="7966" y="9652"/>
                  </a:lnTo>
                  <a:lnTo>
                    <a:pt x="8082" y="9492"/>
                  </a:lnTo>
                  <a:lnTo>
                    <a:pt x="8184" y="9303"/>
                  </a:lnTo>
                  <a:lnTo>
                    <a:pt x="8257" y="9114"/>
                  </a:lnTo>
                  <a:lnTo>
                    <a:pt x="8329" y="8925"/>
                  </a:lnTo>
                  <a:lnTo>
                    <a:pt x="8373" y="8722"/>
                  </a:lnTo>
                  <a:lnTo>
                    <a:pt x="8809" y="6353"/>
                  </a:lnTo>
                  <a:lnTo>
                    <a:pt x="8838" y="6091"/>
                  </a:lnTo>
                  <a:lnTo>
                    <a:pt x="8838" y="5829"/>
                  </a:lnTo>
                  <a:lnTo>
                    <a:pt x="8824" y="5582"/>
                  </a:lnTo>
                  <a:lnTo>
                    <a:pt x="8766" y="5335"/>
                  </a:lnTo>
                  <a:lnTo>
                    <a:pt x="8693" y="5088"/>
                  </a:lnTo>
                  <a:lnTo>
                    <a:pt x="8591" y="4855"/>
                  </a:lnTo>
                  <a:lnTo>
                    <a:pt x="8460" y="4637"/>
                  </a:lnTo>
                  <a:lnTo>
                    <a:pt x="8300" y="4419"/>
                  </a:lnTo>
                  <a:lnTo>
                    <a:pt x="8126" y="4230"/>
                  </a:lnTo>
                  <a:lnTo>
                    <a:pt x="7937" y="4070"/>
                  </a:lnTo>
                  <a:lnTo>
                    <a:pt x="7719" y="3925"/>
                  </a:lnTo>
                  <a:lnTo>
                    <a:pt x="7501" y="3794"/>
                  </a:lnTo>
                  <a:lnTo>
                    <a:pt x="7254" y="3707"/>
                  </a:lnTo>
                  <a:lnTo>
                    <a:pt x="7007" y="3634"/>
                  </a:lnTo>
                  <a:lnTo>
                    <a:pt x="6760" y="3591"/>
                  </a:lnTo>
                  <a:lnTo>
                    <a:pt x="6498" y="3576"/>
                  </a:lnTo>
                  <a:lnTo>
                    <a:pt x="5291" y="3576"/>
                  </a:lnTo>
                  <a:lnTo>
                    <a:pt x="5291" y="1265"/>
                  </a:lnTo>
                  <a:lnTo>
                    <a:pt x="5291" y="1134"/>
                  </a:lnTo>
                  <a:lnTo>
                    <a:pt x="5277" y="1003"/>
                  </a:lnTo>
                  <a:lnTo>
                    <a:pt x="5248" y="887"/>
                  </a:lnTo>
                  <a:lnTo>
                    <a:pt x="5204" y="771"/>
                  </a:lnTo>
                  <a:lnTo>
                    <a:pt x="5146" y="655"/>
                  </a:lnTo>
                  <a:lnTo>
                    <a:pt x="5088" y="553"/>
                  </a:lnTo>
                  <a:lnTo>
                    <a:pt x="5001" y="451"/>
                  </a:lnTo>
                  <a:lnTo>
                    <a:pt x="4928" y="364"/>
                  </a:lnTo>
                  <a:lnTo>
                    <a:pt x="4841" y="291"/>
                  </a:lnTo>
                  <a:lnTo>
                    <a:pt x="4739" y="218"/>
                  </a:lnTo>
                  <a:lnTo>
                    <a:pt x="4637" y="146"/>
                  </a:lnTo>
                  <a:lnTo>
                    <a:pt x="4521" y="102"/>
                  </a:lnTo>
                  <a:lnTo>
                    <a:pt x="4405" y="59"/>
                  </a:lnTo>
                  <a:lnTo>
                    <a:pt x="4289" y="15"/>
                  </a:lnTo>
                  <a:lnTo>
                    <a:pt x="4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967;p28">
              <a:extLst>
                <a:ext uri="{FF2B5EF4-FFF2-40B4-BE49-F238E27FC236}">
                  <a16:creationId xmlns:a16="http://schemas.microsoft.com/office/drawing/2014/main" id="{7D2848C7-5733-D996-DCA6-3ADC720BD022}"/>
                </a:ext>
              </a:extLst>
            </p:cNvPr>
            <p:cNvSpPr/>
            <p:nvPr/>
          </p:nvSpPr>
          <p:spPr>
            <a:xfrm>
              <a:off x="2886862" y="1409270"/>
              <a:ext cx="69983" cy="115845"/>
            </a:xfrm>
            <a:custGeom>
              <a:avLst/>
              <a:gdLst/>
              <a:ahLst/>
              <a:cxnLst/>
              <a:rect l="l" t="t" r="r" b="b"/>
              <a:pathLst>
                <a:path w="3882" h="6426" extrusionOk="0">
                  <a:moveTo>
                    <a:pt x="2951" y="931"/>
                  </a:moveTo>
                  <a:lnTo>
                    <a:pt x="2951" y="5495"/>
                  </a:lnTo>
                  <a:lnTo>
                    <a:pt x="931" y="5495"/>
                  </a:lnTo>
                  <a:lnTo>
                    <a:pt x="931" y="931"/>
                  </a:lnTo>
                  <a:close/>
                  <a:moveTo>
                    <a:pt x="1" y="1"/>
                  </a:moveTo>
                  <a:lnTo>
                    <a:pt x="1" y="6426"/>
                  </a:lnTo>
                  <a:lnTo>
                    <a:pt x="3882" y="6426"/>
                  </a:lnTo>
                  <a:lnTo>
                    <a:pt x="3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897" name="Google Shape;968;p28">
              <a:extLst>
                <a:ext uri="{FF2B5EF4-FFF2-40B4-BE49-F238E27FC236}">
                  <a16:creationId xmlns:a16="http://schemas.microsoft.com/office/drawing/2014/main" id="{B5E6B48C-E59C-A414-5D08-9CB0D468E031}"/>
                </a:ext>
              </a:extLst>
            </p:cNvPr>
            <p:cNvCxnSpPr/>
            <p:nvPr/>
          </p:nvCxnSpPr>
          <p:spPr>
            <a:xfrm>
              <a:off x="1564025" y="4686975"/>
              <a:ext cx="2057400" cy="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47;p31">
            <a:extLst>
              <a:ext uri="{FF2B5EF4-FFF2-40B4-BE49-F238E27FC236}">
                <a16:creationId xmlns:a16="http://schemas.microsoft.com/office/drawing/2014/main" id="{7F15CB57-E48E-5E81-ED22-90A965A44A8B}"/>
              </a:ext>
            </a:extLst>
          </p:cNvPr>
          <p:cNvGrpSpPr/>
          <p:nvPr/>
        </p:nvGrpSpPr>
        <p:grpSpPr>
          <a:xfrm>
            <a:off x="3935221" y="1503293"/>
            <a:ext cx="4321558" cy="5354707"/>
            <a:chOff x="2936352" y="1652372"/>
            <a:chExt cx="3601632" cy="3553248"/>
          </a:xfrm>
        </p:grpSpPr>
        <p:sp>
          <p:nvSpPr>
            <p:cNvPr id="5" name="Google Shape;948;p31">
              <a:extLst>
                <a:ext uri="{FF2B5EF4-FFF2-40B4-BE49-F238E27FC236}">
                  <a16:creationId xmlns:a16="http://schemas.microsoft.com/office/drawing/2014/main" id="{43C53132-A4E8-94BF-9C61-CD16A76B3276}"/>
                </a:ext>
              </a:extLst>
            </p:cNvPr>
            <p:cNvSpPr/>
            <p:nvPr/>
          </p:nvSpPr>
          <p:spPr>
            <a:xfrm>
              <a:off x="2936352" y="1652372"/>
              <a:ext cx="3601632" cy="3553248"/>
            </a:xfrm>
            <a:custGeom>
              <a:avLst/>
              <a:gdLst/>
              <a:ahLst/>
              <a:cxnLst/>
              <a:rect l="l" t="t" r="r" b="b"/>
              <a:pathLst>
                <a:path w="112551" h="111039" extrusionOk="0">
                  <a:moveTo>
                    <a:pt x="51114" y="1"/>
                  </a:moveTo>
                  <a:lnTo>
                    <a:pt x="46161" y="1477"/>
                  </a:lnTo>
                  <a:lnTo>
                    <a:pt x="46161" y="16836"/>
                  </a:lnTo>
                  <a:cubicBezTo>
                    <a:pt x="46161" y="22956"/>
                    <a:pt x="51697" y="27933"/>
                    <a:pt x="58472" y="27933"/>
                  </a:cubicBezTo>
                  <a:lnTo>
                    <a:pt x="60401" y="27933"/>
                  </a:lnTo>
                  <a:cubicBezTo>
                    <a:pt x="61818" y="27933"/>
                    <a:pt x="62877" y="28826"/>
                    <a:pt x="62877" y="29635"/>
                  </a:cubicBezTo>
                  <a:cubicBezTo>
                    <a:pt x="62877" y="30397"/>
                    <a:pt x="61913" y="31255"/>
                    <a:pt x="60579" y="31326"/>
                  </a:cubicBezTo>
                  <a:cubicBezTo>
                    <a:pt x="60508" y="31326"/>
                    <a:pt x="60472" y="31302"/>
                    <a:pt x="60401" y="31302"/>
                  </a:cubicBezTo>
                  <a:lnTo>
                    <a:pt x="31838" y="31302"/>
                  </a:lnTo>
                  <a:cubicBezTo>
                    <a:pt x="24444" y="31302"/>
                    <a:pt x="18419" y="36720"/>
                    <a:pt x="18419" y="43375"/>
                  </a:cubicBezTo>
                  <a:cubicBezTo>
                    <a:pt x="18419" y="50007"/>
                    <a:pt x="24444" y="55424"/>
                    <a:pt x="31838" y="55424"/>
                  </a:cubicBezTo>
                  <a:lnTo>
                    <a:pt x="74796" y="55424"/>
                  </a:lnTo>
                  <a:cubicBezTo>
                    <a:pt x="78094" y="55424"/>
                    <a:pt x="80915" y="57639"/>
                    <a:pt x="80915" y="60270"/>
                  </a:cubicBezTo>
                  <a:cubicBezTo>
                    <a:pt x="80915" y="62890"/>
                    <a:pt x="78094" y="65104"/>
                    <a:pt x="74796" y="65104"/>
                  </a:cubicBezTo>
                  <a:lnTo>
                    <a:pt x="18574" y="65104"/>
                  </a:lnTo>
                  <a:cubicBezTo>
                    <a:pt x="8323" y="65104"/>
                    <a:pt x="0" y="72498"/>
                    <a:pt x="0" y="81606"/>
                  </a:cubicBezTo>
                  <a:cubicBezTo>
                    <a:pt x="0" y="90714"/>
                    <a:pt x="8323" y="98108"/>
                    <a:pt x="18574" y="98108"/>
                  </a:cubicBezTo>
                  <a:lnTo>
                    <a:pt x="86309" y="98108"/>
                  </a:lnTo>
                  <a:cubicBezTo>
                    <a:pt x="94893" y="98108"/>
                    <a:pt x="101954" y="103978"/>
                    <a:pt x="102680" y="111038"/>
                  </a:cubicBezTo>
                  <a:lnTo>
                    <a:pt x="112550" y="111038"/>
                  </a:lnTo>
                  <a:cubicBezTo>
                    <a:pt x="111848" y="98787"/>
                    <a:pt x="100334" y="88738"/>
                    <a:pt x="86309" y="88738"/>
                  </a:cubicBezTo>
                  <a:lnTo>
                    <a:pt x="18574" y="88714"/>
                  </a:lnTo>
                  <a:cubicBezTo>
                    <a:pt x="13836" y="88714"/>
                    <a:pt x="9823" y="85476"/>
                    <a:pt x="9823" y="81606"/>
                  </a:cubicBezTo>
                  <a:cubicBezTo>
                    <a:pt x="9823" y="77760"/>
                    <a:pt x="13836" y="74498"/>
                    <a:pt x="18574" y="74498"/>
                  </a:cubicBezTo>
                  <a:lnTo>
                    <a:pt x="74796" y="74498"/>
                  </a:lnTo>
                  <a:cubicBezTo>
                    <a:pt x="83582" y="74498"/>
                    <a:pt x="90738" y="68116"/>
                    <a:pt x="90738" y="60270"/>
                  </a:cubicBezTo>
                  <a:cubicBezTo>
                    <a:pt x="90738" y="52412"/>
                    <a:pt x="83582" y="46030"/>
                    <a:pt x="74796" y="46030"/>
                  </a:cubicBezTo>
                  <a:lnTo>
                    <a:pt x="31838" y="46030"/>
                  </a:lnTo>
                  <a:cubicBezTo>
                    <a:pt x="29909" y="46030"/>
                    <a:pt x="28266" y="44816"/>
                    <a:pt x="28266" y="43375"/>
                  </a:cubicBezTo>
                  <a:cubicBezTo>
                    <a:pt x="28266" y="41911"/>
                    <a:pt x="29909" y="40696"/>
                    <a:pt x="31838" y="40696"/>
                  </a:cubicBezTo>
                  <a:lnTo>
                    <a:pt x="60401" y="40696"/>
                  </a:lnTo>
                  <a:cubicBezTo>
                    <a:pt x="67187" y="40696"/>
                    <a:pt x="72700" y="35731"/>
                    <a:pt x="72700" y="29635"/>
                  </a:cubicBezTo>
                  <a:cubicBezTo>
                    <a:pt x="72700" y="23516"/>
                    <a:pt x="67187" y="18551"/>
                    <a:pt x="60401" y="18551"/>
                  </a:cubicBezTo>
                  <a:lnTo>
                    <a:pt x="58472" y="18551"/>
                  </a:lnTo>
                  <a:cubicBezTo>
                    <a:pt x="57067" y="18551"/>
                    <a:pt x="56019" y="17646"/>
                    <a:pt x="56019" y="16836"/>
                  </a:cubicBezTo>
                  <a:cubicBezTo>
                    <a:pt x="56019" y="16622"/>
                    <a:pt x="55996" y="16372"/>
                    <a:pt x="55948" y="16146"/>
                  </a:cubicBezTo>
                  <a:lnTo>
                    <a:pt x="55948" y="1430"/>
                  </a:lnTo>
                  <a:lnTo>
                    <a:pt x="511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949;p31">
              <a:extLst>
                <a:ext uri="{FF2B5EF4-FFF2-40B4-BE49-F238E27FC236}">
                  <a16:creationId xmlns:a16="http://schemas.microsoft.com/office/drawing/2014/main" id="{8A0B6ADE-7C32-5AA5-A866-8B12DA43A17A}"/>
                </a:ext>
              </a:extLst>
            </p:cNvPr>
            <p:cNvSpPr/>
            <p:nvPr/>
          </p:nvSpPr>
          <p:spPr>
            <a:xfrm>
              <a:off x="2936352" y="1675636"/>
              <a:ext cx="3601632" cy="3529984"/>
            </a:xfrm>
            <a:custGeom>
              <a:avLst/>
              <a:gdLst/>
              <a:ahLst/>
              <a:cxnLst/>
              <a:rect l="l" t="t" r="r" b="b"/>
              <a:pathLst>
                <a:path w="112551" h="110312" extrusionOk="0">
                  <a:moveTo>
                    <a:pt x="48638" y="0"/>
                  </a:moveTo>
                  <a:lnTo>
                    <a:pt x="46161" y="750"/>
                  </a:lnTo>
                  <a:lnTo>
                    <a:pt x="46161" y="16109"/>
                  </a:lnTo>
                  <a:cubicBezTo>
                    <a:pt x="46161" y="22229"/>
                    <a:pt x="51697" y="27206"/>
                    <a:pt x="58472" y="27206"/>
                  </a:cubicBezTo>
                  <a:lnTo>
                    <a:pt x="60401" y="27206"/>
                  </a:lnTo>
                  <a:cubicBezTo>
                    <a:pt x="61818" y="27206"/>
                    <a:pt x="62877" y="28099"/>
                    <a:pt x="62877" y="28885"/>
                  </a:cubicBezTo>
                  <a:cubicBezTo>
                    <a:pt x="62877" y="29670"/>
                    <a:pt x="61913" y="30528"/>
                    <a:pt x="60579" y="30599"/>
                  </a:cubicBezTo>
                  <a:cubicBezTo>
                    <a:pt x="60508" y="30575"/>
                    <a:pt x="60472" y="30575"/>
                    <a:pt x="60401" y="30575"/>
                  </a:cubicBezTo>
                  <a:lnTo>
                    <a:pt x="31838" y="30575"/>
                  </a:lnTo>
                  <a:cubicBezTo>
                    <a:pt x="24444" y="30575"/>
                    <a:pt x="18419" y="35993"/>
                    <a:pt x="18419" y="42648"/>
                  </a:cubicBezTo>
                  <a:cubicBezTo>
                    <a:pt x="18419" y="49280"/>
                    <a:pt x="24444" y="54697"/>
                    <a:pt x="31838" y="54697"/>
                  </a:cubicBezTo>
                  <a:lnTo>
                    <a:pt x="74796" y="54697"/>
                  </a:lnTo>
                  <a:cubicBezTo>
                    <a:pt x="78094" y="54697"/>
                    <a:pt x="80915" y="56912"/>
                    <a:pt x="80915" y="59543"/>
                  </a:cubicBezTo>
                  <a:cubicBezTo>
                    <a:pt x="80915" y="62163"/>
                    <a:pt x="78094" y="64377"/>
                    <a:pt x="74796" y="64377"/>
                  </a:cubicBezTo>
                  <a:lnTo>
                    <a:pt x="18574" y="64377"/>
                  </a:lnTo>
                  <a:cubicBezTo>
                    <a:pt x="8323" y="64377"/>
                    <a:pt x="0" y="71771"/>
                    <a:pt x="0" y="80879"/>
                  </a:cubicBezTo>
                  <a:cubicBezTo>
                    <a:pt x="0" y="89987"/>
                    <a:pt x="8323" y="97381"/>
                    <a:pt x="18574" y="97381"/>
                  </a:cubicBezTo>
                  <a:lnTo>
                    <a:pt x="86309" y="97381"/>
                  </a:lnTo>
                  <a:cubicBezTo>
                    <a:pt x="94893" y="97381"/>
                    <a:pt x="101954" y="103251"/>
                    <a:pt x="102680" y="110311"/>
                  </a:cubicBezTo>
                  <a:lnTo>
                    <a:pt x="104252" y="110311"/>
                  </a:lnTo>
                  <a:cubicBezTo>
                    <a:pt x="103918" y="101477"/>
                    <a:pt x="94989" y="95988"/>
                    <a:pt x="86309" y="95988"/>
                  </a:cubicBezTo>
                  <a:lnTo>
                    <a:pt x="18574" y="95988"/>
                  </a:lnTo>
                  <a:cubicBezTo>
                    <a:pt x="9109" y="95988"/>
                    <a:pt x="1394" y="89202"/>
                    <a:pt x="1394" y="80879"/>
                  </a:cubicBezTo>
                  <a:cubicBezTo>
                    <a:pt x="1394" y="72557"/>
                    <a:pt x="9109" y="65794"/>
                    <a:pt x="18574" y="65794"/>
                  </a:cubicBezTo>
                  <a:lnTo>
                    <a:pt x="74796" y="65794"/>
                  </a:lnTo>
                  <a:cubicBezTo>
                    <a:pt x="78867" y="65794"/>
                    <a:pt x="82308" y="62936"/>
                    <a:pt x="82308" y="59543"/>
                  </a:cubicBezTo>
                  <a:cubicBezTo>
                    <a:pt x="82308" y="56138"/>
                    <a:pt x="78867" y="53281"/>
                    <a:pt x="74796" y="53281"/>
                  </a:cubicBezTo>
                  <a:lnTo>
                    <a:pt x="31838" y="53281"/>
                  </a:lnTo>
                  <a:cubicBezTo>
                    <a:pt x="25230" y="53281"/>
                    <a:pt x="19836" y="48518"/>
                    <a:pt x="19836" y="42648"/>
                  </a:cubicBezTo>
                  <a:cubicBezTo>
                    <a:pt x="19836" y="36755"/>
                    <a:pt x="25230" y="31992"/>
                    <a:pt x="31838" y="31992"/>
                  </a:cubicBezTo>
                  <a:lnTo>
                    <a:pt x="60651" y="31992"/>
                  </a:lnTo>
                  <a:cubicBezTo>
                    <a:pt x="62651" y="31873"/>
                    <a:pt x="64270" y="30504"/>
                    <a:pt x="64270" y="28885"/>
                  </a:cubicBezTo>
                  <a:cubicBezTo>
                    <a:pt x="64270" y="27218"/>
                    <a:pt x="62496" y="25801"/>
                    <a:pt x="60401" y="25801"/>
                  </a:cubicBezTo>
                  <a:lnTo>
                    <a:pt x="58472" y="25801"/>
                  </a:lnTo>
                  <a:cubicBezTo>
                    <a:pt x="52459" y="25801"/>
                    <a:pt x="47578" y="21467"/>
                    <a:pt x="47578" y="16109"/>
                  </a:cubicBezTo>
                  <a:lnTo>
                    <a:pt x="48638" y="0"/>
                  </a:lnTo>
                  <a:close/>
                  <a:moveTo>
                    <a:pt x="53638" y="24"/>
                  </a:moveTo>
                  <a:lnTo>
                    <a:pt x="54555" y="15419"/>
                  </a:lnTo>
                  <a:lnTo>
                    <a:pt x="54555" y="15526"/>
                  </a:lnTo>
                  <a:lnTo>
                    <a:pt x="54555" y="15645"/>
                  </a:lnTo>
                  <a:cubicBezTo>
                    <a:pt x="54603" y="15824"/>
                    <a:pt x="54603" y="15978"/>
                    <a:pt x="54603" y="16109"/>
                  </a:cubicBezTo>
                  <a:cubicBezTo>
                    <a:pt x="54603" y="17800"/>
                    <a:pt x="56377" y="19217"/>
                    <a:pt x="58472" y="19217"/>
                  </a:cubicBezTo>
                  <a:lnTo>
                    <a:pt x="60401" y="19217"/>
                  </a:lnTo>
                  <a:cubicBezTo>
                    <a:pt x="66402" y="19217"/>
                    <a:pt x="71307" y="23563"/>
                    <a:pt x="71307" y="28908"/>
                  </a:cubicBezTo>
                  <a:cubicBezTo>
                    <a:pt x="71307" y="34242"/>
                    <a:pt x="66402" y="38576"/>
                    <a:pt x="60401" y="38576"/>
                  </a:cubicBezTo>
                  <a:lnTo>
                    <a:pt x="31838" y="38576"/>
                  </a:lnTo>
                  <a:cubicBezTo>
                    <a:pt x="29099" y="38576"/>
                    <a:pt x="26849" y="40398"/>
                    <a:pt x="26849" y="42648"/>
                  </a:cubicBezTo>
                  <a:cubicBezTo>
                    <a:pt x="26849" y="44875"/>
                    <a:pt x="29099" y="46720"/>
                    <a:pt x="31838" y="46720"/>
                  </a:cubicBezTo>
                  <a:lnTo>
                    <a:pt x="74796" y="46720"/>
                  </a:lnTo>
                  <a:cubicBezTo>
                    <a:pt x="82820" y="46720"/>
                    <a:pt x="89345" y="52459"/>
                    <a:pt x="89345" y="59543"/>
                  </a:cubicBezTo>
                  <a:cubicBezTo>
                    <a:pt x="89345" y="66604"/>
                    <a:pt x="82820" y="72354"/>
                    <a:pt x="74796" y="72354"/>
                  </a:cubicBezTo>
                  <a:lnTo>
                    <a:pt x="18574" y="72354"/>
                  </a:lnTo>
                  <a:cubicBezTo>
                    <a:pt x="13062" y="72354"/>
                    <a:pt x="8430" y="76271"/>
                    <a:pt x="8430" y="80879"/>
                  </a:cubicBezTo>
                  <a:cubicBezTo>
                    <a:pt x="8430" y="85487"/>
                    <a:pt x="13062" y="89404"/>
                    <a:pt x="18574" y="89404"/>
                  </a:cubicBezTo>
                  <a:lnTo>
                    <a:pt x="86309" y="89404"/>
                  </a:lnTo>
                  <a:cubicBezTo>
                    <a:pt x="92738" y="89404"/>
                    <a:pt x="98858" y="91559"/>
                    <a:pt x="103537" y="95500"/>
                  </a:cubicBezTo>
                  <a:cubicBezTo>
                    <a:pt x="107716" y="99024"/>
                    <a:pt x="110550" y="103703"/>
                    <a:pt x="111157" y="110311"/>
                  </a:cubicBezTo>
                  <a:lnTo>
                    <a:pt x="112550" y="110311"/>
                  </a:lnTo>
                  <a:cubicBezTo>
                    <a:pt x="111848" y="98060"/>
                    <a:pt x="100334" y="88011"/>
                    <a:pt x="86309" y="88011"/>
                  </a:cubicBezTo>
                  <a:lnTo>
                    <a:pt x="18574" y="87987"/>
                  </a:lnTo>
                  <a:cubicBezTo>
                    <a:pt x="13836" y="87987"/>
                    <a:pt x="9823" y="84749"/>
                    <a:pt x="9823" y="80879"/>
                  </a:cubicBezTo>
                  <a:cubicBezTo>
                    <a:pt x="9823" y="77033"/>
                    <a:pt x="13836" y="73771"/>
                    <a:pt x="18574" y="73771"/>
                  </a:cubicBezTo>
                  <a:lnTo>
                    <a:pt x="74796" y="73771"/>
                  </a:lnTo>
                  <a:cubicBezTo>
                    <a:pt x="83582" y="73771"/>
                    <a:pt x="90738" y="67389"/>
                    <a:pt x="90738" y="59543"/>
                  </a:cubicBezTo>
                  <a:cubicBezTo>
                    <a:pt x="90738" y="51685"/>
                    <a:pt x="83582" y="45303"/>
                    <a:pt x="74796" y="45303"/>
                  </a:cubicBezTo>
                  <a:lnTo>
                    <a:pt x="31838" y="45303"/>
                  </a:lnTo>
                  <a:cubicBezTo>
                    <a:pt x="29909" y="45303"/>
                    <a:pt x="28266" y="44089"/>
                    <a:pt x="28266" y="42648"/>
                  </a:cubicBezTo>
                  <a:cubicBezTo>
                    <a:pt x="28266" y="41184"/>
                    <a:pt x="29909" y="39969"/>
                    <a:pt x="31838" y="39969"/>
                  </a:cubicBezTo>
                  <a:lnTo>
                    <a:pt x="60401" y="39969"/>
                  </a:lnTo>
                  <a:cubicBezTo>
                    <a:pt x="67187" y="39969"/>
                    <a:pt x="72700" y="35004"/>
                    <a:pt x="72700" y="28908"/>
                  </a:cubicBezTo>
                  <a:cubicBezTo>
                    <a:pt x="72700" y="22789"/>
                    <a:pt x="67187" y="17824"/>
                    <a:pt x="60401" y="17824"/>
                  </a:cubicBezTo>
                  <a:lnTo>
                    <a:pt x="58472" y="17824"/>
                  </a:lnTo>
                  <a:cubicBezTo>
                    <a:pt x="57067" y="17824"/>
                    <a:pt x="56019" y="16919"/>
                    <a:pt x="56019" y="16109"/>
                  </a:cubicBezTo>
                  <a:cubicBezTo>
                    <a:pt x="56019" y="15895"/>
                    <a:pt x="55996" y="15645"/>
                    <a:pt x="55948" y="15419"/>
                  </a:cubicBezTo>
                  <a:lnTo>
                    <a:pt x="55948" y="703"/>
                  </a:lnTo>
                  <a:lnTo>
                    <a:pt x="53638" y="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oogle Shape;950;p31">
              <a:extLst>
                <a:ext uri="{FF2B5EF4-FFF2-40B4-BE49-F238E27FC236}">
                  <a16:creationId xmlns:a16="http://schemas.microsoft.com/office/drawing/2014/main" id="{39710EAB-01CD-7515-EEB8-9D19BC4510AD}"/>
                </a:ext>
              </a:extLst>
            </p:cNvPr>
            <p:cNvGrpSpPr/>
            <p:nvPr/>
          </p:nvGrpSpPr>
          <p:grpSpPr>
            <a:xfrm>
              <a:off x="3071232" y="1725908"/>
              <a:ext cx="3289568" cy="3329600"/>
              <a:chOff x="3071232" y="1725908"/>
              <a:chExt cx="3289568" cy="3329600"/>
            </a:xfrm>
          </p:grpSpPr>
          <p:sp>
            <p:nvSpPr>
              <p:cNvPr id="8" name="Google Shape;951;p31">
                <a:extLst>
                  <a:ext uri="{FF2B5EF4-FFF2-40B4-BE49-F238E27FC236}">
                    <a16:creationId xmlns:a16="http://schemas.microsoft.com/office/drawing/2014/main" id="{1281CB06-7F77-156F-3621-66AD53314495}"/>
                  </a:ext>
                </a:extLst>
              </p:cNvPr>
              <p:cNvSpPr/>
              <p:nvPr/>
            </p:nvSpPr>
            <p:spPr>
              <a:xfrm>
                <a:off x="3662528" y="3020564"/>
                <a:ext cx="52224" cy="98304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072" extrusionOk="0">
                    <a:moveTo>
                      <a:pt x="668" y="0"/>
                    </a:moveTo>
                    <a:cubicBezTo>
                      <a:pt x="275" y="0"/>
                      <a:pt x="1" y="322"/>
                      <a:pt x="1" y="714"/>
                    </a:cubicBezTo>
                    <a:lnTo>
                      <a:pt x="1" y="738"/>
                    </a:lnTo>
                    <a:cubicBezTo>
                      <a:pt x="1" y="1346"/>
                      <a:pt x="48" y="1953"/>
                      <a:pt x="191" y="2536"/>
                    </a:cubicBezTo>
                    <a:cubicBezTo>
                      <a:pt x="275" y="2858"/>
                      <a:pt x="548" y="3072"/>
                      <a:pt x="870" y="3072"/>
                    </a:cubicBezTo>
                    <a:cubicBezTo>
                      <a:pt x="929" y="3072"/>
                      <a:pt x="977" y="3060"/>
                      <a:pt x="1037" y="3048"/>
                    </a:cubicBezTo>
                    <a:cubicBezTo>
                      <a:pt x="1418" y="2953"/>
                      <a:pt x="1632" y="2560"/>
                      <a:pt x="1537" y="2179"/>
                    </a:cubicBezTo>
                    <a:cubicBezTo>
                      <a:pt x="1406" y="1715"/>
                      <a:pt x="1334" y="1226"/>
                      <a:pt x="1334" y="738"/>
                    </a:cubicBezTo>
                    <a:lnTo>
                      <a:pt x="1334" y="714"/>
                    </a:lnTo>
                    <a:cubicBezTo>
                      <a:pt x="1334" y="322"/>
                      <a:pt x="1060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Google Shape;952;p31">
                <a:extLst>
                  <a:ext uri="{FF2B5EF4-FFF2-40B4-BE49-F238E27FC236}">
                    <a16:creationId xmlns:a16="http://schemas.microsoft.com/office/drawing/2014/main" id="{86390344-1EA4-FFA2-6AB7-7C096071BA01}"/>
                  </a:ext>
                </a:extLst>
              </p:cNvPr>
              <p:cNvSpPr/>
              <p:nvPr/>
            </p:nvSpPr>
            <p:spPr>
              <a:xfrm>
                <a:off x="3852288" y="2785012"/>
                <a:ext cx="100992" cy="54208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694" extrusionOk="0">
                    <a:moveTo>
                      <a:pt x="2424" y="0"/>
                    </a:moveTo>
                    <a:cubicBezTo>
                      <a:pt x="2402" y="0"/>
                      <a:pt x="2380" y="1"/>
                      <a:pt x="2358" y="3"/>
                    </a:cubicBezTo>
                    <a:cubicBezTo>
                      <a:pt x="1762" y="51"/>
                      <a:pt x="1179" y="146"/>
                      <a:pt x="595" y="301"/>
                    </a:cubicBezTo>
                    <a:cubicBezTo>
                      <a:pt x="226" y="396"/>
                      <a:pt x="0" y="789"/>
                      <a:pt x="95" y="1170"/>
                    </a:cubicBezTo>
                    <a:cubicBezTo>
                      <a:pt x="179" y="1479"/>
                      <a:pt x="464" y="1694"/>
                      <a:pt x="786" y="1694"/>
                    </a:cubicBezTo>
                    <a:cubicBezTo>
                      <a:pt x="845" y="1694"/>
                      <a:pt x="905" y="1694"/>
                      <a:pt x="965" y="1670"/>
                    </a:cubicBezTo>
                    <a:cubicBezTo>
                      <a:pt x="1453" y="1539"/>
                      <a:pt x="1965" y="1456"/>
                      <a:pt x="2477" y="1408"/>
                    </a:cubicBezTo>
                    <a:cubicBezTo>
                      <a:pt x="2870" y="1384"/>
                      <a:pt x="3155" y="1039"/>
                      <a:pt x="3120" y="646"/>
                    </a:cubicBezTo>
                    <a:cubicBezTo>
                      <a:pt x="3097" y="275"/>
                      <a:pt x="2789" y="0"/>
                      <a:pt x="24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Google Shape;953;p31">
                <a:extLst>
                  <a:ext uri="{FF2B5EF4-FFF2-40B4-BE49-F238E27FC236}">
                    <a16:creationId xmlns:a16="http://schemas.microsoft.com/office/drawing/2014/main" id="{27F7F6CF-5A4B-9D41-F408-F6A4BA0EBE83}"/>
                  </a:ext>
                </a:extLst>
              </p:cNvPr>
              <p:cNvSpPr/>
              <p:nvPr/>
            </p:nvSpPr>
            <p:spPr>
              <a:xfrm>
                <a:off x="4327008" y="3876660"/>
                <a:ext cx="98688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346" extrusionOk="0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82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Google Shape;954;p31">
                <a:extLst>
                  <a:ext uri="{FF2B5EF4-FFF2-40B4-BE49-F238E27FC236}">
                    <a16:creationId xmlns:a16="http://schemas.microsoft.com/office/drawing/2014/main" id="{1B7859A7-66FD-27F4-A36D-50B838EEE9C1}"/>
                  </a:ext>
                </a:extLst>
              </p:cNvPr>
              <p:cNvSpPr/>
              <p:nvPr/>
            </p:nvSpPr>
            <p:spPr>
              <a:xfrm>
                <a:off x="3904096" y="3257428"/>
                <a:ext cx="99456" cy="47776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493" extrusionOk="0">
                    <a:moveTo>
                      <a:pt x="746" y="1"/>
                    </a:moveTo>
                    <a:cubicBezTo>
                      <a:pt x="380" y="1"/>
                      <a:pt x="70" y="287"/>
                      <a:pt x="36" y="659"/>
                    </a:cubicBezTo>
                    <a:cubicBezTo>
                      <a:pt x="0" y="1052"/>
                      <a:pt x="286" y="1409"/>
                      <a:pt x="679" y="1444"/>
                    </a:cubicBezTo>
                    <a:cubicBezTo>
                      <a:pt x="989" y="1468"/>
                      <a:pt x="1298" y="1492"/>
                      <a:pt x="1596" y="1492"/>
                    </a:cubicBezTo>
                    <a:lnTo>
                      <a:pt x="2405" y="1492"/>
                    </a:lnTo>
                    <a:cubicBezTo>
                      <a:pt x="2798" y="1492"/>
                      <a:pt x="3108" y="1147"/>
                      <a:pt x="3108" y="754"/>
                    </a:cubicBezTo>
                    <a:cubicBezTo>
                      <a:pt x="3108" y="361"/>
                      <a:pt x="2798" y="4"/>
                      <a:pt x="2405" y="4"/>
                    </a:cubicBezTo>
                    <a:lnTo>
                      <a:pt x="1596" y="4"/>
                    </a:lnTo>
                    <a:cubicBezTo>
                      <a:pt x="1421" y="4"/>
                      <a:pt x="1247" y="14"/>
                      <a:pt x="1072" y="14"/>
                    </a:cubicBezTo>
                    <a:cubicBezTo>
                      <a:pt x="985" y="14"/>
                      <a:pt x="897" y="12"/>
                      <a:pt x="810" y="4"/>
                    </a:cubicBezTo>
                    <a:cubicBezTo>
                      <a:pt x="789" y="2"/>
                      <a:pt x="767" y="1"/>
                      <a:pt x="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oogle Shape;955;p31">
                <a:extLst>
                  <a:ext uri="{FF2B5EF4-FFF2-40B4-BE49-F238E27FC236}">
                    <a16:creationId xmlns:a16="http://schemas.microsoft.com/office/drawing/2014/main" id="{5F6E6145-1C89-3ECD-E4E7-045E3E2CF57B}"/>
                  </a:ext>
                </a:extLst>
              </p:cNvPr>
              <p:cNvSpPr/>
              <p:nvPr/>
            </p:nvSpPr>
            <p:spPr>
              <a:xfrm>
                <a:off x="3733792" y="3185780"/>
                <a:ext cx="93760" cy="77120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410" extrusionOk="0">
                    <a:moveTo>
                      <a:pt x="789" y="1"/>
                    </a:moveTo>
                    <a:cubicBezTo>
                      <a:pt x="595" y="1"/>
                      <a:pt x="402" y="78"/>
                      <a:pt x="262" y="231"/>
                    </a:cubicBezTo>
                    <a:cubicBezTo>
                      <a:pt x="0" y="516"/>
                      <a:pt x="24" y="969"/>
                      <a:pt x="310" y="1231"/>
                    </a:cubicBezTo>
                    <a:cubicBezTo>
                      <a:pt x="750" y="1636"/>
                      <a:pt x="1239" y="1993"/>
                      <a:pt x="1750" y="2314"/>
                    </a:cubicBezTo>
                    <a:cubicBezTo>
                      <a:pt x="1870" y="2374"/>
                      <a:pt x="1989" y="2409"/>
                      <a:pt x="2120" y="2409"/>
                    </a:cubicBezTo>
                    <a:cubicBezTo>
                      <a:pt x="2358" y="2409"/>
                      <a:pt x="2596" y="2290"/>
                      <a:pt x="2727" y="2064"/>
                    </a:cubicBezTo>
                    <a:cubicBezTo>
                      <a:pt x="2929" y="1731"/>
                      <a:pt x="2822" y="1302"/>
                      <a:pt x="2489" y="1100"/>
                    </a:cubicBezTo>
                    <a:cubicBezTo>
                      <a:pt x="2048" y="826"/>
                      <a:pt x="1631" y="528"/>
                      <a:pt x="1262" y="183"/>
                    </a:cubicBezTo>
                    <a:cubicBezTo>
                      <a:pt x="1129" y="61"/>
                      <a:pt x="959" y="1"/>
                      <a:pt x="7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Google Shape;956;p31">
                <a:extLst>
                  <a:ext uri="{FF2B5EF4-FFF2-40B4-BE49-F238E27FC236}">
                    <a16:creationId xmlns:a16="http://schemas.microsoft.com/office/drawing/2014/main" id="{07D3F59E-BC23-30BF-DD6D-AF8D1F6082AF}"/>
                  </a:ext>
                </a:extLst>
              </p:cNvPr>
              <p:cNvSpPr/>
              <p:nvPr/>
            </p:nvSpPr>
            <p:spPr>
              <a:xfrm>
                <a:off x="3699104" y="2856244"/>
                <a:ext cx="86528" cy="85088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659" extrusionOk="0">
                    <a:moveTo>
                      <a:pt x="1910" y="1"/>
                    </a:moveTo>
                    <a:cubicBezTo>
                      <a:pt x="1742" y="1"/>
                      <a:pt x="1574" y="61"/>
                      <a:pt x="1441" y="182"/>
                    </a:cubicBezTo>
                    <a:cubicBezTo>
                      <a:pt x="989" y="599"/>
                      <a:pt x="572" y="1051"/>
                      <a:pt x="227" y="1528"/>
                    </a:cubicBezTo>
                    <a:cubicBezTo>
                      <a:pt x="1" y="1849"/>
                      <a:pt x="72" y="2290"/>
                      <a:pt x="394" y="2516"/>
                    </a:cubicBezTo>
                    <a:cubicBezTo>
                      <a:pt x="513" y="2611"/>
                      <a:pt x="656" y="2659"/>
                      <a:pt x="799" y="2659"/>
                    </a:cubicBezTo>
                    <a:cubicBezTo>
                      <a:pt x="1025" y="2659"/>
                      <a:pt x="1239" y="2551"/>
                      <a:pt x="1382" y="2361"/>
                    </a:cubicBezTo>
                    <a:cubicBezTo>
                      <a:pt x="1668" y="1956"/>
                      <a:pt x="2001" y="1575"/>
                      <a:pt x="2382" y="1242"/>
                    </a:cubicBezTo>
                    <a:cubicBezTo>
                      <a:pt x="2680" y="980"/>
                      <a:pt x="2704" y="527"/>
                      <a:pt x="2442" y="242"/>
                    </a:cubicBezTo>
                    <a:cubicBezTo>
                      <a:pt x="2301" y="82"/>
                      <a:pt x="2105" y="1"/>
                      <a:pt x="19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Google Shape;957;p31">
                <a:extLst>
                  <a:ext uri="{FF2B5EF4-FFF2-40B4-BE49-F238E27FC236}">
                    <a16:creationId xmlns:a16="http://schemas.microsoft.com/office/drawing/2014/main" id="{BF3F1ECF-52E7-E6E6-16C9-79EE3D1897D6}"/>
                  </a:ext>
                </a:extLst>
              </p:cNvPr>
              <p:cNvSpPr/>
              <p:nvPr/>
            </p:nvSpPr>
            <p:spPr>
              <a:xfrm>
                <a:off x="3782176" y="4637908"/>
                <a:ext cx="98336" cy="44608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394" extrusionOk="0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10" y="24"/>
                      <a:pt x="0" y="322"/>
                      <a:pt x="0" y="703"/>
                    </a:cubicBezTo>
                    <a:cubicBezTo>
                      <a:pt x="0" y="1095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72" y="1072"/>
                      <a:pt x="3072" y="691"/>
                    </a:cubicBezTo>
                    <a:cubicBezTo>
                      <a:pt x="3072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Google Shape;958;p31">
                <a:extLst>
                  <a:ext uri="{FF2B5EF4-FFF2-40B4-BE49-F238E27FC236}">
                    <a16:creationId xmlns:a16="http://schemas.microsoft.com/office/drawing/2014/main" id="{B5186C9F-6D7A-76AD-33DF-349B54F3459D}"/>
                  </a:ext>
                </a:extLst>
              </p:cNvPr>
              <p:cNvSpPr/>
              <p:nvPr/>
            </p:nvSpPr>
            <p:spPr>
              <a:xfrm>
                <a:off x="3952864" y="3876660"/>
                <a:ext cx="98720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346" extrusionOk="0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70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Google Shape;959;p31">
                <a:extLst>
                  <a:ext uri="{FF2B5EF4-FFF2-40B4-BE49-F238E27FC236}">
                    <a16:creationId xmlns:a16="http://schemas.microsoft.com/office/drawing/2014/main" id="{6A707FFB-BA6B-55EE-7306-FF135E2606DE}"/>
                  </a:ext>
                </a:extLst>
              </p:cNvPr>
              <p:cNvSpPr/>
              <p:nvPr/>
            </p:nvSpPr>
            <p:spPr>
              <a:xfrm>
                <a:off x="4279392" y="3257524"/>
                <a:ext cx="98688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490" extrusionOk="0">
                    <a:moveTo>
                      <a:pt x="702" y="1"/>
                    </a:moveTo>
                    <a:cubicBezTo>
                      <a:pt x="321" y="1"/>
                      <a:pt x="0" y="358"/>
                      <a:pt x="0" y="751"/>
                    </a:cubicBezTo>
                    <a:cubicBezTo>
                      <a:pt x="0" y="1144"/>
                      <a:pt x="310" y="1489"/>
                      <a:pt x="702" y="1489"/>
                    </a:cubicBezTo>
                    <a:lnTo>
                      <a:pt x="2369" y="1489"/>
                    </a:lnTo>
                    <a:cubicBezTo>
                      <a:pt x="2762" y="1489"/>
                      <a:pt x="3084" y="1144"/>
                      <a:pt x="3084" y="751"/>
                    </a:cubicBezTo>
                    <a:cubicBezTo>
                      <a:pt x="3084" y="358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Google Shape;960;p31">
                <a:extLst>
                  <a:ext uri="{FF2B5EF4-FFF2-40B4-BE49-F238E27FC236}">
                    <a16:creationId xmlns:a16="http://schemas.microsoft.com/office/drawing/2014/main" id="{DB42F7AE-0816-7106-8632-64BD9F7704C9}"/>
                  </a:ext>
                </a:extLst>
              </p:cNvPr>
              <p:cNvSpPr/>
              <p:nvPr/>
            </p:nvSpPr>
            <p:spPr>
              <a:xfrm>
                <a:off x="4139936" y="3876660"/>
                <a:ext cx="98720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346" extrusionOk="0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82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Google Shape;961;p31">
                <a:extLst>
                  <a:ext uri="{FF2B5EF4-FFF2-40B4-BE49-F238E27FC236}">
                    <a16:creationId xmlns:a16="http://schemas.microsoft.com/office/drawing/2014/main" id="{AC95F66A-EE0D-13B7-70B9-83BA9F5FA1D8}"/>
                  </a:ext>
                </a:extLst>
              </p:cNvPr>
              <p:cNvSpPr/>
              <p:nvPr/>
            </p:nvSpPr>
            <p:spPr>
              <a:xfrm>
                <a:off x="4156320" y="4637908"/>
                <a:ext cx="98688" cy="44608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394" extrusionOk="0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10" y="24"/>
                      <a:pt x="0" y="322"/>
                      <a:pt x="0" y="714"/>
                    </a:cubicBezTo>
                    <a:cubicBezTo>
                      <a:pt x="0" y="1095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84" y="1072"/>
                      <a:pt x="3084" y="691"/>
                    </a:cubicBezTo>
                    <a:cubicBezTo>
                      <a:pt x="3084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Google Shape;962;p31">
                <a:extLst>
                  <a:ext uri="{FF2B5EF4-FFF2-40B4-BE49-F238E27FC236}">
                    <a16:creationId xmlns:a16="http://schemas.microsoft.com/office/drawing/2014/main" id="{5B417453-A1FB-6E59-DBBB-D1EB49EAC1F8}"/>
                  </a:ext>
                </a:extLst>
              </p:cNvPr>
              <p:cNvSpPr/>
              <p:nvPr/>
            </p:nvSpPr>
            <p:spPr>
              <a:xfrm>
                <a:off x="4092320" y="3257524"/>
                <a:ext cx="98688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490" extrusionOk="0">
                    <a:moveTo>
                      <a:pt x="703" y="1"/>
                    </a:moveTo>
                    <a:cubicBezTo>
                      <a:pt x="310" y="1"/>
                      <a:pt x="0" y="358"/>
                      <a:pt x="0" y="751"/>
                    </a:cubicBezTo>
                    <a:cubicBezTo>
                      <a:pt x="0" y="1144"/>
                      <a:pt x="310" y="1489"/>
                      <a:pt x="703" y="1489"/>
                    </a:cubicBezTo>
                    <a:lnTo>
                      <a:pt x="2369" y="1489"/>
                    </a:lnTo>
                    <a:cubicBezTo>
                      <a:pt x="2762" y="1489"/>
                      <a:pt x="3084" y="1144"/>
                      <a:pt x="3084" y="751"/>
                    </a:cubicBezTo>
                    <a:cubicBezTo>
                      <a:pt x="3084" y="358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Google Shape;963;p31">
                <a:extLst>
                  <a:ext uri="{FF2B5EF4-FFF2-40B4-BE49-F238E27FC236}">
                    <a16:creationId xmlns:a16="http://schemas.microsoft.com/office/drawing/2014/main" id="{4EEBC591-260C-D159-2D0C-447D26FC5179}"/>
                  </a:ext>
                </a:extLst>
              </p:cNvPr>
              <p:cNvSpPr/>
              <p:nvPr/>
            </p:nvSpPr>
            <p:spPr>
              <a:xfrm>
                <a:off x="3969248" y="4637908"/>
                <a:ext cx="98720" cy="44608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394" extrusionOk="0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10" y="24"/>
                      <a:pt x="0" y="322"/>
                      <a:pt x="0" y="714"/>
                    </a:cubicBezTo>
                    <a:cubicBezTo>
                      <a:pt x="0" y="1095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72" y="1072"/>
                      <a:pt x="3072" y="691"/>
                    </a:cubicBezTo>
                    <a:cubicBezTo>
                      <a:pt x="3084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Google Shape;964;p31">
                <a:extLst>
                  <a:ext uri="{FF2B5EF4-FFF2-40B4-BE49-F238E27FC236}">
                    <a16:creationId xmlns:a16="http://schemas.microsoft.com/office/drawing/2014/main" id="{E9A7FD4E-8664-7A60-A8AD-22950553A76E}"/>
                  </a:ext>
                </a:extLst>
              </p:cNvPr>
              <p:cNvSpPr/>
              <p:nvPr/>
            </p:nvSpPr>
            <p:spPr>
              <a:xfrm>
                <a:off x="3765792" y="3876660"/>
                <a:ext cx="98720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346" extrusionOk="0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70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Google Shape;965;p31">
                <a:extLst>
                  <a:ext uri="{FF2B5EF4-FFF2-40B4-BE49-F238E27FC236}">
                    <a16:creationId xmlns:a16="http://schemas.microsoft.com/office/drawing/2014/main" id="{094E746D-38C4-6312-467B-9EC05910460B}"/>
                  </a:ext>
                </a:extLst>
              </p:cNvPr>
              <p:cNvSpPr/>
              <p:nvPr/>
            </p:nvSpPr>
            <p:spPr>
              <a:xfrm>
                <a:off x="4040864" y="2786228"/>
                <a:ext cx="98720" cy="4272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335" extrusionOk="0">
                    <a:moveTo>
                      <a:pt x="703" y="1"/>
                    </a:moveTo>
                    <a:cubicBezTo>
                      <a:pt x="322" y="1"/>
                      <a:pt x="1" y="275"/>
                      <a:pt x="1" y="668"/>
                    </a:cubicBezTo>
                    <a:cubicBezTo>
                      <a:pt x="1" y="1060"/>
                      <a:pt x="322" y="1334"/>
                      <a:pt x="703" y="1334"/>
                    </a:cubicBezTo>
                    <a:lnTo>
                      <a:pt x="2370" y="1334"/>
                    </a:lnTo>
                    <a:cubicBezTo>
                      <a:pt x="2763" y="1334"/>
                      <a:pt x="3084" y="1060"/>
                      <a:pt x="3084" y="668"/>
                    </a:cubicBezTo>
                    <a:cubicBezTo>
                      <a:pt x="3084" y="275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Google Shape;966;p31">
                <a:extLst>
                  <a:ext uri="{FF2B5EF4-FFF2-40B4-BE49-F238E27FC236}">
                    <a16:creationId xmlns:a16="http://schemas.microsoft.com/office/drawing/2014/main" id="{22B058FF-1A6A-7B60-F3ED-F37E785B686E}"/>
                  </a:ext>
                </a:extLst>
              </p:cNvPr>
              <p:cNvSpPr/>
              <p:nvPr/>
            </p:nvSpPr>
            <p:spPr>
              <a:xfrm>
                <a:off x="3102080" y="4062612"/>
                <a:ext cx="78528" cy="91456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2858" extrusionOk="0">
                    <a:moveTo>
                      <a:pt x="1644" y="0"/>
                    </a:moveTo>
                    <a:cubicBezTo>
                      <a:pt x="1417" y="0"/>
                      <a:pt x="1195" y="108"/>
                      <a:pt x="1060" y="309"/>
                    </a:cubicBezTo>
                    <a:cubicBezTo>
                      <a:pt x="727" y="797"/>
                      <a:pt x="429" y="1321"/>
                      <a:pt x="167" y="1845"/>
                    </a:cubicBezTo>
                    <a:cubicBezTo>
                      <a:pt x="1" y="2190"/>
                      <a:pt x="155" y="2619"/>
                      <a:pt x="501" y="2786"/>
                    </a:cubicBezTo>
                    <a:cubicBezTo>
                      <a:pt x="608" y="2833"/>
                      <a:pt x="703" y="2857"/>
                      <a:pt x="810" y="2857"/>
                    </a:cubicBezTo>
                    <a:cubicBezTo>
                      <a:pt x="1072" y="2857"/>
                      <a:pt x="1322" y="2714"/>
                      <a:pt x="1453" y="2452"/>
                    </a:cubicBezTo>
                    <a:cubicBezTo>
                      <a:pt x="1668" y="2000"/>
                      <a:pt x="1930" y="1536"/>
                      <a:pt x="2227" y="1107"/>
                    </a:cubicBezTo>
                    <a:cubicBezTo>
                      <a:pt x="2453" y="785"/>
                      <a:pt x="2358" y="345"/>
                      <a:pt x="2037" y="119"/>
                    </a:cubicBezTo>
                    <a:cubicBezTo>
                      <a:pt x="1916" y="39"/>
                      <a:pt x="1780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Google Shape;967;p31">
                <a:extLst>
                  <a:ext uri="{FF2B5EF4-FFF2-40B4-BE49-F238E27FC236}">
                    <a16:creationId xmlns:a16="http://schemas.microsoft.com/office/drawing/2014/main" id="{E3B62FB3-B39E-CE79-171D-08C08F6B5AB7}"/>
                  </a:ext>
                </a:extLst>
              </p:cNvPr>
              <p:cNvSpPr/>
              <p:nvPr/>
            </p:nvSpPr>
            <p:spPr>
              <a:xfrm>
                <a:off x="4227936" y="2786228"/>
                <a:ext cx="98720" cy="4272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335" extrusionOk="0">
                    <a:moveTo>
                      <a:pt x="703" y="1"/>
                    </a:moveTo>
                    <a:cubicBezTo>
                      <a:pt x="322" y="1"/>
                      <a:pt x="1" y="275"/>
                      <a:pt x="1" y="668"/>
                    </a:cubicBezTo>
                    <a:cubicBezTo>
                      <a:pt x="1" y="1060"/>
                      <a:pt x="322" y="1334"/>
                      <a:pt x="703" y="1334"/>
                    </a:cubicBezTo>
                    <a:lnTo>
                      <a:pt x="2370" y="1334"/>
                    </a:lnTo>
                    <a:cubicBezTo>
                      <a:pt x="2763" y="1334"/>
                      <a:pt x="3084" y="1060"/>
                      <a:pt x="3084" y="668"/>
                    </a:cubicBezTo>
                    <a:cubicBezTo>
                      <a:pt x="3084" y="275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Google Shape;968;p31">
                <a:extLst>
                  <a:ext uri="{FF2B5EF4-FFF2-40B4-BE49-F238E27FC236}">
                    <a16:creationId xmlns:a16="http://schemas.microsoft.com/office/drawing/2014/main" id="{D4D85748-0BFF-2002-B5C7-402E0E785F72}"/>
                  </a:ext>
                </a:extLst>
              </p:cNvPr>
              <p:cNvSpPr/>
              <p:nvPr/>
            </p:nvSpPr>
            <p:spPr>
              <a:xfrm>
                <a:off x="4602080" y="2786228"/>
                <a:ext cx="98720" cy="4272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335" extrusionOk="0">
                    <a:moveTo>
                      <a:pt x="715" y="1"/>
                    </a:moveTo>
                    <a:cubicBezTo>
                      <a:pt x="322" y="1"/>
                      <a:pt x="1" y="275"/>
                      <a:pt x="1" y="668"/>
                    </a:cubicBezTo>
                    <a:cubicBezTo>
                      <a:pt x="1" y="1060"/>
                      <a:pt x="322" y="1334"/>
                      <a:pt x="715" y="1334"/>
                    </a:cubicBezTo>
                    <a:lnTo>
                      <a:pt x="2370" y="1334"/>
                    </a:lnTo>
                    <a:cubicBezTo>
                      <a:pt x="2763" y="1334"/>
                      <a:pt x="3084" y="1060"/>
                      <a:pt x="3084" y="668"/>
                    </a:cubicBezTo>
                    <a:cubicBezTo>
                      <a:pt x="3084" y="275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Google Shape;969;p31">
                <a:extLst>
                  <a:ext uri="{FF2B5EF4-FFF2-40B4-BE49-F238E27FC236}">
                    <a16:creationId xmlns:a16="http://schemas.microsoft.com/office/drawing/2014/main" id="{50311014-F1BB-113B-A491-6A86042CC9C1}"/>
                  </a:ext>
                </a:extLst>
              </p:cNvPr>
              <p:cNvSpPr/>
              <p:nvPr/>
            </p:nvSpPr>
            <p:spPr>
              <a:xfrm>
                <a:off x="5653632" y="3516628"/>
                <a:ext cx="52224" cy="98304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072" extrusionOk="0">
                    <a:moveTo>
                      <a:pt x="770" y="0"/>
                    </a:moveTo>
                    <a:cubicBezTo>
                      <a:pt x="728" y="0"/>
                      <a:pt x="686" y="4"/>
                      <a:pt x="644" y="12"/>
                    </a:cubicBezTo>
                    <a:cubicBezTo>
                      <a:pt x="251" y="95"/>
                      <a:pt x="1" y="464"/>
                      <a:pt x="72" y="845"/>
                    </a:cubicBezTo>
                    <a:cubicBezTo>
                      <a:pt x="168" y="1310"/>
                      <a:pt x="215" y="1798"/>
                      <a:pt x="215" y="2274"/>
                    </a:cubicBezTo>
                    <a:lnTo>
                      <a:pt x="215" y="2357"/>
                    </a:lnTo>
                    <a:cubicBezTo>
                      <a:pt x="203" y="2750"/>
                      <a:pt x="525" y="3072"/>
                      <a:pt x="906" y="3072"/>
                    </a:cubicBezTo>
                    <a:lnTo>
                      <a:pt x="918" y="3072"/>
                    </a:lnTo>
                    <a:cubicBezTo>
                      <a:pt x="1311" y="3072"/>
                      <a:pt x="1620" y="2762"/>
                      <a:pt x="1632" y="2369"/>
                    </a:cubicBezTo>
                    <a:lnTo>
                      <a:pt x="1632" y="2274"/>
                    </a:lnTo>
                    <a:cubicBezTo>
                      <a:pt x="1632" y="1703"/>
                      <a:pt x="1572" y="1143"/>
                      <a:pt x="1465" y="583"/>
                    </a:cubicBezTo>
                    <a:cubicBezTo>
                      <a:pt x="1402" y="245"/>
                      <a:pt x="1103" y="0"/>
                      <a:pt x="7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Google Shape;970;p31">
                <a:extLst>
                  <a:ext uri="{FF2B5EF4-FFF2-40B4-BE49-F238E27FC236}">
                    <a16:creationId xmlns:a16="http://schemas.microsoft.com/office/drawing/2014/main" id="{E071F05E-5BCB-DFFE-557F-86FF5C798F66}"/>
                  </a:ext>
                </a:extLst>
              </p:cNvPr>
              <p:cNvSpPr/>
              <p:nvPr/>
            </p:nvSpPr>
            <p:spPr>
              <a:xfrm>
                <a:off x="4415008" y="2786228"/>
                <a:ext cx="98720" cy="4272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335" extrusionOk="0">
                    <a:moveTo>
                      <a:pt x="703" y="1"/>
                    </a:moveTo>
                    <a:cubicBezTo>
                      <a:pt x="322" y="1"/>
                      <a:pt x="1" y="275"/>
                      <a:pt x="1" y="668"/>
                    </a:cubicBezTo>
                    <a:cubicBezTo>
                      <a:pt x="1" y="1060"/>
                      <a:pt x="322" y="1334"/>
                      <a:pt x="703" y="1334"/>
                    </a:cubicBezTo>
                    <a:lnTo>
                      <a:pt x="2370" y="1334"/>
                    </a:lnTo>
                    <a:cubicBezTo>
                      <a:pt x="2763" y="1334"/>
                      <a:pt x="3084" y="1060"/>
                      <a:pt x="3084" y="668"/>
                    </a:cubicBezTo>
                    <a:cubicBezTo>
                      <a:pt x="3084" y="275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Google Shape;971;p31">
                <a:extLst>
                  <a:ext uri="{FF2B5EF4-FFF2-40B4-BE49-F238E27FC236}">
                    <a16:creationId xmlns:a16="http://schemas.microsoft.com/office/drawing/2014/main" id="{037A5916-8F47-8E43-DC49-B63F0F355026}"/>
                  </a:ext>
                </a:extLst>
              </p:cNvPr>
              <p:cNvSpPr/>
              <p:nvPr/>
            </p:nvSpPr>
            <p:spPr>
              <a:xfrm>
                <a:off x="3071232" y="4237428"/>
                <a:ext cx="48416" cy="98368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3074" extrusionOk="0">
                    <a:moveTo>
                      <a:pt x="720" y="0"/>
                    </a:moveTo>
                    <a:cubicBezTo>
                      <a:pt x="356" y="0"/>
                      <a:pt x="36" y="290"/>
                      <a:pt x="24" y="668"/>
                    </a:cubicBezTo>
                    <a:cubicBezTo>
                      <a:pt x="12" y="871"/>
                      <a:pt x="0" y="1085"/>
                      <a:pt x="0" y="1299"/>
                    </a:cubicBezTo>
                    <a:cubicBezTo>
                      <a:pt x="0" y="1680"/>
                      <a:pt x="24" y="2061"/>
                      <a:pt x="60" y="2442"/>
                    </a:cubicBezTo>
                    <a:cubicBezTo>
                      <a:pt x="96" y="2800"/>
                      <a:pt x="405" y="3073"/>
                      <a:pt x="762" y="3073"/>
                    </a:cubicBezTo>
                    <a:lnTo>
                      <a:pt x="834" y="3073"/>
                    </a:lnTo>
                    <a:cubicBezTo>
                      <a:pt x="1227" y="3026"/>
                      <a:pt x="1512" y="2681"/>
                      <a:pt x="1465" y="2288"/>
                    </a:cubicBezTo>
                    <a:cubicBezTo>
                      <a:pt x="1441" y="1966"/>
                      <a:pt x="1417" y="1621"/>
                      <a:pt x="1417" y="1299"/>
                    </a:cubicBezTo>
                    <a:cubicBezTo>
                      <a:pt x="1417" y="1109"/>
                      <a:pt x="1429" y="930"/>
                      <a:pt x="1429" y="740"/>
                    </a:cubicBezTo>
                    <a:cubicBezTo>
                      <a:pt x="1453" y="359"/>
                      <a:pt x="1155" y="14"/>
                      <a:pt x="762" y="2"/>
                    </a:cubicBezTo>
                    <a:cubicBezTo>
                      <a:pt x="748" y="1"/>
                      <a:pt x="734" y="0"/>
                      <a:pt x="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Google Shape;972;p31">
                <a:extLst>
                  <a:ext uri="{FF2B5EF4-FFF2-40B4-BE49-F238E27FC236}">
                    <a16:creationId xmlns:a16="http://schemas.microsoft.com/office/drawing/2014/main" id="{CBEEEC44-8563-EFA1-5769-0909095EFF59}"/>
                  </a:ext>
                </a:extLst>
              </p:cNvPr>
              <p:cNvSpPr/>
              <p:nvPr/>
            </p:nvSpPr>
            <p:spPr>
              <a:xfrm>
                <a:off x="3221344" y="3937364"/>
                <a:ext cx="96032" cy="74592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2331" extrusionOk="0">
                    <a:moveTo>
                      <a:pt x="2185" y="1"/>
                    </a:moveTo>
                    <a:cubicBezTo>
                      <a:pt x="2066" y="1"/>
                      <a:pt x="1946" y="30"/>
                      <a:pt x="1834" y="92"/>
                    </a:cubicBezTo>
                    <a:cubicBezTo>
                      <a:pt x="1334" y="389"/>
                      <a:pt x="834" y="711"/>
                      <a:pt x="381" y="1056"/>
                    </a:cubicBezTo>
                    <a:cubicBezTo>
                      <a:pt x="60" y="1294"/>
                      <a:pt x="0" y="1735"/>
                      <a:pt x="238" y="2044"/>
                    </a:cubicBezTo>
                    <a:cubicBezTo>
                      <a:pt x="369" y="2235"/>
                      <a:pt x="584" y="2330"/>
                      <a:pt x="798" y="2330"/>
                    </a:cubicBezTo>
                    <a:cubicBezTo>
                      <a:pt x="953" y="2330"/>
                      <a:pt x="1096" y="2282"/>
                      <a:pt x="1227" y="2187"/>
                    </a:cubicBezTo>
                    <a:cubicBezTo>
                      <a:pt x="1643" y="1878"/>
                      <a:pt x="2084" y="1592"/>
                      <a:pt x="2548" y="1330"/>
                    </a:cubicBezTo>
                    <a:cubicBezTo>
                      <a:pt x="2882" y="1128"/>
                      <a:pt x="3001" y="699"/>
                      <a:pt x="2798" y="354"/>
                    </a:cubicBezTo>
                    <a:cubicBezTo>
                      <a:pt x="2670" y="128"/>
                      <a:pt x="2432" y="1"/>
                      <a:pt x="21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Google Shape;973;p31">
                <a:extLst>
                  <a:ext uri="{FF2B5EF4-FFF2-40B4-BE49-F238E27FC236}">
                    <a16:creationId xmlns:a16="http://schemas.microsoft.com/office/drawing/2014/main" id="{EB51A626-8247-B2A1-CE97-D66AFCB3762B}"/>
                  </a:ext>
                </a:extLst>
              </p:cNvPr>
              <p:cNvSpPr/>
              <p:nvPr/>
            </p:nvSpPr>
            <p:spPr>
              <a:xfrm>
                <a:off x="3406496" y="4626708"/>
                <a:ext cx="100992" cy="53120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660" extrusionOk="0">
                    <a:moveTo>
                      <a:pt x="769" y="1"/>
                    </a:moveTo>
                    <a:cubicBezTo>
                      <a:pt x="443" y="1"/>
                      <a:pt x="146" y="233"/>
                      <a:pt x="84" y="564"/>
                    </a:cubicBezTo>
                    <a:cubicBezTo>
                      <a:pt x="1" y="957"/>
                      <a:pt x="251" y="1326"/>
                      <a:pt x="632" y="1410"/>
                    </a:cubicBezTo>
                    <a:cubicBezTo>
                      <a:pt x="1191" y="1517"/>
                      <a:pt x="1775" y="1612"/>
                      <a:pt x="2346" y="1660"/>
                    </a:cubicBezTo>
                    <a:lnTo>
                      <a:pt x="2418" y="1660"/>
                    </a:lnTo>
                    <a:cubicBezTo>
                      <a:pt x="2775" y="1660"/>
                      <a:pt x="3085" y="1386"/>
                      <a:pt x="3120" y="1029"/>
                    </a:cubicBezTo>
                    <a:cubicBezTo>
                      <a:pt x="3156" y="636"/>
                      <a:pt x="2870" y="291"/>
                      <a:pt x="2489" y="255"/>
                    </a:cubicBezTo>
                    <a:cubicBezTo>
                      <a:pt x="1953" y="207"/>
                      <a:pt x="1430" y="124"/>
                      <a:pt x="918" y="17"/>
                    </a:cubicBezTo>
                    <a:cubicBezTo>
                      <a:pt x="868" y="6"/>
                      <a:pt x="818" y="1"/>
                      <a:pt x="7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Google Shape;974;p31">
                <a:extLst>
                  <a:ext uri="{FF2B5EF4-FFF2-40B4-BE49-F238E27FC236}">
                    <a16:creationId xmlns:a16="http://schemas.microsoft.com/office/drawing/2014/main" id="{57F6F639-DBE9-D5BA-AFC3-CC267D81BEA5}"/>
                  </a:ext>
                </a:extLst>
              </p:cNvPr>
              <p:cNvSpPr/>
              <p:nvPr/>
            </p:nvSpPr>
            <p:spPr>
              <a:xfrm>
                <a:off x="3390496" y="3878772"/>
                <a:ext cx="101376" cy="55072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1721" extrusionOk="0">
                    <a:moveTo>
                      <a:pt x="2411" y="0"/>
                    </a:moveTo>
                    <a:cubicBezTo>
                      <a:pt x="2382" y="0"/>
                      <a:pt x="2352" y="2"/>
                      <a:pt x="2322" y="6"/>
                    </a:cubicBezTo>
                    <a:cubicBezTo>
                      <a:pt x="1751" y="77"/>
                      <a:pt x="1179" y="184"/>
                      <a:pt x="620" y="315"/>
                    </a:cubicBezTo>
                    <a:cubicBezTo>
                      <a:pt x="239" y="411"/>
                      <a:pt x="1" y="792"/>
                      <a:pt x="96" y="1173"/>
                    </a:cubicBezTo>
                    <a:cubicBezTo>
                      <a:pt x="167" y="1494"/>
                      <a:pt x="453" y="1720"/>
                      <a:pt x="775" y="1720"/>
                    </a:cubicBezTo>
                    <a:cubicBezTo>
                      <a:pt x="834" y="1720"/>
                      <a:pt x="894" y="1708"/>
                      <a:pt x="941" y="1697"/>
                    </a:cubicBezTo>
                    <a:cubicBezTo>
                      <a:pt x="1453" y="1577"/>
                      <a:pt x="1977" y="1482"/>
                      <a:pt x="2501" y="1411"/>
                    </a:cubicBezTo>
                    <a:cubicBezTo>
                      <a:pt x="2894" y="1363"/>
                      <a:pt x="3168" y="1006"/>
                      <a:pt x="3120" y="613"/>
                    </a:cubicBezTo>
                    <a:cubicBezTo>
                      <a:pt x="3076" y="261"/>
                      <a:pt x="2768" y="0"/>
                      <a:pt x="24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Google Shape;975;p31">
                <a:extLst>
                  <a:ext uri="{FF2B5EF4-FFF2-40B4-BE49-F238E27FC236}">
                    <a16:creationId xmlns:a16="http://schemas.microsoft.com/office/drawing/2014/main" id="{CCE68942-80A4-44BF-6F5D-1B5A39C79C74}"/>
                  </a:ext>
                </a:extLst>
              </p:cNvPr>
              <p:cNvSpPr/>
              <p:nvPr/>
            </p:nvSpPr>
            <p:spPr>
              <a:xfrm>
                <a:off x="3578720" y="3876660"/>
                <a:ext cx="98720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346" extrusionOk="0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70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Google Shape;976;p31">
                <a:extLst>
                  <a:ext uri="{FF2B5EF4-FFF2-40B4-BE49-F238E27FC236}">
                    <a16:creationId xmlns:a16="http://schemas.microsoft.com/office/drawing/2014/main" id="{ACFF6D87-CEE1-617C-5CF6-5220DACB4A84}"/>
                  </a:ext>
                </a:extLst>
              </p:cNvPr>
              <p:cNvSpPr/>
              <p:nvPr/>
            </p:nvSpPr>
            <p:spPr>
              <a:xfrm>
                <a:off x="3595104" y="4637908"/>
                <a:ext cx="98336" cy="44608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394" extrusionOk="0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10" y="24"/>
                      <a:pt x="0" y="310"/>
                      <a:pt x="0" y="703"/>
                    </a:cubicBezTo>
                    <a:cubicBezTo>
                      <a:pt x="0" y="1095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72" y="1072"/>
                      <a:pt x="3072" y="679"/>
                    </a:cubicBezTo>
                    <a:cubicBezTo>
                      <a:pt x="3072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Google Shape;977;p31">
                <a:extLst>
                  <a:ext uri="{FF2B5EF4-FFF2-40B4-BE49-F238E27FC236}">
                    <a16:creationId xmlns:a16="http://schemas.microsoft.com/office/drawing/2014/main" id="{149BC4D1-9562-34C3-D710-CAA52C850CAA}"/>
                  </a:ext>
                </a:extLst>
              </p:cNvPr>
              <p:cNvSpPr/>
              <p:nvPr/>
            </p:nvSpPr>
            <p:spPr>
              <a:xfrm>
                <a:off x="3109312" y="4417332"/>
                <a:ext cx="80448" cy="9030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822" extrusionOk="0">
                    <a:moveTo>
                      <a:pt x="814" y="0"/>
                    </a:moveTo>
                    <a:cubicBezTo>
                      <a:pt x="700" y="0"/>
                      <a:pt x="585" y="27"/>
                      <a:pt x="477" y="83"/>
                    </a:cubicBezTo>
                    <a:cubicBezTo>
                      <a:pt x="132" y="273"/>
                      <a:pt x="1" y="702"/>
                      <a:pt x="191" y="1047"/>
                    </a:cubicBezTo>
                    <a:cubicBezTo>
                      <a:pt x="465" y="1559"/>
                      <a:pt x="787" y="2059"/>
                      <a:pt x="1132" y="2535"/>
                    </a:cubicBezTo>
                    <a:cubicBezTo>
                      <a:pt x="1275" y="2714"/>
                      <a:pt x="1489" y="2821"/>
                      <a:pt x="1704" y="2821"/>
                    </a:cubicBezTo>
                    <a:cubicBezTo>
                      <a:pt x="1858" y="2821"/>
                      <a:pt x="2001" y="2773"/>
                      <a:pt x="2132" y="2678"/>
                    </a:cubicBezTo>
                    <a:cubicBezTo>
                      <a:pt x="2442" y="2440"/>
                      <a:pt x="2513" y="2000"/>
                      <a:pt x="2275" y="1690"/>
                    </a:cubicBezTo>
                    <a:cubicBezTo>
                      <a:pt x="1965" y="1261"/>
                      <a:pt x="1680" y="821"/>
                      <a:pt x="1430" y="368"/>
                    </a:cubicBezTo>
                    <a:cubicBezTo>
                      <a:pt x="1307" y="131"/>
                      <a:pt x="1065" y="0"/>
                      <a:pt x="8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Google Shape;978;p31">
                <a:extLst>
                  <a:ext uri="{FF2B5EF4-FFF2-40B4-BE49-F238E27FC236}">
                    <a16:creationId xmlns:a16="http://schemas.microsoft.com/office/drawing/2014/main" id="{69820CD8-AE51-E44C-187C-FB3AF6384D54}"/>
                  </a:ext>
                </a:extLst>
              </p:cNvPr>
              <p:cNvSpPr/>
              <p:nvPr/>
            </p:nvSpPr>
            <p:spPr>
              <a:xfrm>
                <a:off x="3234304" y="4554452"/>
                <a:ext cx="97184" cy="7280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275" extrusionOk="0">
                    <a:moveTo>
                      <a:pt x="818" y="1"/>
                    </a:moveTo>
                    <a:cubicBezTo>
                      <a:pt x="588" y="1"/>
                      <a:pt x="361" y="109"/>
                      <a:pt x="226" y="310"/>
                    </a:cubicBezTo>
                    <a:cubicBezTo>
                      <a:pt x="0" y="632"/>
                      <a:pt x="84" y="1072"/>
                      <a:pt x="405" y="1286"/>
                    </a:cubicBezTo>
                    <a:cubicBezTo>
                      <a:pt x="881" y="1620"/>
                      <a:pt x="1381" y="1929"/>
                      <a:pt x="1893" y="2191"/>
                    </a:cubicBezTo>
                    <a:cubicBezTo>
                      <a:pt x="2000" y="2251"/>
                      <a:pt x="2119" y="2275"/>
                      <a:pt x="2227" y="2275"/>
                    </a:cubicBezTo>
                    <a:cubicBezTo>
                      <a:pt x="2477" y="2275"/>
                      <a:pt x="2727" y="2144"/>
                      <a:pt x="2858" y="1906"/>
                    </a:cubicBezTo>
                    <a:cubicBezTo>
                      <a:pt x="3036" y="1560"/>
                      <a:pt x="2905" y="1132"/>
                      <a:pt x="2560" y="941"/>
                    </a:cubicBezTo>
                    <a:cubicBezTo>
                      <a:pt x="2096" y="691"/>
                      <a:pt x="1643" y="417"/>
                      <a:pt x="1215" y="120"/>
                    </a:cubicBezTo>
                    <a:cubicBezTo>
                      <a:pt x="1094" y="39"/>
                      <a:pt x="956" y="1"/>
                      <a:pt x="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Google Shape;979;p31">
                <a:extLst>
                  <a:ext uri="{FF2B5EF4-FFF2-40B4-BE49-F238E27FC236}">
                    <a16:creationId xmlns:a16="http://schemas.microsoft.com/office/drawing/2014/main" id="{19F6002A-8BC6-A710-E9B0-5D6C5A35D9FB}"/>
                  </a:ext>
                </a:extLst>
              </p:cNvPr>
              <p:cNvSpPr/>
              <p:nvPr/>
            </p:nvSpPr>
            <p:spPr>
              <a:xfrm>
                <a:off x="4904608" y="4637908"/>
                <a:ext cx="98688" cy="44608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394" extrusionOk="0">
                    <a:moveTo>
                      <a:pt x="2370" y="0"/>
                    </a:moveTo>
                    <a:lnTo>
                      <a:pt x="715" y="24"/>
                    </a:lnTo>
                    <a:cubicBezTo>
                      <a:pt x="322" y="24"/>
                      <a:pt x="0" y="322"/>
                      <a:pt x="0" y="714"/>
                    </a:cubicBezTo>
                    <a:cubicBezTo>
                      <a:pt x="0" y="1107"/>
                      <a:pt x="322" y="1393"/>
                      <a:pt x="715" y="1393"/>
                    </a:cubicBezTo>
                    <a:lnTo>
                      <a:pt x="2370" y="1369"/>
                    </a:lnTo>
                    <a:cubicBezTo>
                      <a:pt x="2762" y="1369"/>
                      <a:pt x="3084" y="1084"/>
                      <a:pt x="3084" y="691"/>
                    </a:cubicBezTo>
                    <a:cubicBezTo>
                      <a:pt x="3084" y="298"/>
                      <a:pt x="2762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Google Shape;980;p31">
                <a:extLst>
                  <a:ext uri="{FF2B5EF4-FFF2-40B4-BE49-F238E27FC236}">
                    <a16:creationId xmlns:a16="http://schemas.microsoft.com/office/drawing/2014/main" id="{413808BC-2751-1E49-7B37-296A93242C9A}"/>
                  </a:ext>
                </a:extLst>
              </p:cNvPr>
              <p:cNvSpPr/>
              <p:nvPr/>
            </p:nvSpPr>
            <p:spPr>
              <a:xfrm>
                <a:off x="5465824" y="4638260"/>
                <a:ext cx="98688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383" extrusionOk="0">
                    <a:moveTo>
                      <a:pt x="2369" y="1"/>
                    </a:moveTo>
                    <a:lnTo>
                      <a:pt x="714" y="13"/>
                    </a:lnTo>
                    <a:cubicBezTo>
                      <a:pt x="322" y="13"/>
                      <a:pt x="0" y="311"/>
                      <a:pt x="0" y="703"/>
                    </a:cubicBezTo>
                    <a:cubicBezTo>
                      <a:pt x="0" y="1096"/>
                      <a:pt x="322" y="1382"/>
                      <a:pt x="714" y="1382"/>
                    </a:cubicBezTo>
                    <a:lnTo>
                      <a:pt x="2369" y="1358"/>
                    </a:lnTo>
                    <a:cubicBezTo>
                      <a:pt x="2762" y="1358"/>
                      <a:pt x="3084" y="1073"/>
                      <a:pt x="3084" y="680"/>
                    </a:cubicBezTo>
                    <a:cubicBezTo>
                      <a:pt x="3084" y="287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Google Shape;981;p31">
                <a:extLst>
                  <a:ext uri="{FF2B5EF4-FFF2-40B4-BE49-F238E27FC236}">
                    <a16:creationId xmlns:a16="http://schemas.microsoft.com/office/drawing/2014/main" id="{E6F57273-209E-93ED-5BEF-273A5EDD0B11}"/>
                  </a:ext>
                </a:extLst>
              </p:cNvPr>
              <p:cNvSpPr/>
              <p:nvPr/>
            </p:nvSpPr>
            <p:spPr>
              <a:xfrm>
                <a:off x="5278752" y="4638260"/>
                <a:ext cx="98688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383" extrusionOk="0">
                    <a:moveTo>
                      <a:pt x="2369" y="1"/>
                    </a:moveTo>
                    <a:lnTo>
                      <a:pt x="714" y="13"/>
                    </a:lnTo>
                    <a:cubicBezTo>
                      <a:pt x="322" y="13"/>
                      <a:pt x="0" y="311"/>
                      <a:pt x="0" y="703"/>
                    </a:cubicBezTo>
                    <a:cubicBezTo>
                      <a:pt x="0" y="1096"/>
                      <a:pt x="322" y="1382"/>
                      <a:pt x="714" y="1382"/>
                    </a:cubicBezTo>
                    <a:lnTo>
                      <a:pt x="2369" y="1358"/>
                    </a:lnTo>
                    <a:cubicBezTo>
                      <a:pt x="2762" y="1358"/>
                      <a:pt x="3084" y="1073"/>
                      <a:pt x="3084" y="680"/>
                    </a:cubicBezTo>
                    <a:cubicBezTo>
                      <a:pt x="3084" y="287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Google Shape;982;p31">
                <a:extLst>
                  <a:ext uri="{FF2B5EF4-FFF2-40B4-BE49-F238E27FC236}">
                    <a16:creationId xmlns:a16="http://schemas.microsoft.com/office/drawing/2014/main" id="{B61893AB-1F35-814F-17D4-C6DC87FE8B9E}"/>
                  </a:ext>
                </a:extLst>
              </p:cNvPr>
              <p:cNvSpPr/>
              <p:nvPr/>
            </p:nvSpPr>
            <p:spPr>
              <a:xfrm>
                <a:off x="5398752" y="3270580"/>
                <a:ext cx="101376" cy="61280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1915" extrusionOk="0">
                    <a:moveTo>
                      <a:pt x="772" y="0"/>
                    </a:moveTo>
                    <a:cubicBezTo>
                      <a:pt x="453" y="0"/>
                      <a:pt x="167" y="221"/>
                      <a:pt x="96" y="545"/>
                    </a:cubicBezTo>
                    <a:cubicBezTo>
                      <a:pt x="1" y="926"/>
                      <a:pt x="227" y="1307"/>
                      <a:pt x="608" y="1403"/>
                    </a:cubicBezTo>
                    <a:cubicBezTo>
                      <a:pt x="1120" y="1522"/>
                      <a:pt x="1620" y="1676"/>
                      <a:pt x="2108" y="1867"/>
                    </a:cubicBezTo>
                    <a:cubicBezTo>
                      <a:pt x="2191" y="1903"/>
                      <a:pt x="2275" y="1915"/>
                      <a:pt x="2370" y="1915"/>
                    </a:cubicBezTo>
                    <a:cubicBezTo>
                      <a:pt x="2644" y="1915"/>
                      <a:pt x="2918" y="1748"/>
                      <a:pt x="3025" y="1474"/>
                    </a:cubicBezTo>
                    <a:cubicBezTo>
                      <a:pt x="3168" y="1105"/>
                      <a:pt x="2989" y="688"/>
                      <a:pt x="2620" y="545"/>
                    </a:cubicBezTo>
                    <a:cubicBezTo>
                      <a:pt x="2084" y="343"/>
                      <a:pt x="1513" y="164"/>
                      <a:pt x="941" y="21"/>
                    </a:cubicBezTo>
                    <a:cubicBezTo>
                      <a:pt x="884" y="7"/>
                      <a:pt x="827" y="0"/>
                      <a:pt x="7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Google Shape;983;p31">
                <a:extLst>
                  <a:ext uri="{FF2B5EF4-FFF2-40B4-BE49-F238E27FC236}">
                    <a16:creationId xmlns:a16="http://schemas.microsoft.com/office/drawing/2014/main" id="{1800EC67-DB96-DEC9-E080-8C4C6A361D6F}"/>
                  </a:ext>
                </a:extLst>
              </p:cNvPr>
              <p:cNvSpPr/>
              <p:nvPr/>
            </p:nvSpPr>
            <p:spPr>
              <a:xfrm>
                <a:off x="5262752" y="3875508"/>
                <a:ext cx="98688" cy="4422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382" extrusionOk="0">
                    <a:moveTo>
                      <a:pt x="2380" y="0"/>
                    </a:moveTo>
                    <a:cubicBezTo>
                      <a:pt x="2373" y="0"/>
                      <a:pt x="2365" y="0"/>
                      <a:pt x="2357" y="1"/>
                    </a:cubicBezTo>
                    <a:cubicBezTo>
                      <a:pt x="2262" y="13"/>
                      <a:pt x="2179" y="48"/>
                      <a:pt x="2096" y="48"/>
                    </a:cubicBezTo>
                    <a:lnTo>
                      <a:pt x="703" y="48"/>
                    </a:lnTo>
                    <a:cubicBezTo>
                      <a:pt x="310" y="48"/>
                      <a:pt x="0" y="322"/>
                      <a:pt x="0" y="715"/>
                    </a:cubicBezTo>
                    <a:cubicBezTo>
                      <a:pt x="0" y="1108"/>
                      <a:pt x="310" y="1382"/>
                      <a:pt x="703" y="1382"/>
                    </a:cubicBezTo>
                    <a:lnTo>
                      <a:pt x="2381" y="1382"/>
                    </a:lnTo>
                    <a:cubicBezTo>
                      <a:pt x="2774" y="1382"/>
                      <a:pt x="3084" y="1060"/>
                      <a:pt x="3072" y="667"/>
                    </a:cubicBezTo>
                    <a:cubicBezTo>
                      <a:pt x="3072" y="282"/>
                      <a:pt x="2752" y="0"/>
                      <a:pt x="2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Google Shape;984;p31">
                <a:extLst>
                  <a:ext uri="{FF2B5EF4-FFF2-40B4-BE49-F238E27FC236}">
                    <a16:creationId xmlns:a16="http://schemas.microsoft.com/office/drawing/2014/main" id="{39279596-AAE1-2003-992B-FA2785E49C8C}"/>
                  </a:ext>
                </a:extLst>
              </p:cNvPr>
              <p:cNvSpPr/>
              <p:nvPr/>
            </p:nvSpPr>
            <p:spPr>
              <a:xfrm>
                <a:off x="5091680" y="4638260"/>
                <a:ext cx="98688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383" extrusionOk="0">
                    <a:moveTo>
                      <a:pt x="2369" y="1"/>
                    </a:moveTo>
                    <a:lnTo>
                      <a:pt x="715" y="13"/>
                    </a:lnTo>
                    <a:cubicBezTo>
                      <a:pt x="322" y="13"/>
                      <a:pt x="0" y="311"/>
                      <a:pt x="0" y="703"/>
                    </a:cubicBezTo>
                    <a:cubicBezTo>
                      <a:pt x="0" y="1096"/>
                      <a:pt x="322" y="1382"/>
                      <a:pt x="715" y="1382"/>
                    </a:cubicBezTo>
                    <a:lnTo>
                      <a:pt x="2369" y="1358"/>
                    </a:lnTo>
                    <a:cubicBezTo>
                      <a:pt x="2762" y="1358"/>
                      <a:pt x="3084" y="1073"/>
                      <a:pt x="3084" y="680"/>
                    </a:cubicBezTo>
                    <a:cubicBezTo>
                      <a:pt x="3084" y="287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Google Shape;985;p31">
                <a:extLst>
                  <a:ext uri="{FF2B5EF4-FFF2-40B4-BE49-F238E27FC236}">
                    <a16:creationId xmlns:a16="http://schemas.microsoft.com/office/drawing/2014/main" id="{CBBF1584-8380-A53B-E90D-38D990270DFB}"/>
                  </a:ext>
                </a:extLst>
              </p:cNvPr>
              <p:cNvSpPr/>
              <p:nvPr/>
            </p:nvSpPr>
            <p:spPr>
              <a:xfrm>
                <a:off x="5075680" y="3876660"/>
                <a:ext cx="98304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1346" extrusionOk="0">
                    <a:moveTo>
                      <a:pt x="703" y="0"/>
                    </a:moveTo>
                    <a:cubicBezTo>
                      <a:pt x="310" y="0"/>
                      <a:pt x="0" y="286"/>
                      <a:pt x="0" y="679"/>
                    </a:cubicBezTo>
                    <a:cubicBezTo>
                      <a:pt x="0" y="1072"/>
                      <a:pt x="310" y="1346"/>
                      <a:pt x="703" y="1346"/>
                    </a:cubicBezTo>
                    <a:lnTo>
                      <a:pt x="2369" y="1346"/>
                    </a:lnTo>
                    <a:cubicBezTo>
                      <a:pt x="2762" y="1346"/>
                      <a:pt x="3072" y="1072"/>
                      <a:pt x="3072" y="679"/>
                    </a:cubicBezTo>
                    <a:cubicBezTo>
                      <a:pt x="3072" y="286"/>
                      <a:pt x="2762" y="0"/>
                      <a:pt x="23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Google Shape;986;p31">
                <a:extLst>
                  <a:ext uri="{FF2B5EF4-FFF2-40B4-BE49-F238E27FC236}">
                    <a16:creationId xmlns:a16="http://schemas.microsoft.com/office/drawing/2014/main" id="{C82DCEE3-5C8D-1B4A-A4CE-E7545BB26504}"/>
                  </a:ext>
                </a:extLst>
              </p:cNvPr>
              <p:cNvSpPr/>
              <p:nvPr/>
            </p:nvSpPr>
            <p:spPr>
              <a:xfrm>
                <a:off x="5214720" y="3257524"/>
                <a:ext cx="98720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490" extrusionOk="0">
                    <a:moveTo>
                      <a:pt x="715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15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Google Shape;987;p31">
                <a:extLst>
                  <a:ext uri="{FF2B5EF4-FFF2-40B4-BE49-F238E27FC236}">
                    <a16:creationId xmlns:a16="http://schemas.microsoft.com/office/drawing/2014/main" id="{D09CC85A-A5C3-B71B-A5D2-572BEA6D3097}"/>
                  </a:ext>
                </a:extLst>
              </p:cNvPr>
              <p:cNvSpPr/>
              <p:nvPr/>
            </p:nvSpPr>
            <p:spPr>
              <a:xfrm>
                <a:off x="5836896" y="4654260"/>
                <a:ext cx="101760" cy="57952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1811" extrusionOk="0">
                    <a:moveTo>
                      <a:pt x="782" y="0"/>
                    </a:moveTo>
                    <a:cubicBezTo>
                      <a:pt x="450" y="0"/>
                      <a:pt x="147" y="225"/>
                      <a:pt x="84" y="561"/>
                    </a:cubicBezTo>
                    <a:cubicBezTo>
                      <a:pt x="1" y="954"/>
                      <a:pt x="239" y="1323"/>
                      <a:pt x="632" y="1406"/>
                    </a:cubicBezTo>
                    <a:cubicBezTo>
                      <a:pt x="1156" y="1513"/>
                      <a:pt x="1680" y="1644"/>
                      <a:pt x="2192" y="1787"/>
                    </a:cubicBezTo>
                    <a:cubicBezTo>
                      <a:pt x="2263" y="1811"/>
                      <a:pt x="2322" y="1811"/>
                      <a:pt x="2394" y="1811"/>
                    </a:cubicBezTo>
                    <a:cubicBezTo>
                      <a:pt x="2692" y="1811"/>
                      <a:pt x="2977" y="1608"/>
                      <a:pt x="3073" y="1299"/>
                    </a:cubicBezTo>
                    <a:cubicBezTo>
                      <a:pt x="3180" y="918"/>
                      <a:pt x="2954" y="537"/>
                      <a:pt x="2584" y="430"/>
                    </a:cubicBezTo>
                    <a:cubicBezTo>
                      <a:pt x="2037" y="275"/>
                      <a:pt x="1477" y="132"/>
                      <a:pt x="918" y="13"/>
                    </a:cubicBezTo>
                    <a:cubicBezTo>
                      <a:pt x="872" y="4"/>
                      <a:pt x="827" y="0"/>
                      <a:pt x="7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Google Shape;988;p31">
                <a:extLst>
                  <a:ext uri="{FF2B5EF4-FFF2-40B4-BE49-F238E27FC236}">
                    <a16:creationId xmlns:a16="http://schemas.microsoft.com/office/drawing/2014/main" id="{2AE575FE-FA89-8C81-724A-62BFE551E9D1}"/>
                  </a:ext>
                </a:extLst>
              </p:cNvPr>
              <p:cNvSpPr/>
              <p:nvPr/>
            </p:nvSpPr>
            <p:spPr>
              <a:xfrm>
                <a:off x="6012160" y="4714676"/>
                <a:ext cx="98720" cy="70688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2209" extrusionOk="0">
                    <a:moveTo>
                      <a:pt x="805" y="1"/>
                    </a:moveTo>
                    <a:cubicBezTo>
                      <a:pt x="547" y="1"/>
                      <a:pt x="297" y="146"/>
                      <a:pt x="179" y="399"/>
                    </a:cubicBezTo>
                    <a:cubicBezTo>
                      <a:pt x="1" y="744"/>
                      <a:pt x="155" y="1173"/>
                      <a:pt x="501" y="1340"/>
                    </a:cubicBezTo>
                    <a:cubicBezTo>
                      <a:pt x="989" y="1578"/>
                      <a:pt x="1465" y="1840"/>
                      <a:pt x="1918" y="2102"/>
                    </a:cubicBezTo>
                    <a:cubicBezTo>
                      <a:pt x="2037" y="2173"/>
                      <a:pt x="2156" y="2209"/>
                      <a:pt x="2275" y="2209"/>
                    </a:cubicBezTo>
                    <a:cubicBezTo>
                      <a:pt x="2525" y="2209"/>
                      <a:pt x="2763" y="2078"/>
                      <a:pt x="2894" y="1852"/>
                    </a:cubicBezTo>
                    <a:cubicBezTo>
                      <a:pt x="3084" y="1518"/>
                      <a:pt x="2977" y="1078"/>
                      <a:pt x="2632" y="887"/>
                    </a:cubicBezTo>
                    <a:cubicBezTo>
                      <a:pt x="2144" y="601"/>
                      <a:pt x="1644" y="328"/>
                      <a:pt x="1120" y="78"/>
                    </a:cubicBezTo>
                    <a:cubicBezTo>
                      <a:pt x="1019" y="25"/>
                      <a:pt x="911" y="1"/>
                      <a:pt x="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Google Shape;989;p31">
                <a:extLst>
                  <a:ext uri="{FF2B5EF4-FFF2-40B4-BE49-F238E27FC236}">
                    <a16:creationId xmlns:a16="http://schemas.microsoft.com/office/drawing/2014/main" id="{9A1D264B-7B0D-835C-0E3F-66FCEF9F9A36}"/>
                  </a:ext>
                </a:extLst>
              </p:cNvPr>
              <p:cNvSpPr/>
              <p:nvPr/>
            </p:nvSpPr>
            <p:spPr>
              <a:xfrm>
                <a:off x="6167616" y="4818676"/>
                <a:ext cx="88416" cy="82528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579" extrusionOk="0">
                    <a:moveTo>
                      <a:pt x="796" y="1"/>
                    </a:moveTo>
                    <a:cubicBezTo>
                      <a:pt x="600" y="1"/>
                      <a:pt x="403" y="79"/>
                      <a:pt x="262" y="233"/>
                    </a:cubicBezTo>
                    <a:cubicBezTo>
                      <a:pt x="0" y="518"/>
                      <a:pt x="24" y="971"/>
                      <a:pt x="322" y="1233"/>
                    </a:cubicBezTo>
                    <a:cubicBezTo>
                      <a:pt x="715" y="1590"/>
                      <a:pt x="1108" y="1971"/>
                      <a:pt x="1465" y="2352"/>
                    </a:cubicBezTo>
                    <a:cubicBezTo>
                      <a:pt x="1608" y="2507"/>
                      <a:pt x="1798" y="2578"/>
                      <a:pt x="1989" y="2578"/>
                    </a:cubicBezTo>
                    <a:cubicBezTo>
                      <a:pt x="2155" y="2578"/>
                      <a:pt x="2334" y="2519"/>
                      <a:pt x="2465" y="2388"/>
                    </a:cubicBezTo>
                    <a:cubicBezTo>
                      <a:pt x="2751" y="2114"/>
                      <a:pt x="2763" y="1673"/>
                      <a:pt x="2501" y="1388"/>
                    </a:cubicBezTo>
                    <a:cubicBezTo>
                      <a:pt x="2108" y="971"/>
                      <a:pt x="1691" y="566"/>
                      <a:pt x="1262" y="173"/>
                    </a:cubicBezTo>
                    <a:cubicBezTo>
                      <a:pt x="1131" y="58"/>
                      <a:pt x="963" y="1"/>
                      <a:pt x="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Google Shape;990;p31">
                <a:extLst>
                  <a:ext uri="{FF2B5EF4-FFF2-40B4-BE49-F238E27FC236}">
                    <a16:creationId xmlns:a16="http://schemas.microsoft.com/office/drawing/2014/main" id="{E7FD4CFB-66B6-BDCE-0C69-D0415C59EB1C}"/>
                  </a:ext>
                </a:extLst>
              </p:cNvPr>
              <p:cNvSpPr/>
              <p:nvPr/>
            </p:nvSpPr>
            <p:spPr>
              <a:xfrm>
                <a:off x="5562208" y="3357044"/>
                <a:ext cx="86528" cy="84544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642" extrusionOk="0">
                    <a:moveTo>
                      <a:pt x="781" y="1"/>
                    </a:moveTo>
                    <a:cubicBezTo>
                      <a:pt x="593" y="1"/>
                      <a:pt x="405" y="75"/>
                      <a:pt x="262" y="225"/>
                    </a:cubicBezTo>
                    <a:cubicBezTo>
                      <a:pt x="0" y="510"/>
                      <a:pt x="12" y="963"/>
                      <a:pt x="298" y="1225"/>
                    </a:cubicBezTo>
                    <a:cubicBezTo>
                      <a:pt x="691" y="1582"/>
                      <a:pt x="1036" y="1963"/>
                      <a:pt x="1346" y="2368"/>
                    </a:cubicBezTo>
                    <a:cubicBezTo>
                      <a:pt x="1489" y="2546"/>
                      <a:pt x="1691" y="2642"/>
                      <a:pt x="1905" y="2642"/>
                    </a:cubicBezTo>
                    <a:cubicBezTo>
                      <a:pt x="2060" y="2642"/>
                      <a:pt x="2215" y="2594"/>
                      <a:pt x="2346" y="2499"/>
                    </a:cubicBezTo>
                    <a:cubicBezTo>
                      <a:pt x="2655" y="2261"/>
                      <a:pt x="2703" y="1808"/>
                      <a:pt x="2465" y="1499"/>
                    </a:cubicBezTo>
                    <a:cubicBezTo>
                      <a:pt x="2108" y="1034"/>
                      <a:pt x="1703" y="594"/>
                      <a:pt x="1262" y="189"/>
                    </a:cubicBezTo>
                    <a:cubicBezTo>
                      <a:pt x="1126" y="64"/>
                      <a:pt x="954" y="1"/>
                      <a:pt x="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Google Shape;991;p31">
                <a:extLst>
                  <a:ext uri="{FF2B5EF4-FFF2-40B4-BE49-F238E27FC236}">
                    <a16:creationId xmlns:a16="http://schemas.microsoft.com/office/drawing/2014/main" id="{80884CA1-02F8-B3DD-4578-B9CCFAF1B676}"/>
                  </a:ext>
                </a:extLst>
              </p:cNvPr>
              <p:cNvSpPr/>
              <p:nvPr/>
            </p:nvSpPr>
            <p:spPr>
              <a:xfrm>
                <a:off x="5652896" y="4638484"/>
                <a:ext cx="99072" cy="44768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1399" extrusionOk="0">
                    <a:moveTo>
                      <a:pt x="2075" y="1"/>
                    </a:moveTo>
                    <a:cubicBezTo>
                      <a:pt x="1856" y="1"/>
                      <a:pt x="1639" y="6"/>
                      <a:pt x="1417" y="6"/>
                    </a:cubicBezTo>
                    <a:lnTo>
                      <a:pt x="714" y="6"/>
                    </a:lnTo>
                    <a:cubicBezTo>
                      <a:pt x="322" y="6"/>
                      <a:pt x="0" y="292"/>
                      <a:pt x="0" y="685"/>
                    </a:cubicBezTo>
                    <a:cubicBezTo>
                      <a:pt x="0" y="1077"/>
                      <a:pt x="322" y="1351"/>
                      <a:pt x="714" y="1351"/>
                    </a:cubicBezTo>
                    <a:lnTo>
                      <a:pt x="1417" y="1351"/>
                    </a:lnTo>
                    <a:cubicBezTo>
                      <a:pt x="1726" y="1351"/>
                      <a:pt x="2036" y="1375"/>
                      <a:pt x="2346" y="1387"/>
                    </a:cubicBezTo>
                    <a:cubicBezTo>
                      <a:pt x="2357" y="1387"/>
                      <a:pt x="2369" y="1399"/>
                      <a:pt x="2381" y="1399"/>
                    </a:cubicBezTo>
                    <a:cubicBezTo>
                      <a:pt x="2750" y="1399"/>
                      <a:pt x="3072" y="1113"/>
                      <a:pt x="3084" y="732"/>
                    </a:cubicBezTo>
                    <a:cubicBezTo>
                      <a:pt x="3096" y="339"/>
                      <a:pt x="2798" y="30"/>
                      <a:pt x="2405" y="6"/>
                    </a:cubicBezTo>
                    <a:cubicBezTo>
                      <a:pt x="2294" y="2"/>
                      <a:pt x="2184" y="1"/>
                      <a:pt x="20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Google Shape;992;p31">
                <a:extLst>
                  <a:ext uri="{FF2B5EF4-FFF2-40B4-BE49-F238E27FC236}">
                    <a16:creationId xmlns:a16="http://schemas.microsoft.com/office/drawing/2014/main" id="{D17E350D-C9D7-E62C-5654-F6E51135DC2F}"/>
                  </a:ext>
                </a:extLst>
              </p:cNvPr>
              <p:cNvSpPr/>
              <p:nvPr/>
            </p:nvSpPr>
            <p:spPr>
              <a:xfrm>
                <a:off x="5594208" y="3697844"/>
                <a:ext cx="80800" cy="89696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803" extrusionOk="0">
                    <a:moveTo>
                      <a:pt x="1722" y="0"/>
                    </a:moveTo>
                    <a:cubicBezTo>
                      <a:pt x="1470" y="0"/>
                      <a:pt x="1227" y="136"/>
                      <a:pt x="1096" y="373"/>
                    </a:cubicBezTo>
                    <a:cubicBezTo>
                      <a:pt x="858" y="814"/>
                      <a:pt x="572" y="1243"/>
                      <a:pt x="251" y="1647"/>
                    </a:cubicBezTo>
                    <a:cubicBezTo>
                      <a:pt x="0" y="1957"/>
                      <a:pt x="48" y="2398"/>
                      <a:pt x="358" y="2648"/>
                    </a:cubicBezTo>
                    <a:cubicBezTo>
                      <a:pt x="489" y="2743"/>
                      <a:pt x="643" y="2802"/>
                      <a:pt x="798" y="2802"/>
                    </a:cubicBezTo>
                    <a:cubicBezTo>
                      <a:pt x="1001" y="2802"/>
                      <a:pt x="1215" y="2707"/>
                      <a:pt x="1346" y="2529"/>
                    </a:cubicBezTo>
                    <a:cubicBezTo>
                      <a:pt x="1727" y="2064"/>
                      <a:pt x="2060" y="1564"/>
                      <a:pt x="2346" y="1040"/>
                    </a:cubicBezTo>
                    <a:cubicBezTo>
                      <a:pt x="2525" y="707"/>
                      <a:pt x="2406" y="266"/>
                      <a:pt x="2060" y="88"/>
                    </a:cubicBezTo>
                    <a:cubicBezTo>
                      <a:pt x="1952" y="28"/>
                      <a:pt x="1836" y="0"/>
                      <a:pt x="17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Google Shape;993;p31">
                <a:extLst>
                  <a:ext uri="{FF2B5EF4-FFF2-40B4-BE49-F238E27FC236}">
                    <a16:creationId xmlns:a16="http://schemas.microsoft.com/office/drawing/2014/main" id="{0EA58E14-D78E-638F-CEC9-914BC04B1E00}"/>
                  </a:ext>
                </a:extLst>
              </p:cNvPr>
              <p:cNvSpPr/>
              <p:nvPr/>
            </p:nvSpPr>
            <p:spPr>
              <a:xfrm>
                <a:off x="5443712" y="3827284"/>
                <a:ext cx="9984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2115" extrusionOk="0">
                    <a:moveTo>
                      <a:pt x="2313" y="0"/>
                    </a:moveTo>
                    <a:cubicBezTo>
                      <a:pt x="2196" y="0"/>
                      <a:pt x="2076" y="30"/>
                      <a:pt x="1965" y="91"/>
                    </a:cubicBezTo>
                    <a:cubicBezTo>
                      <a:pt x="1513" y="341"/>
                      <a:pt x="1036" y="555"/>
                      <a:pt x="548" y="746"/>
                    </a:cubicBezTo>
                    <a:cubicBezTo>
                      <a:pt x="179" y="877"/>
                      <a:pt x="1" y="1293"/>
                      <a:pt x="143" y="1651"/>
                    </a:cubicBezTo>
                    <a:cubicBezTo>
                      <a:pt x="251" y="1936"/>
                      <a:pt x="512" y="2115"/>
                      <a:pt x="798" y="2115"/>
                    </a:cubicBezTo>
                    <a:cubicBezTo>
                      <a:pt x="882" y="2115"/>
                      <a:pt x="965" y="2103"/>
                      <a:pt x="1048" y="2067"/>
                    </a:cubicBezTo>
                    <a:cubicBezTo>
                      <a:pt x="1608" y="1853"/>
                      <a:pt x="2144" y="1603"/>
                      <a:pt x="2656" y="1329"/>
                    </a:cubicBezTo>
                    <a:cubicBezTo>
                      <a:pt x="2989" y="1139"/>
                      <a:pt x="3120" y="710"/>
                      <a:pt x="2929" y="365"/>
                    </a:cubicBezTo>
                    <a:cubicBezTo>
                      <a:pt x="2800" y="130"/>
                      <a:pt x="2561" y="0"/>
                      <a:pt x="23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Google Shape;994;p31">
                <a:extLst>
                  <a:ext uri="{FF2B5EF4-FFF2-40B4-BE49-F238E27FC236}">
                    <a16:creationId xmlns:a16="http://schemas.microsoft.com/office/drawing/2014/main" id="{B69E0A31-51BB-BB8F-1340-8BD1850175DB}"/>
                  </a:ext>
                </a:extLst>
              </p:cNvPr>
              <p:cNvSpPr/>
              <p:nvPr/>
            </p:nvSpPr>
            <p:spPr>
              <a:xfrm>
                <a:off x="6284960" y="4962932"/>
                <a:ext cx="75840" cy="92576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893" extrusionOk="0">
                    <a:moveTo>
                      <a:pt x="806" y="1"/>
                    </a:moveTo>
                    <a:cubicBezTo>
                      <a:pt x="685" y="1"/>
                      <a:pt x="563" y="31"/>
                      <a:pt x="453" y="94"/>
                    </a:cubicBezTo>
                    <a:cubicBezTo>
                      <a:pt x="120" y="285"/>
                      <a:pt x="1" y="725"/>
                      <a:pt x="191" y="1059"/>
                    </a:cubicBezTo>
                    <a:cubicBezTo>
                      <a:pt x="453" y="1523"/>
                      <a:pt x="703" y="1999"/>
                      <a:pt x="917" y="2476"/>
                    </a:cubicBezTo>
                    <a:cubicBezTo>
                      <a:pt x="1036" y="2737"/>
                      <a:pt x="1298" y="2892"/>
                      <a:pt x="1560" y="2892"/>
                    </a:cubicBezTo>
                    <a:cubicBezTo>
                      <a:pt x="1667" y="2892"/>
                      <a:pt x="1763" y="2880"/>
                      <a:pt x="1858" y="2833"/>
                    </a:cubicBezTo>
                    <a:cubicBezTo>
                      <a:pt x="2215" y="2678"/>
                      <a:pt x="2370" y="2249"/>
                      <a:pt x="2215" y="1892"/>
                    </a:cubicBezTo>
                    <a:cubicBezTo>
                      <a:pt x="1977" y="1380"/>
                      <a:pt x="1703" y="856"/>
                      <a:pt x="1417" y="356"/>
                    </a:cubicBezTo>
                    <a:cubicBezTo>
                      <a:pt x="1290" y="125"/>
                      <a:pt x="1051" y="1"/>
                      <a:pt x="8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Google Shape;995;p31">
                <a:extLst>
                  <a:ext uri="{FF2B5EF4-FFF2-40B4-BE49-F238E27FC236}">
                    <a16:creationId xmlns:a16="http://schemas.microsoft.com/office/drawing/2014/main" id="{13B738BC-EAAE-AB61-9A49-96E2B6FDFC3E}"/>
                  </a:ext>
                </a:extLst>
              </p:cNvPr>
              <p:cNvSpPr/>
              <p:nvPr/>
            </p:nvSpPr>
            <p:spPr>
              <a:xfrm>
                <a:off x="4717536" y="4637908"/>
                <a:ext cx="98688" cy="44608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394" extrusionOk="0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22" y="24"/>
                      <a:pt x="0" y="322"/>
                      <a:pt x="0" y="714"/>
                    </a:cubicBezTo>
                    <a:cubicBezTo>
                      <a:pt x="0" y="1107"/>
                      <a:pt x="322" y="1393"/>
                      <a:pt x="703" y="1393"/>
                    </a:cubicBezTo>
                    <a:lnTo>
                      <a:pt x="2370" y="1369"/>
                    </a:lnTo>
                    <a:cubicBezTo>
                      <a:pt x="2762" y="1369"/>
                      <a:pt x="3084" y="1084"/>
                      <a:pt x="3084" y="691"/>
                    </a:cubicBezTo>
                    <a:cubicBezTo>
                      <a:pt x="3084" y="298"/>
                      <a:pt x="2762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Google Shape;996;p31">
                <a:extLst>
                  <a:ext uri="{FF2B5EF4-FFF2-40B4-BE49-F238E27FC236}">
                    <a16:creationId xmlns:a16="http://schemas.microsoft.com/office/drawing/2014/main" id="{E19D040B-F7C5-566F-E5D7-DE4ACC9FA233}"/>
                  </a:ext>
                </a:extLst>
              </p:cNvPr>
              <p:cNvSpPr/>
              <p:nvPr/>
            </p:nvSpPr>
            <p:spPr>
              <a:xfrm>
                <a:off x="4653504" y="3257524"/>
                <a:ext cx="98720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490" extrusionOk="0">
                    <a:moveTo>
                      <a:pt x="703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03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Google Shape;997;p31">
                <a:extLst>
                  <a:ext uri="{FF2B5EF4-FFF2-40B4-BE49-F238E27FC236}">
                    <a16:creationId xmlns:a16="http://schemas.microsoft.com/office/drawing/2014/main" id="{4A39144E-575C-9854-227B-9F66BABA5109}"/>
                  </a:ext>
                </a:extLst>
              </p:cNvPr>
              <p:cNvSpPr/>
              <p:nvPr/>
            </p:nvSpPr>
            <p:spPr>
              <a:xfrm>
                <a:off x="4701152" y="3876660"/>
                <a:ext cx="98688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346" extrusionOk="0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81" y="1346"/>
                    </a:lnTo>
                    <a:cubicBezTo>
                      <a:pt x="2774" y="1346"/>
                      <a:pt x="3084" y="1072"/>
                      <a:pt x="3084" y="679"/>
                    </a:cubicBezTo>
                    <a:cubicBezTo>
                      <a:pt x="3084" y="286"/>
                      <a:pt x="2774" y="0"/>
                      <a:pt x="2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Google Shape;998;p31">
                <a:extLst>
                  <a:ext uri="{FF2B5EF4-FFF2-40B4-BE49-F238E27FC236}">
                    <a16:creationId xmlns:a16="http://schemas.microsoft.com/office/drawing/2014/main" id="{1D7E68E3-7E10-4FFF-6105-3560964CF9A6}"/>
                  </a:ext>
                </a:extLst>
              </p:cNvPr>
              <p:cNvSpPr/>
              <p:nvPr/>
            </p:nvSpPr>
            <p:spPr>
              <a:xfrm>
                <a:off x="4514080" y="3876660"/>
                <a:ext cx="98688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346" extrusionOk="0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82" y="1346"/>
                    </a:lnTo>
                    <a:cubicBezTo>
                      <a:pt x="2774" y="1346"/>
                      <a:pt x="3084" y="1072"/>
                      <a:pt x="3084" y="679"/>
                    </a:cubicBezTo>
                    <a:cubicBezTo>
                      <a:pt x="3084" y="286"/>
                      <a:pt x="2774" y="0"/>
                      <a:pt x="2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Google Shape;999;p31">
                <a:extLst>
                  <a:ext uri="{FF2B5EF4-FFF2-40B4-BE49-F238E27FC236}">
                    <a16:creationId xmlns:a16="http://schemas.microsoft.com/office/drawing/2014/main" id="{2982E90F-F111-1727-7448-934E6EFA146D}"/>
                  </a:ext>
                </a:extLst>
              </p:cNvPr>
              <p:cNvSpPr/>
              <p:nvPr/>
            </p:nvSpPr>
            <p:spPr>
              <a:xfrm>
                <a:off x="4530464" y="4637908"/>
                <a:ext cx="98688" cy="44608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394" extrusionOk="0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22" y="24"/>
                      <a:pt x="0" y="322"/>
                      <a:pt x="0" y="714"/>
                    </a:cubicBezTo>
                    <a:cubicBezTo>
                      <a:pt x="0" y="1107"/>
                      <a:pt x="322" y="1393"/>
                      <a:pt x="703" y="1393"/>
                    </a:cubicBezTo>
                    <a:lnTo>
                      <a:pt x="2370" y="1369"/>
                    </a:lnTo>
                    <a:cubicBezTo>
                      <a:pt x="2762" y="1369"/>
                      <a:pt x="3084" y="1084"/>
                      <a:pt x="3084" y="691"/>
                    </a:cubicBezTo>
                    <a:cubicBezTo>
                      <a:pt x="3084" y="298"/>
                      <a:pt x="2762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Google Shape;1000;p31">
                <a:extLst>
                  <a:ext uri="{FF2B5EF4-FFF2-40B4-BE49-F238E27FC236}">
                    <a16:creationId xmlns:a16="http://schemas.microsoft.com/office/drawing/2014/main" id="{8B7AE301-AACA-DD37-9997-212C8581F87C}"/>
                  </a:ext>
                </a:extLst>
              </p:cNvPr>
              <p:cNvSpPr/>
              <p:nvPr/>
            </p:nvSpPr>
            <p:spPr>
              <a:xfrm>
                <a:off x="4840576" y="3257524"/>
                <a:ext cx="98720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490" extrusionOk="0">
                    <a:moveTo>
                      <a:pt x="715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15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Google Shape;1001;p31">
                <a:extLst>
                  <a:ext uri="{FF2B5EF4-FFF2-40B4-BE49-F238E27FC236}">
                    <a16:creationId xmlns:a16="http://schemas.microsoft.com/office/drawing/2014/main" id="{1F8DCA83-8FEF-340E-C8BE-24AF3FA182BA}"/>
                  </a:ext>
                </a:extLst>
              </p:cNvPr>
              <p:cNvSpPr/>
              <p:nvPr/>
            </p:nvSpPr>
            <p:spPr>
              <a:xfrm>
                <a:off x="4888608" y="3876660"/>
                <a:ext cx="98304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1346" extrusionOk="0">
                    <a:moveTo>
                      <a:pt x="703" y="0"/>
                    </a:moveTo>
                    <a:cubicBezTo>
                      <a:pt x="310" y="0"/>
                      <a:pt x="0" y="286"/>
                      <a:pt x="0" y="679"/>
                    </a:cubicBezTo>
                    <a:cubicBezTo>
                      <a:pt x="0" y="1072"/>
                      <a:pt x="310" y="1346"/>
                      <a:pt x="703" y="1346"/>
                    </a:cubicBezTo>
                    <a:lnTo>
                      <a:pt x="2369" y="1346"/>
                    </a:lnTo>
                    <a:cubicBezTo>
                      <a:pt x="2762" y="1346"/>
                      <a:pt x="3072" y="1072"/>
                      <a:pt x="3072" y="679"/>
                    </a:cubicBezTo>
                    <a:cubicBezTo>
                      <a:pt x="3072" y="286"/>
                      <a:pt x="2762" y="0"/>
                      <a:pt x="23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Google Shape;1002;p31">
                <a:extLst>
                  <a:ext uri="{FF2B5EF4-FFF2-40B4-BE49-F238E27FC236}">
                    <a16:creationId xmlns:a16="http://schemas.microsoft.com/office/drawing/2014/main" id="{43F92ED4-999E-F50A-F59D-96B81DF9C9AD}"/>
                  </a:ext>
                </a:extLst>
              </p:cNvPr>
              <p:cNvSpPr/>
              <p:nvPr/>
            </p:nvSpPr>
            <p:spPr>
              <a:xfrm>
                <a:off x="5027648" y="3257524"/>
                <a:ext cx="98720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490" extrusionOk="0">
                    <a:moveTo>
                      <a:pt x="715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15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Google Shape;1003;p31">
                <a:extLst>
                  <a:ext uri="{FF2B5EF4-FFF2-40B4-BE49-F238E27FC236}">
                    <a16:creationId xmlns:a16="http://schemas.microsoft.com/office/drawing/2014/main" id="{DD022838-5747-1A77-31EA-E7BB77F06693}"/>
                  </a:ext>
                </a:extLst>
              </p:cNvPr>
              <p:cNvSpPr/>
              <p:nvPr/>
            </p:nvSpPr>
            <p:spPr>
              <a:xfrm>
                <a:off x="4343392" y="4637908"/>
                <a:ext cx="98688" cy="44608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394" extrusionOk="0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22" y="24"/>
                      <a:pt x="0" y="322"/>
                      <a:pt x="0" y="714"/>
                    </a:cubicBezTo>
                    <a:cubicBezTo>
                      <a:pt x="0" y="1107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84" y="1072"/>
                      <a:pt x="3084" y="691"/>
                    </a:cubicBezTo>
                    <a:cubicBezTo>
                      <a:pt x="3084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Google Shape;1004;p31">
                <a:extLst>
                  <a:ext uri="{FF2B5EF4-FFF2-40B4-BE49-F238E27FC236}">
                    <a16:creationId xmlns:a16="http://schemas.microsoft.com/office/drawing/2014/main" id="{1C30539B-BC11-48FA-F47E-F9B633CA66ED}"/>
                  </a:ext>
                </a:extLst>
              </p:cNvPr>
              <p:cNvSpPr/>
              <p:nvPr/>
            </p:nvSpPr>
            <p:spPr>
              <a:xfrm>
                <a:off x="4466432" y="3257524"/>
                <a:ext cx="98720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490" extrusionOk="0">
                    <a:moveTo>
                      <a:pt x="703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03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Google Shape;1005;p31">
                <a:extLst>
                  <a:ext uri="{FF2B5EF4-FFF2-40B4-BE49-F238E27FC236}">
                    <a16:creationId xmlns:a16="http://schemas.microsoft.com/office/drawing/2014/main" id="{D4862CB8-4CF3-F09B-33F3-7936AF75717F}"/>
                  </a:ext>
                </a:extLst>
              </p:cNvPr>
              <p:cNvSpPr/>
              <p:nvPr/>
            </p:nvSpPr>
            <p:spPr>
              <a:xfrm>
                <a:off x="4820000" y="2783156"/>
                <a:ext cx="100256" cy="46944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1467" extrusionOk="0">
                    <a:moveTo>
                      <a:pt x="2380" y="0"/>
                    </a:moveTo>
                    <a:cubicBezTo>
                      <a:pt x="2365" y="0"/>
                      <a:pt x="2350" y="1"/>
                      <a:pt x="2335" y="2"/>
                    </a:cubicBezTo>
                    <a:lnTo>
                      <a:pt x="2275" y="2"/>
                    </a:lnTo>
                    <a:cubicBezTo>
                      <a:pt x="2073" y="25"/>
                      <a:pt x="1894" y="73"/>
                      <a:pt x="1704" y="85"/>
                    </a:cubicBezTo>
                    <a:cubicBezTo>
                      <a:pt x="1692" y="79"/>
                      <a:pt x="1679" y="77"/>
                      <a:pt x="1666" y="77"/>
                    </a:cubicBezTo>
                    <a:cubicBezTo>
                      <a:pt x="1626" y="77"/>
                      <a:pt x="1582" y="97"/>
                      <a:pt x="1537" y="97"/>
                    </a:cubicBezTo>
                    <a:lnTo>
                      <a:pt x="703" y="97"/>
                    </a:lnTo>
                    <a:cubicBezTo>
                      <a:pt x="311" y="97"/>
                      <a:pt x="1" y="371"/>
                      <a:pt x="1" y="764"/>
                    </a:cubicBezTo>
                    <a:cubicBezTo>
                      <a:pt x="1" y="1156"/>
                      <a:pt x="311" y="1442"/>
                      <a:pt x="703" y="1442"/>
                    </a:cubicBezTo>
                    <a:lnTo>
                      <a:pt x="1358" y="1442"/>
                    </a:lnTo>
                    <a:lnTo>
                      <a:pt x="1358" y="1430"/>
                    </a:lnTo>
                    <a:cubicBezTo>
                      <a:pt x="1418" y="1430"/>
                      <a:pt x="1477" y="1466"/>
                      <a:pt x="1537" y="1466"/>
                    </a:cubicBezTo>
                    <a:cubicBezTo>
                      <a:pt x="1835" y="1466"/>
                      <a:pt x="2108" y="1442"/>
                      <a:pt x="2382" y="1418"/>
                    </a:cubicBezTo>
                    <a:lnTo>
                      <a:pt x="2442" y="1418"/>
                    </a:lnTo>
                    <a:cubicBezTo>
                      <a:pt x="2835" y="1383"/>
                      <a:pt x="3132" y="1049"/>
                      <a:pt x="3097" y="656"/>
                    </a:cubicBezTo>
                    <a:cubicBezTo>
                      <a:pt x="3074" y="279"/>
                      <a:pt x="2754" y="0"/>
                      <a:pt x="2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Google Shape;1006;p31">
                <a:extLst>
                  <a:ext uri="{FF2B5EF4-FFF2-40B4-BE49-F238E27FC236}">
                    <a16:creationId xmlns:a16="http://schemas.microsoft.com/office/drawing/2014/main" id="{044362F1-908C-88D3-36C9-386944D67043}"/>
                  </a:ext>
                </a:extLst>
              </p:cNvPr>
              <p:cNvSpPr/>
              <p:nvPr/>
            </p:nvSpPr>
            <p:spPr>
              <a:xfrm>
                <a:off x="4577696" y="2269460"/>
                <a:ext cx="87680" cy="8704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720" extrusionOk="0">
                    <a:moveTo>
                      <a:pt x="805" y="0"/>
                    </a:moveTo>
                    <a:cubicBezTo>
                      <a:pt x="669" y="0"/>
                      <a:pt x="530" y="40"/>
                      <a:pt x="405" y="124"/>
                    </a:cubicBezTo>
                    <a:cubicBezTo>
                      <a:pt x="84" y="338"/>
                      <a:pt x="1" y="779"/>
                      <a:pt x="215" y="1100"/>
                    </a:cubicBezTo>
                    <a:cubicBezTo>
                      <a:pt x="572" y="1624"/>
                      <a:pt x="989" y="2112"/>
                      <a:pt x="1477" y="2541"/>
                    </a:cubicBezTo>
                    <a:cubicBezTo>
                      <a:pt x="1608" y="2660"/>
                      <a:pt x="1775" y="2720"/>
                      <a:pt x="1941" y="2720"/>
                    </a:cubicBezTo>
                    <a:cubicBezTo>
                      <a:pt x="2144" y="2720"/>
                      <a:pt x="2334" y="2636"/>
                      <a:pt x="2477" y="2470"/>
                    </a:cubicBezTo>
                    <a:cubicBezTo>
                      <a:pt x="2739" y="2184"/>
                      <a:pt x="2703" y="1731"/>
                      <a:pt x="2418" y="1469"/>
                    </a:cubicBezTo>
                    <a:cubicBezTo>
                      <a:pt x="2025" y="1124"/>
                      <a:pt x="1679" y="731"/>
                      <a:pt x="1394" y="315"/>
                    </a:cubicBezTo>
                    <a:cubicBezTo>
                      <a:pt x="1259" y="113"/>
                      <a:pt x="1036" y="0"/>
                      <a:pt x="8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Google Shape;1007;p31">
                <a:extLst>
                  <a:ext uri="{FF2B5EF4-FFF2-40B4-BE49-F238E27FC236}">
                    <a16:creationId xmlns:a16="http://schemas.microsoft.com/office/drawing/2014/main" id="{FB7FDF65-9C3A-B464-D13A-5D15298A4BD7}"/>
                  </a:ext>
                </a:extLst>
              </p:cNvPr>
              <p:cNvSpPr/>
              <p:nvPr/>
            </p:nvSpPr>
            <p:spPr>
              <a:xfrm>
                <a:off x="4929728" y="2386420"/>
                <a:ext cx="101408" cy="69152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161" extrusionOk="0">
                    <a:moveTo>
                      <a:pt x="795" y="1"/>
                    </a:moveTo>
                    <a:cubicBezTo>
                      <a:pt x="504" y="1"/>
                      <a:pt x="236" y="189"/>
                      <a:pt x="132" y="481"/>
                    </a:cubicBezTo>
                    <a:cubicBezTo>
                      <a:pt x="1" y="851"/>
                      <a:pt x="203" y="1255"/>
                      <a:pt x="572" y="1386"/>
                    </a:cubicBezTo>
                    <a:cubicBezTo>
                      <a:pt x="1073" y="1553"/>
                      <a:pt x="1549" y="1779"/>
                      <a:pt x="1989" y="2053"/>
                    </a:cubicBezTo>
                    <a:cubicBezTo>
                      <a:pt x="2108" y="2124"/>
                      <a:pt x="2239" y="2160"/>
                      <a:pt x="2358" y="2160"/>
                    </a:cubicBezTo>
                    <a:cubicBezTo>
                      <a:pt x="2597" y="2160"/>
                      <a:pt x="2835" y="2041"/>
                      <a:pt x="2966" y="1827"/>
                    </a:cubicBezTo>
                    <a:cubicBezTo>
                      <a:pt x="3168" y="1493"/>
                      <a:pt x="3073" y="1053"/>
                      <a:pt x="2739" y="851"/>
                    </a:cubicBezTo>
                    <a:cubicBezTo>
                      <a:pt x="2204" y="517"/>
                      <a:pt x="1632" y="243"/>
                      <a:pt x="1025" y="41"/>
                    </a:cubicBezTo>
                    <a:cubicBezTo>
                      <a:pt x="948" y="14"/>
                      <a:pt x="871" y="1"/>
                      <a:pt x="7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Google Shape;1008;p31">
                <a:extLst>
                  <a:ext uri="{FF2B5EF4-FFF2-40B4-BE49-F238E27FC236}">
                    <a16:creationId xmlns:a16="http://schemas.microsoft.com/office/drawing/2014/main" id="{A44178AB-2664-A585-B303-F0CC038AA596}"/>
                  </a:ext>
                </a:extLst>
              </p:cNvPr>
              <p:cNvSpPr/>
              <p:nvPr/>
            </p:nvSpPr>
            <p:spPr>
              <a:xfrm>
                <a:off x="5067680" y="2513428"/>
                <a:ext cx="60608" cy="99488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3109" extrusionOk="0">
                    <a:moveTo>
                      <a:pt x="801" y="1"/>
                    </a:moveTo>
                    <a:cubicBezTo>
                      <a:pt x="717" y="1"/>
                      <a:pt x="632" y="16"/>
                      <a:pt x="548" y="49"/>
                    </a:cubicBezTo>
                    <a:cubicBezTo>
                      <a:pt x="179" y="191"/>
                      <a:pt x="0" y="596"/>
                      <a:pt x="143" y="965"/>
                    </a:cubicBezTo>
                    <a:cubicBezTo>
                      <a:pt x="322" y="1442"/>
                      <a:pt x="429" y="1942"/>
                      <a:pt x="452" y="2442"/>
                    </a:cubicBezTo>
                    <a:cubicBezTo>
                      <a:pt x="476" y="2811"/>
                      <a:pt x="786" y="3108"/>
                      <a:pt x="1167" y="3108"/>
                    </a:cubicBezTo>
                    <a:lnTo>
                      <a:pt x="1203" y="3108"/>
                    </a:lnTo>
                    <a:cubicBezTo>
                      <a:pt x="1595" y="3085"/>
                      <a:pt x="1893" y="2739"/>
                      <a:pt x="1869" y="2358"/>
                    </a:cubicBezTo>
                    <a:cubicBezTo>
                      <a:pt x="1834" y="1704"/>
                      <a:pt x="1691" y="1073"/>
                      <a:pt x="1465" y="453"/>
                    </a:cubicBezTo>
                    <a:cubicBezTo>
                      <a:pt x="1354" y="177"/>
                      <a:pt x="1087" y="1"/>
                      <a:pt x="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Google Shape;1009;p31">
                <a:extLst>
                  <a:ext uri="{FF2B5EF4-FFF2-40B4-BE49-F238E27FC236}">
                    <a16:creationId xmlns:a16="http://schemas.microsoft.com/office/drawing/2014/main" id="{5C300DF5-761A-5E88-4C91-8662241D0651}"/>
                  </a:ext>
                </a:extLst>
              </p:cNvPr>
              <p:cNvSpPr/>
              <p:nvPr/>
            </p:nvSpPr>
            <p:spPr>
              <a:xfrm>
                <a:off x="4548352" y="2082548"/>
                <a:ext cx="47680" cy="100608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144" extrusionOk="0">
                    <a:moveTo>
                      <a:pt x="739" y="0"/>
                    </a:moveTo>
                    <a:cubicBezTo>
                      <a:pt x="346" y="0"/>
                      <a:pt x="1" y="310"/>
                      <a:pt x="1" y="702"/>
                    </a:cubicBezTo>
                    <a:lnTo>
                      <a:pt x="1" y="2441"/>
                    </a:lnTo>
                    <a:cubicBezTo>
                      <a:pt x="1" y="2834"/>
                      <a:pt x="346" y="3143"/>
                      <a:pt x="739" y="3143"/>
                    </a:cubicBezTo>
                    <a:cubicBezTo>
                      <a:pt x="1132" y="3143"/>
                      <a:pt x="1489" y="2834"/>
                      <a:pt x="1489" y="2441"/>
                    </a:cubicBezTo>
                    <a:lnTo>
                      <a:pt x="1489" y="702"/>
                    </a:lnTo>
                    <a:cubicBezTo>
                      <a:pt x="1489" y="31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Google Shape;1010;p31">
                <a:extLst>
                  <a:ext uri="{FF2B5EF4-FFF2-40B4-BE49-F238E27FC236}">
                    <a16:creationId xmlns:a16="http://schemas.microsoft.com/office/drawing/2014/main" id="{7937B916-7AF3-4408-5BC2-E9B3BA7545A0}"/>
                  </a:ext>
                </a:extLst>
              </p:cNvPr>
              <p:cNvSpPr/>
              <p:nvPr/>
            </p:nvSpPr>
            <p:spPr>
              <a:xfrm>
                <a:off x="4997568" y="2695700"/>
                <a:ext cx="90688" cy="83712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616" extrusionOk="0">
                    <a:moveTo>
                      <a:pt x="2043" y="0"/>
                    </a:moveTo>
                    <a:cubicBezTo>
                      <a:pt x="1834" y="0"/>
                      <a:pt x="1626" y="92"/>
                      <a:pt x="1489" y="270"/>
                    </a:cubicBezTo>
                    <a:cubicBezTo>
                      <a:pt x="1167" y="663"/>
                      <a:pt x="798" y="1032"/>
                      <a:pt x="369" y="1353"/>
                    </a:cubicBezTo>
                    <a:cubicBezTo>
                      <a:pt x="60" y="1580"/>
                      <a:pt x="0" y="2032"/>
                      <a:pt x="238" y="2342"/>
                    </a:cubicBezTo>
                    <a:cubicBezTo>
                      <a:pt x="369" y="2520"/>
                      <a:pt x="584" y="2615"/>
                      <a:pt x="798" y="2615"/>
                    </a:cubicBezTo>
                    <a:cubicBezTo>
                      <a:pt x="953" y="2615"/>
                      <a:pt x="1096" y="2580"/>
                      <a:pt x="1227" y="2473"/>
                    </a:cubicBezTo>
                    <a:cubicBezTo>
                      <a:pt x="1739" y="2092"/>
                      <a:pt x="2203" y="1639"/>
                      <a:pt x="2596" y="1151"/>
                    </a:cubicBezTo>
                    <a:cubicBezTo>
                      <a:pt x="2834" y="841"/>
                      <a:pt x="2786" y="401"/>
                      <a:pt x="2477" y="151"/>
                    </a:cubicBezTo>
                    <a:cubicBezTo>
                      <a:pt x="2351" y="50"/>
                      <a:pt x="2196" y="0"/>
                      <a:pt x="20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Google Shape;1011;p31">
                <a:extLst>
                  <a:ext uri="{FF2B5EF4-FFF2-40B4-BE49-F238E27FC236}">
                    <a16:creationId xmlns:a16="http://schemas.microsoft.com/office/drawing/2014/main" id="{ADD5EFF2-32A9-6CD6-ACC6-35D0966EF12B}"/>
                  </a:ext>
                </a:extLst>
              </p:cNvPr>
              <p:cNvSpPr/>
              <p:nvPr/>
            </p:nvSpPr>
            <p:spPr>
              <a:xfrm>
                <a:off x="4548352" y="1888980"/>
                <a:ext cx="47680" cy="100608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144" extrusionOk="0">
                    <a:moveTo>
                      <a:pt x="739" y="1"/>
                    </a:moveTo>
                    <a:cubicBezTo>
                      <a:pt x="346" y="1"/>
                      <a:pt x="1" y="310"/>
                      <a:pt x="1" y="703"/>
                    </a:cubicBezTo>
                    <a:lnTo>
                      <a:pt x="1" y="2441"/>
                    </a:lnTo>
                    <a:cubicBezTo>
                      <a:pt x="1" y="2834"/>
                      <a:pt x="346" y="3144"/>
                      <a:pt x="739" y="3144"/>
                    </a:cubicBezTo>
                    <a:cubicBezTo>
                      <a:pt x="1132" y="3144"/>
                      <a:pt x="1489" y="2834"/>
                      <a:pt x="1489" y="2441"/>
                    </a:cubicBezTo>
                    <a:lnTo>
                      <a:pt x="1489" y="703"/>
                    </a:lnTo>
                    <a:cubicBezTo>
                      <a:pt x="1489" y="310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Google Shape;1012;p31">
                <a:extLst>
                  <a:ext uri="{FF2B5EF4-FFF2-40B4-BE49-F238E27FC236}">
                    <a16:creationId xmlns:a16="http://schemas.microsoft.com/office/drawing/2014/main" id="{4F6DF3D8-C100-03F7-83E1-CA52A05B1946}"/>
                  </a:ext>
                </a:extLst>
              </p:cNvPr>
              <p:cNvSpPr/>
              <p:nvPr/>
            </p:nvSpPr>
            <p:spPr>
              <a:xfrm>
                <a:off x="4739232" y="2368404"/>
                <a:ext cx="102144" cy="50976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1593" extrusionOk="0">
                    <a:moveTo>
                      <a:pt x="762" y="0"/>
                    </a:moveTo>
                    <a:cubicBezTo>
                      <a:pt x="421" y="0"/>
                      <a:pt x="114" y="248"/>
                      <a:pt x="60" y="604"/>
                    </a:cubicBezTo>
                    <a:cubicBezTo>
                      <a:pt x="1" y="985"/>
                      <a:pt x="263" y="1378"/>
                      <a:pt x="644" y="1449"/>
                    </a:cubicBezTo>
                    <a:cubicBezTo>
                      <a:pt x="1132" y="1521"/>
                      <a:pt x="1632" y="1592"/>
                      <a:pt x="2132" y="1592"/>
                    </a:cubicBezTo>
                    <a:lnTo>
                      <a:pt x="2489" y="1592"/>
                    </a:lnTo>
                    <a:cubicBezTo>
                      <a:pt x="2870" y="1592"/>
                      <a:pt x="3192" y="1247"/>
                      <a:pt x="3192" y="854"/>
                    </a:cubicBezTo>
                    <a:cubicBezTo>
                      <a:pt x="3192" y="461"/>
                      <a:pt x="2870" y="104"/>
                      <a:pt x="2489" y="104"/>
                    </a:cubicBezTo>
                    <a:lnTo>
                      <a:pt x="2132" y="104"/>
                    </a:lnTo>
                    <a:cubicBezTo>
                      <a:pt x="1703" y="104"/>
                      <a:pt x="1287" y="80"/>
                      <a:pt x="870" y="9"/>
                    </a:cubicBezTo>
                    <a:cubicBezTo>
                      <a:pt x="834" y="3"/>
                      <a:pt x="798" y="0"/>
                      <a:pt x="7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Google Shape;1013;p31">
                <a:extLst>
                  <a:ext uri="{FF2B5EF4-FFF2-40B4-BE49-F238E27FC236}">
                    <a16:creationId xmlns:a16="http://schemas.microsoft.com/office/drawing/2014/main" id="{D26F7A9D-7B28-C7E8-ABF0-0C8FB7A738A1}"/>
                  </a:ext>
                </a:extLst>
              </p:cNvPr>
              <p:cNvSpPr/>
              <p:nvPr/>
            </p:nvSpPr>
            <p:spPr>
              <a:xfrm>
                <a:off x="4548352" y="1725908"/>
                <a:ext cx="47680" cy="728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2275" extrusionOk="0">
                    <a:moveTo>
                      <a:pt x="739" y="1"/>
                    </a:moveTo>
                    <a:cubicBezTo>
                      <a:pt x="346" y="1"/>
                      <a:pt x="1" y="322"/>
                      <a:pt x="1" y="715"/>
                    </a:cubicBezTo>
                    <a:lnTo>
                      <a:pt x="1" y="1572"/>
                    </a:lnTo>
                    <a:cubicBezTo>
                      <a:pt x="1" y="1965"/>
                      <a:pt x="346" y="2275"/>
                      <a:pt x="739" y="2275"/>
                    </a:cubicBezTo>
                    <a:cubicBezTo>
                      <a:pt x="1132" y="2275"/>
                      <a:pt x="1489" y="1965"/>
                      <a:pt x="1489" y="1572"/>
                    </a:cubicBezTo>
                    <a:lnTo>
                      <a:pt x="1489" y="715"/>
                    </a:lnTo>
                    <a:cubicBezTo>
                      <a:pt x="1489" y="322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41A2733-FB46-8C2E-DC2E-045B9DFBBEE1}"/>
              </a:ext>
            </a:extLst>
          </p:cNvPr>
          <p:cNvSpPr txBox="1"/>
          <p:nvPr/>
        </p:nvSpPr>
        <p:spPr>
          <a:xfrm>
            <a:off x="4601783" y="776025"/>
            <a:ext cx="3314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Walbaum Display SemiBold" panose="02070703090703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albaum Display SemiBold" panose="02070703090703020303" pitchFamily="18" charset="0"/>
              <a:ea typeface="+mn-ea"/>
              <a:cs typeface="+mn-cs"/>
            </a:endParaRPr>
          </a:p>
        </p:txBody>
      </p:sp>
      <p:sp>
        <p:nvSpPr>
          <p:cNvPr id="72" name="Google Shape;1127;p33">
            <a:extLst>
              <a:ext uri="{FF2B5EF4-FFF2-40B4-BE49-F238E27FC236}">
                <a16:creationId xmlns:a16="http://schemas.microsoft.com/office/drawing/2014/main" id="{ABFD237E-A11C-A9B6-FB0E-6CFB9EF5374C}"/>
              </a:ext>
            </a:extLst>
          </p:cNvPr>
          <p:cNvSpPr/>
          <p:nvPr/>
        </p:nvSpPr>
        <p:spPr>
          <a:xfrm>
            <a:off x="6697931" y="893186"/>
            <a:ext cx="420861" cy="430890"/>
          </a:xfrm>
          <a:custGeom>
            <a:avLst/>
            <a:gdLst/>
            <a:ahLst/>
            <a:cxnLst/>
            <a:rect l="l" t="t" r="r" b="b"/>
            <a:pathLst>
              <a:path w="27362" h="27362" extrusionOk="0">
                <a:moveTo>
                  <a:pt x="13681" y="1"/>
                </a:moveTo>
                <a:cubicBezTo>
                  <a:pt x="6109" y="1"/>
                  <a:pt x="1" y="6144"/>
                  <a:pt x="1" y="13681"/>
                </a:cubicBezTo>
                <a:cubicBezTo>
                  <a:pt x="1" y="21253"/>
                  <a:pt x="6109" y="27361"/>
                  <a:pt x="13681" y="27361"/>
                </a:cubicBezTo>
                <a:cubicBezTo>
                  <a:pt x="21218" y="27361"/>
                  <a:pt x="27361" y="21253"/>
                  <a:pt x="27361" y="13681"/>
                </a:cubicBezTo>
                <a:cubicBezTo>
                  <a:pt x="27361" y="6144"/>
                  <a:pt x="21218" y="1"/>
                  <a:pt x="136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Google Shape;274;p18">
            <a:extLst>
              <a:ext uri="{FF2B5EF4-FFF2-40B4-BE49-F238E27FC236}">
                <a16:creationId xmlns:a16="http://schemas.microsoft.com/office/drawing/2014/main" id="{0A0B88B4-251E-34C6-2318-E5CB34FB0F02}"/>
              </a:ext>
            </a:extLst>
          </p:cNvPr>
          <p:cNvSpPr/>
          <p:nvPr/>
        </p:nvSpPr>
        <p:spPr>
          <a:xfrm>
            <a:off x="6738736" y="928876"/>
            <a:ext cx="339253" cy="3392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9597" y="2259"/>
                </a:moveTo>
                <a:cubicBezTo>
                  <a:pt x="13635" y="2259"/>
                  <a:pt x="17014" y="5545"/>
                  <a:pt x="17014" y="9601"/>
                </a:cubicBezTo>
                <a:cubicBezTo>
                  <a:pt x="17014" y="13636"/>
                  <a:pt x="13654" y="17014"/>
                  <a:pt x="9597" y="17014"/>
                </a:cubicBezTo>
                <a:cubicBezTo>
                  <a:pt x="5562" y="17014"/>
                  <a:pt x="2259" y="13654"/>
                  <a:pt x="2259" y="9601"/>
                </a:cubicBezTo>
                <a:cubicBezTo>
                  <a:pt x="2259" y="5563"/>
                  <a:pt x="5541" y="2259"/>
                  <a:pt x="9597" y="2259"/>
                </a:cubicBezTo>
                <a:close/>
                <a:moveTo>
                  <a:pt x="9597" y="1"/>
                </a:moveTo>
                <a:cubicBezTo>
                  <a:pt x="4304" y="1"/>
                  <a:pt x="0" y="4307"/>
                  <a:pt x="0" y="9601"/>
                </a:cubicBezTo>
                <a:cubicBezTo>
                  <a:pt x="0" y="14892"/>
                  <a:pt x="4304" y="19273"/>
                  <a:pt x="9597" y="19273"/>
                </a:cubicBezTo>
                <a:cubicBezTo>
                  <a:pt x="14891" y="19273"/>
                  <a:pt x="19272" y="14892"/>
                  <a:pt x="19272" y="9601"/>
                </a:cubicBezTo>
                <a:cubicBezTo>
                  <a:pt x="19272" y="4307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Google Shape;275;p18">
            <a:extLst>
              <a:ext uri="{FF2B5EF4-FFF2-40B4-BE49-F238E27FC236}">
                <a16:creationId xmlns:a16="http://schemas.microsoft.com/office/drawing/2014/main" id="{57B1FF1B-AFCA-3914-74CC-A8D7566705AA}"/>
              </a:ext>
            </a:extLst>
          </p:cNvPr>
          <p:cNvSpPr/>
          <p:nvPr/>
        </p:nvSpPr>
        <p:spPr>
          <a:xfrm>
            <a:off x="6801365" y="999135"/>
            <a:ext cx="218975" cy="218993"/>
          </a:xfrm>
          <a:custGeom>
            <a:avLst/>
            <a:gdLst/>
            <a:ahLst/>
            <a:cxnLst/>
            <a:rect l="l" t="t" r="r" b="b"/>
            <a:pathLst>
              <a:path w="12440" h="12441" extrusionOk="0">
                <a:moveTo>
                  <a:pt x="8516" y="3359"/>
                </a:moveTo>
                <a:cubicBezTo>
                  <a:pt x="8661" y="3359"/>
                  <a:pt x="8805" y="3414"/>
                  <a:pt x="8917" y="3524"/>
                </a:cubicBezTo>
                <a:cubicBezTo>
                  <a:pt x="9136" y="3744"/>
                  <a:pt x="9136" y="4102"/>
                  <a:pt x="8917" y="4322"/>
                </a:cubicBezTo>
                <a:lnTo>
                  <a:pt x="7056" y="6183"/>
                </a:lnTo>
                <a:lnTo>
                  <a:pt x="8917" y="8041"/>
                </a:lnTo>
                <a:cubicBezTo>
                  <a:pt x="9326" y="8453"/>
                  <a:pt x="8939" y="9009"/>
                  <a:pt x="8502" y="9009"/>
                </a:cubicBezTo>
                <a:cubicBezTo>
                  <a:pt x="8371" y="9009"/>
                  <a:pt x="8235" y="8959"/>
                  <a:pt x="8116" y="8839"/>
                </a:cubicBezTo>
                <a:lnTo>
                  <a:pt x="5857" y="6580"/>
                </a:lnTo>
                <a:cubicBezTo>
                  <a:pt x="5637" y="6360"/>
                  <a:pt x="5637" y="6002"/>
                  <a:pt x="5857" y="5782"/>
                </a:cubicBezTo>
                <a:lnTo>
                  <a:pt x="8116" y="3524"/>
                </a:lnTo>
                <a:cubicBezTo>
                  <a:pt x="8227" y="3414"/>
                  <a:pt x="8372" y="3359"/>
                  <a:pt x="8516" y="3359"/>
                </a:cubicBezTo>
                <a:close/>
                <a:moveTo>
                  <a:pt x="5619" y="1"/>
                </a:moveTo>
                <a:cubicBezTo>
                  <a:pt x="4367" y="112"/>
                  <a:pt x="3177" y="606"/>
                  <a:pt x="2214" y="1413"/>
                </a:cubicBezTo>
                <a:lnTo>
                  <a:pt x="2590" y="1789"/>
                </a:lnTo>
                <a:cubicBezTo>
                  <a:pt x="3002" y="2199"/>
                  <a:pt x="2615" y="2757"/>
                  <a:pt x="2178" y="2757"/>
                </a:cubicBezTo>
                <a:cubicBezTo>
                  <a:pt x="2047" y="2757"/>
                  <a:pt x="1912" y="2707"/>
                  <a:pt x="1792" y="2587"/>
                </a:cubicBezTo>
                <a:lnTo>
                  <a:pt x="1416" y="2211"/>
                </a:lnTo>
                <a:cubicBezTo>
                  <a:pt x="609" y="3175"/>
                  <a:pt x="118" y="4364"/>
                  <a:pt x="3" y="5617"/>
                </a:cubicBezTo>
                <a:lnTo>
                  <a:pt x="536" y="5617"/>
                </a:lnTo>
                <a:cubicBezTo>
                  <a:pt x="1280" y="5617"/>
                  <a:pt x="1283" y="6746"/>
                  <a:pt x="536" y="6746"/>
                </a:cubicBezTo>
                <a:lnTo>
                  <a:pt x="0" y="6746"/>
                </a:lnTo>
                <a:cubicBezTo>
                  <a:pt x="118" y="8035"/>
                  <a:pt x="627" y="9287"/>
                  <a:pt x="1413" y="10227"/>
                </a:cubicBezTo>
                <a:lnTo>
                  <a:pt x="1789" y="9850"/>
                </a:lnTo>
                <a:cubicBezTo>
                  <a:pt x="1910" y="9730"/>
                  <a:pt x="2045" y="9679"/>
                  <a:pt x="2176" y="9679"/>
                </a:cubicBezTo>
                <a:cubicBezTo>
                  <a:pt x="2613" y="9679"/>
                  <a:pt x="2995" y="10244"/>
                  <a:pt x="2587" y="10651"/>
                </a:cubicBezTo>
                <a:lnTo>
                  <a:pt x="2211" y="11028"/>
                </a:lnTo>
                <a:cubicBezTo>
                  <a:pt x="3174" y="11832"/>
                  <a:pt x="4364" y="12326"/>
                  <a:pt x="5616" y="12440"/>
                </a:cubicBezTo>
                <a:lnTo>
                  <a:pt x="5616" y="11904"/>
                </a:lnTo>
                <a:cubicBezTo>
                  <a:pt x="5616" y="11530"/>
                  <a:pt x="5899" y="11343"/>
                  <a:pt x="6182" y="11343"/>
                </a:cubicBezTo>
                <a:cubicBezTo>
                  <a:pt x="6464" y="11343"/>
                  <a:pt x="6745" y="11530"/>
                  <a:pt x="6745" y="11904"/>
                </a:cubicBezTo>
                <a:lnTo>
                  <a:pt x="6745" y="12440"/>
                </a:lnTo>
                <a:cubicBezTo>
                  <a:pt x="8034" y="12323"/>
                  <a:pt x="9287" y="11811"/>
                  <a:pt x="10226" y="11028"/>
                </a:cubicBezTo>
                <a:lnTo>
                  <a:pt x="9850" y="10651"/>
                </a:lnTo>
                <a:cubicBezTo>
                  <a:pt x="9445" y="10246"/>
                  <a:pt x="9822" y="9678"/>
                  <a:pt x="10259" y="9678"/>
                </a:cubicBezTo>
                <a:cubicBezTo>
                  <a:pt x="10390" y="9678"/>
                  <a:pt x="10526" y="9729"/>
                  <a:pt x="10648" y="9850"/>
                </a:cubicBezTo>
                <a:lnTo>
                  <a:pt x="11024" y="10227"/>
                </a:lnTo>
                <a:cubicBezTo>
                  <a:pt x="11810" y="9287"/>
                  <a:pt x="12319" y="8035"/>
                  <a:pt x="12437" y="6746"/>
                </a:cubicBezTo>
                <a:lnTo>
                  <a:pt x="11904" y="6746"/>
                </a:lnTo>
                <a:cubicBezTo>
                  <a:pt x="11160" y="6746"/>
                  <a:pt x="11157" y="5617"/>
                  <a:pt x="11904" y="5617"/>
                </a:cubicBezTo>
                <a:lnTo>
                  <a:pt x="12440" y="5617"/>
                </a:lnTo>
                <a:cubicBezTo>
                  <a:pt x="12325" y="4364"/>
                  <a:pt x="11834" y="3175"/>
                  <a:pt x="11027" y="2211"/>
                </a:cubicBezTo>
                <a:lnTo>
                  <a:pt x="10651" y="2587"/>
                </a:lnTo>
                <a:cubicBezTo>
                  <a:pt x="10529" y="2709"/>
                  <a:pt x="10392" y="2760"/>
                  <a:pt x="10261" y="2760"/>
                </a:cubicBezTo>
                <a:cubicBezTo>
                  <a:pt x="9823" y="2760"/>
                  <a:pt x="9443" y="2197"/>
                  <a:pt x="9853" y="1789"/>
                </a:cubicBezTo>
                <a:lnTo>
                  <a:pt x="10232" y="1413"/>
                </a:lnTo>
                <a:cubicBezTo>
                  <a:pt x="9290" y="627"/>
                  <a:pt x="8037" y="115"/>
                  <a:pt x="6748" y="1"/>
                </a:cubicBezTo>
                <a:lnTo>
                  <a:pt x="6748" y="537"/>
                </a:lnTo>
                <a:cubicBezTo>
                  <a:pt x="6748" y="909"/>
                  <a:pt x="6466" y="1096"/>
                  <a:pt x="6183" y="1096"/>
                </a:cubicBezTo>
                <a:cubicBezTo>
                  <a:pt x="5901" y="1096"/>
                  <a:pt x="5619" y="910"/>
                  <a:pt x="5619" y="537"/>
                </a:cubicBezTo>
                <a:lnTo>
                  <a:pt x="56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35FC56-6C9E-C95A-2DB7-BEBF520E5108}"/>
              </a:ext>
            </a:extLst>
          </p:cNvPr>
          <p:cNvSpPr txBox="1"/>
          <p:nvPr/>
        </p:nvSpPr>
        <p:spPr>
          <a:xfrm>
            <a:off x="1390400" y="2044413"/>
            <a:ext cx="25056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 navigation</a:t>
            </a:r>
            <a:endParaRPr kumimoji="0" lang="en-US" sz="2800" b="0" i="0" u="none" strike="noStrike" kern="1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5C1655-7D51-59E7-30FE-2A99854396A9}"/>
              </a:ext>
            </a:extLst>
          </p:cNvPr>
          <p:cNvSpPr txBox="1"/>
          <p:nvPr/>
        </p:nvSpPr>
        <p:spPr>
          <a:xfrm>
            <a:off x="965621" y="3429000"/>
            <a:ext cx="3600743" cy="1250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1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tabLst>
                <a:tab pos="914400" algn="l"/>
              </a:tabLst>
              <a:defRPr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Mode-specific</a:t>
            </a:r>
            <a:b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ETAs</a:t>
            </a:r>
            <a:endParaRPr kumimoji="0" lang="en-US" sz="2800" b="0" i="0" u="none" strike="noStrike" kern="1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3713FE-7882-4D3B-B79B-05EB019616FA}"/>
              </a:ext>
            </a:extLst>
          </p:cNvPr>
          <p:cNvSpPr txBox="1"/>
          <p:nvPr/>
        </p:nvSpPr>
        <p:spPr>
          <a:xfrm>
            <a:off x="1417963" y="5224905"/>
            <a:ext cx="35972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Real-time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sharing</a:t>
            </a:r>
            <a:endParaRPr kumimoji="0" lang="en-US" sz="2800" b="0" i="0" u="none" strike="noStrike" kern="1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30" name="Google Shape;1056;p30">
            <a:extLst>
              <a:ext uri="{FF2B5EF4-FFF2-40B4-BE49-F238E27FC236}">
                <a16:creationId xmlns:a16="http://schemas.microsoft.com/office/drawing/2014/main" id="{0F90B5F7-1D94-9364-FB18-3922E42EA716}"/>
              </a:ext>
            </a:extLst>
          </p:cNvPr>
          <p:cNvGrpSpPr/>
          <p:nvPr/>
        </p:nvGrpSpPr>
        <p:grpSpPr>
          <a:xfrm>
            <a:off x="9073202" y="2249270"/>
            <a:ext cx="1834284" cy="3354879"/>
            <a:chOff x="6812094" y="1501247"/>
            <a:chExt cx="1874694" cy="3185728"/>
          </a:xfrm>
        </p:grpSpPr>
        <p:sp>
          <p:nvSpPr>
            <p:cNvPr id="131" name="Google Shape;1057;p30">
              <a:extLst>
                <a:ext uri="{FF2B5EF4-FFF2-40B4-BE49-F238E27FC236}">
                  <a16:creationId xmlns:a16="http://schemas.microsoft.com/office/drawing/2014/main" id="{689CD8F0-9373-B986-BD84-DCC521BA108C}"/>
                </a:ext>
              </a:extLst>
            </p:cNvPr>
            <p:cNvSpPr/>
            <p:nvPr/>
          </p:nvSpPr>
          <p:spPr>
            <a:xfrm>
              <a:off x="6812094" y="1676960"/>
              <a:ext cx="426639" cy="399111"/>
            </a:xfrm>
            <a:custGeom>
              <a:avLst/>
              <a:gdLst/>
              <a:ahLst/>
              <a:cxnLst/>
              <a:rect l="l" t="t" r="r" b="b"/>
              <a:pathLst>
                <a:path w="23666" h="22139" extrusionOk="0">
                  <a:moveTo>
                    <a:pt x="1" y="0"/>
                  </a:moveTo>
                  <a:lnTo>
                    <a:pt x="1" y="22138"/>
                  </a:lnTo>
                  <a:lnTo>
                    <a:pt x="23665" y="22138"/>
                  </a:lnTo>
                  <a:lnTo>
                    <a:pt x="23665" y="0"/>
                  </a:lnTo>
                  <a:close/>
                </a:path>
              </a:pathLst>
            </a:custGeom>
            <a:solidFill>
              <a:srgbClr val="E89C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1058;p30">
              <a:extLst>
                <a:ext uri="{FF2B5EF4-FFF2-40B4-BE49-F238E27FC236}">
                  <a16:creationId xmlns:a16="http://schemas.microsoft.com/office/drawing/2014/main" id="{DD450896-C014-080A-BE5F-59F50E625A33}"/>
                </a:ext>
              </a:extLst>
            </p:cNvPr>
            <p:cNvSpPr/>
            <p:nvPr/>
          </p:nvSpPr>
          <p:spPr>
            <a:xfrm>
              <a:off x="6933167" y="1788839"/>
              <a:ext cx="184493" cy="175335"/>
            </a:xfrm>
            <a:custGeom>
              <a:avLst/>
              <a:gdLst/>
              <a:ahLst/>
              <a:cxnLst/>
              <a:rect l="l" t="t" r="r" b="b"/>
              <a:pathLst>
                <a:path w="10234" h="9726" extrusionOk="0">
                  <a:moveTo>
                    <a:pt x="5117" y="1"/>
                  </a:moveTo>
                  <a:lnTo>
                    <a:pt x="3532" y="3199"/>
                  </a:lnTo>
                  <a:lnTo>
                    <a:pt x="0" y="3708"/>
                  </a:lnTo>
                  <a:lnTo>
                    <a:pt x="2558" y="6208"/>
                  </a:lnTo>
                  <a:lnTo>
                    <a:pt x="1962" y="9725"/>
                  </a:lnTo>
                  <a:lnTo>
                    <a:pt x="5117" y="8054"/>
                  </a:lnTo>
                  <a:lnTo>
                    <a:pt x="8271" y="9725"/>
                  </a:lnTo>
                  <a:lnTo>
                    <a:pt x="7675" y="6208"/>
                  </a:lnTo>
                  <a:lnTo>
                    <a:pt x="10233" y="3708"/>
                  </a:lnTo>
                  <a:lnTo>
                    <a:pt x="6701" y="3199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059;p30">
              <a:extLst>
                <a:ext uri="{FF2B5EF4-FFF2-40B4-BE49-F238E27FC236}">
                  <a16:creationId xmlns:a16="http://schemas.microsoft.com/office/drawing/2014/main" id="{EA675512-77CB-7A00-D357-6B29F4AD58BD}"/>
                </a:ext>
              </a:extLst>
            </p:cNvPr>
            <p:cNvSpPr/>
            <p:nvPr/>
          </p:nvSpPr>
          <p:spPr>
            <a:xfrm>
              <a:off x="7895128" y="2096623"/>
              <a:ext cx="200754" cy="297706"/>
            </a:xfrm>
            <a:custGeom>
              <a:avLst/>
              <a:gdLst/>
              <a:ahLst/>
              <a:cxnLst/>
              <a:rect l="l" t="t" r="r" b="b"/>
              <a:pathLst>
                <a:path w="11136" h="16514" extrusionOk="0">
                  <a:moveTo>
                    <a:pt x="6368" y="1"/>
                  </a:moveTo>
                  <a:lnTo>
                    <a:pt x="1" y="7879"/>
                  </a:lnTo>
                  <a:lnTo>
                    <a:pt x="611" y="8984"/>
                  </a:lnTo>
                  <a:lnTo>
                    <a:pt x="1222" y="10074"/>
                  </a:lnTo>
                  <a:lnTo>
                    <a:pt x="1833" y="11164"/>
                  </a:lnTo>
                  <a:lnTo>
                    <a:pt x="2458" y="12240"/>
                  </a:lnTo>
                  <a:lnTo>
                    <a:pt x="3097" y="13316"/>
                  </a:lnTo>
                  <a:lnTo>
                    <a:pt x="3751" y="14391"/>
                  </a:lnTo>
                  <a:lnTo>
                    <a:pt x="4405" y="15452"/>
                  </a:lnTo>
                  <a:lnTo>
                    <a:pt x="5074" y="16513"/>
                  </a:lnTo>
                  <a:lnTo>
                    <a:pt x="5568" y="16194"/>
                  </a:lnTo>
                  <a:lnTo>
                    <a:pt x="6062" y="15845"/>
                  </a:lnTo>
                  <a:lnTo>
                    <a:pt x="6542" y="15467"/>
                  </a:lnTo>
                  <a:lnTo>
                    <a:pt x="6993" y="15074"/>
                  </a:lnTo>
                  <a:lnTo>
                    <a:pt x="7429" y="14667"/>
                  </a:lnTo>
                  <a:lnTo>
                    <a:pt x="7865" y="14231"/>
                  </a:lnTo>
                  <a:lnTo>
                    <a:pt x="8272" y="13781"/>
                  </a:lnTo>
                  <a:lnTo>
                    <a:pt x="8664" y="13316"/>
                  </a:lnTo>
                  <a:lnTo>
                    <a:pt x="9042" y="12836"/>
                  </a:lnTo>
                  <a:lnTo>
                    <a:pt x="9391" y="12342"/>
                  </a:lnTo>
                  <a:lnTo>
                    <a:pt x="9726" y="11833"/>
                  </a:lnTo>
                  <a:lnTo>
                    <a:pt x="10060" y="11310"/>
                  </a:lnTo>
                  <a:lnTo>
                    <a:pt x="10351" y="10786"/>
                  </a:lnTo>
                  <a:lnTo>
                    <a:pt x="10641" y="10263"/>
                  </a:lnTo>
                  <a:lnTo>
                    <a:pt x="10903" y="9725"/>
                  </a:lnTo>
                  <a:lnTo>
                    <a:pt x="11135" y="9187"/>
                  </a:lnTo>
                  <a:lnTo>
                    <a:pt x="10583" y="8039"/>
                  </a:lnTo>
                  <a:lnTo>
                    <a:pt x="10016" y="6891"/>
                  </a:lnTo>
                  <a:lnTo>
                    <a:pt x="9435" y="5742"/>
                  </a:lnTo>
                  <a:lnTo>
                    <a:pt x="8839" y="4608"/>
                  </a:lnTo>
                  <a:lnTo>
                    <a:pt x="7632" y="2312"/>
                  </a:lnTo>
                  <a:lnTo>
                    <a:pt x="6368" y="1"/>
                  </a:lnTo>
                  <a:close/>
                </a:path>
              </a:pathLst>
            </a:custGeom>
            <a:solidFill>
              <a:srgbClr val="85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060;p30">
              <a:extLst>
                <a:ext uri="{FF2B5EF4-FFF2-40B4-BE49-F238E27FC236}">
                  <a16:creationId xmlns:a16="http://schemas.microsoft.com/office/drawing/2014/main" id="{97690F48-BB47-B238-E2A5-4D6A614BFCAC}"/>
                </a:ext>
              </a:extLst>
            </p:cNvPr>
            <p:cNvSpPr/>
            <p:nvPr/>
          </p:nvSpPr>
          <p:spPr>
            <a:xfrm>
              <a:off x="7522770" y="2004647"/>
              <a:ext cx="513099" cy="835430"/>
            </a:xfrm>
            <a:custGeom>
              <a:avLst/>
              <a:gdLst/>
              <a:ahLst/>
              <a:cxnLst/>
              <a:rect l="l" t="t" r="r" b="b"/>
              <a:pathLst>
                <a:path w="28462" h="46342" extrusionOk="0">
                  <a:moveTo>
                    <a:pt x="13969" y="0"/>
                  </a:moveTo>
                  <a:lnTo>
                    <a:pt x="13504" y="15"/>
                  </a:lnTo>
                  <a:lnTo>
                    <a:pt x="13039" y="30"/>
                  </a:lnTo>
                  <a:lnTo>
                    <a:pt x="12559" y="44"/>
                  </a:lnTo>
                  <a:lnTo>
                    <a:pt x="12080" y="88"/>
                  </a:lnTo>
                  <a:lnTo>
                    <a:pt x="11586" y="131"/>
                  </a:lnTo>
                  <a:lnTo>
                    <a:pt x="11091" y="189"/>
                  </a:lnTo>
                  <a:lnTo>
                    <a:pt x="10597" y="262"/>
                  </a:lnTo>
                  <a:lnTo>
                    <a:pt x="10088" y="335"/>
                  </a:lnTo>
                  <a:lnTo>
                    <a:pt x="9580" y="422"/>
                  </a:lnTo>
                  <a:lnTo>
                    <a:pt x="9056" y="538"/>
                  </a:lnTo>
                  <a:lnTo>
                    <a:pt x="8533" y="655"/>
                  </a:lnTo>
                  <a:lnTo>
                    <a:pt x="7995" y="771"/>
                  </a:lnTo>
                  <a:lnTo>
                    <a:pt x="7457" y="916"/>
                  </a:lnTo>
                  <a:lnTo>
                    <a:pt x="6920" y="1076"/>
                  </a:lnTo>
                  <a:lnTo>
                    <a:pt x="6367" y="1251"/>
                  </a:lnTo>
                  <a:lnTo>
                    <a:pt x="5815" y="1425"/>
                  </a:lnTo>
                  <a:lnTo>
                    <a:pt x="5248" y="1629"/>
                  </a:lnTo>
                  <a:lnTo>
                    <a:pt x="4696" y="1847"/>
                  </a:lnTo>
                  <a:lnTo>
                    <a:pt x="4114" y="2079"/>
                  </a:lnTo>
                  <a:lnTo>
                    <a:pt x="3547" y="2312"/>
                  </a:lnTo>
                  <a:lnTo>
                    <a:pt x="2966" y="2573"/>
                  </a:lnTo>
                  <a:lnTo>
                    <a:pt x="2370" y="2864"/>
                  </a:lnTo>
                  <a:lnTo>
                    <a:pt x="1788" y="3155"/>
                  </a:lnTo>
                  <a:lnTo>
                    <a:pt x="1628" y="3242"/>
                  </a:lnTo>
                  <a:lnTo>
                    <a:pt x="1498" y="3344"/>
                  </a:lnTo>
                  <a:lnTo>
                    <a:pt x="1367" y="3460"/>
                  </a:lnTo>
                  <a:lnTo>
                    <a:pt x="1251" y="3591"/>
                  </a:lnTo>
                  <a:lnTo>
                    <a:pt x="1149" y="3736"/>
                  </a:lnTo>
                  <a:lnTo>
                    <a:pt x="1047" y="3882"/>
                  </a:lnTo>
                  <a:lnTo>
                    <a:pt x="974" y="4041"/>
                  </a:lnTo>
                  <a:lnTo>
                    <a:pt x="902" y="4201"/>
                  </a:lnTo>
                  <a:lnTo>
                    <a:pt x="829" y="4376"/>
                  </a:lnTo>
                  <a:lnTo>
                    <a:pt x="785" y="4550"/>
                  </a:lnTo>
                  <a:lnTo>
                    <a:pt x="742" y="4739"/>
                  </a:lnTo>
                  <a:lnTo>
                    <a:pt x="713" y="4928"/>
                  </a:lnTo>
                  <a:lnTo>
                    <a:pt x="684" y="5117"/>
                  </a:lnTo>
                  <a:lnTo>
                    <a:pt x="669" y="5292"/>
                  </a:lnTo>
                  <a:lnTo>
                    <a:pt x="669" y="5669"/>
                  </a:lnTo>
                  <a:lnTo>
                    <a:pt x="771" y="8053"/>
                  </a:lnTo>
                  <a:lnTo>
                    <a:pt x="814" y="9260"/>
                  </a:lnTo>
                  <a:lnTo>
                    <a:pt x="887" y="10466"/>
                  </a:lnTo>
                  <a:lnTo>
                    <a:pt x="974" y="11673"/>
                  </a:lnTo>
                  <a:lnTo>
                    <a:pt x="1091" y="12879"/>
                  </a:lnTo>
                  <a:lnTo>
                    <a:pt x="1163" y="13490"/>
                  </a:lnTo>
                  <a:lnTo>
                    <a:pt x="1236" y="14086"/>
                  </a:lnTo>
                  <a:lnTo>
                    <a:pt x="1323" y="14682"/>
                  </a:lnTo>
                  <a:lnTo>
                    <a:pt x="1425" y="15263"/>
                  </a:lnTo>
                  <a:lnTo>
                    <a:pt x="1556" y="15917"/>
                  </a:lnTo>
                  <a:lnTo>
                    <a:pt x="1687" y="16557"/>
                  </a:lnTo>
                  <a:lnTo>
                    <a:pt x="1977" y="17851"/>
                  </a:lnTo>
                  <a:lnTo>
                    <a:pt x="2283" y="19130"/>
                  </a:lnTo>
                  <a:lnTo>
                    <a:pt x="2602" y="20394"/>
                  </a:lnTo>
                  <a:lnTo>
                    <a:pt x="2922" y="21674"/>
                  </a:lnTo>
                  <a:lnTo>
                    <a:pt x="3213" y="22953"/>
                  </a:lnTo>
                  <a:lnTo>
                    <a:pt x="3344" y="23592"/>
                  </a:lnTo>
                  <a:lnTo>
                    <a:pt x="3475" y="24232"/>
                  </a:lnTo>
                  <a:lnTo>
                    <a:pt x="3576" y="24886"/>
                  </a:lnTo>
                  <a:lnTo>
                    <a:pt x="3678" y="25526"/>
                  </a:lnTo>
                  <a:lnTo>
                    <a:pt x="3780" y="26354"/>
                  </a:lnTo>
                  <a:lnTo>
                    <a:pt x="3882" y="27183"/>
                  </a:lnTo>
                  <a:lnTo>
                    <a:pt x="3969" y="28011"/>
                  </a:lnTo>
                  <a:lnTo>
                    <a:pt x="4041" y="28840"/>
                  </a:lnTo>
                  <a:lnTo>
                    <a:pt x="4100" y="29668"/>
                  </a:lnTo>
                  <a:lnTo>
                    <a:pt x="4143" y="30497"/>
                  </a:lnTo>
                  <a:lnTo>
                    <a:pt x="4172" y="31325"/>
                  </a:lnTo>
                  <a:lnTo>
                    <a:pt x="4187" y="32154"/>
                  </a:lnTo>
                  <a:lnTo>
                    <a:pt x="4172" y="32576"/>
                  </a:lnTo>
                  <a:lnTo>
                    <a:pt x="4143" y="32997"/>
                  </a:lnTo>
                  <a:lnTo>
                    <a:pt x="4100" y="33404"/>
                  </a:lnTo>
                  <a:lnTo>
                    <a:pt x="4027" y="33826"/>
                  </a:lnTo>
                  <a:lnTo>
                    <a:pt x="3925" y="34247"/>
                  </a:lnTo>
                  <a:lnTo>
                    <a:pt x="3823" y="34669"/>
                  </a:lnTo>
                  <a:lnTo>
                    <a:pt x="3707" y="35090"/>
                  </a:lnTo>
                  <a:lnTo>
                    <a:pt x="3562" y="35512"/>
                  </a:lnTo>
                  <a:lnTo>
                    <a:pt x="3416" y="35933"/>
                  </a:lnTo>
                  <a:lnTo>
                    <a:pt x="3256" y="36355"/>
                  </a:lnTo>
                  <a:lnTo>
                    <a:pt x="2922" y="37198"/>
                  </a:lnTo>
                  <a:lnTo>
                    <a:pt x="2544" y="38041"/>
                  </a:lnTo>
                  <a:lnTo>
                    <a:pt x="2166" y="38899"/>
                  </a:lnTo>
                  <a:lnTo>
                    <a:pt x="1788" y="39742"/>
                  </a:lnTo>
                  <a:lnTo>
                    <a:pt x="1410" y="40599"/>
                  </a:lnTo>
                  <a:lnTo>
                    <a:pt x="1047" y="41442"/>
                  </a:lnTo>
                  <a:lnTo>
                    <a:pt x="887" y="41864"/>
                  </a:lnTo>
                  <a:lnTo>
                    <a:pt x="727" y="42286"/>
                  </a:lnTo>
                  <a:lnTo>
                    <a:pt x="582" y="42707"/>
                  </a:lnTo>
                  <a:lnTo>
                    <a:pt x="451" y="43143"/>
                  </a:lnTo>
                  <a:lnTo>
                    <a:pt x="335" y="43565"/>
                  </a:lnTo>
                  <a:lnTo>
                    <a:pt x="233" y="43986"/>
                  </a:lnTo>
                  <a:lnTo>
                    <a:pt x="146" y="44408"/>
                  </a:lnTo>
                  <a:lnTo>
                    <a:pt x="73" y="44829"/>
                  </a:lnTo>
                  <a:lnTo>
                    <a:pt x="30" y="45251"/>
                  </a:lnTo>
                  <a:lnTo>
                    <a:pt x="0" y="45672"/>
                  </a:lnTo>
                  <a:lnTo>
                    <a:pt x="873" y="45803"/>
                  </a:lnTo>
                  <a:lnTo>
                    <a:pt x="1759" y="45919"/>
                  </a:lnTo>
                  <a:lnTo>
                    <a:pt x="2646" y="46021"/>
                  </a:lnTo>
                  <a:lnTo>
                    <a:pt x="3533" y="46108"/>
                  </a:lnTo>
                  <a:lnTo>
                    <a:pt x="4419" y="46181"/>
                  </a:lnTo>
                  <a:lnTo>
                    <a:pt x="5321" y="46239"/>
                  </a:lnTo>
                  <a:lnTo>
                    <a:pt x="6222" y="46297"/>
                  </a:lnTo>
                  <a:lnTo>
                    <a:pt x="7123" y="46327"/>
                  </a:lnTo>
                  <a:lnTo>
                    <a:pt x="8039" y="46341"/>
                  </a:lnTo>
                  <a:lnTo>
                    <a:pt x="8940" y="46341"/>
                  </a:lnTo>
                  <a:lnTo>
                    <a:pt x="9856" y="46327"/>
                  </a:lnTo>
                  <a:lnTo>
                    <a:pt x="10757" y="46297"/>
                  </a:lnTo>
                  <a:lnTo>
                    <a:pt x="11673" y="46254"/>
                  </a:lnTo>
                  <a:lnTo>
                    <a:pt x="12574" y="46196"/>
                  </a:lnTo>
                  <a:lnTo>
                    <a:pt x="13490" y="46123"/>
                  </a:lnTo>
                  <a:lnTo>
                    <a:pt x="14406" y="46021"/>
                  </a:lnTo>
                  <a:lnTo>
                    <a:pt x="15307" y="45919"/>
                  </a:lnTo>
                  <a:lnTo>
                    <a:pt x="16208" y="45803"/>
                  </a:lnTo>
                  <a:lnTo>
                    <a:pt x="17124" y="45672"/>
                  </a:lnTo>
                  <a:lnTo>
                    <a:pt x="18010" y="45512"/>
                  </a:lnTo>
                  <a:lnTo>
                    <a:pt x="18912" y="45353"/>
                  </a:lnTo>
                  <a:lnTo>
                    <a:pt x="19813" y="45164"/>
                  </a:lnTo>
                  <a:lnTo>
                    <a:pt x="20700" y="44975"/>
                  </a:lnTo>
                  <a:lnTo>
                    <a:pt x="21586" y="44757"/>
                  </a:lnTo>
                  <a:lnTo>
                    <a:pt x="22473" y="44524"/>
                  </a:lnTo>
                  <a:lnTo>
                    <a:pt x="23345" y="44291"/>
                  </a:lnTo>
                  <a:lnTo>
                    <a:pt x="24217" y="44030"/>
                  </a:lnTo>
                  <a:lnTo>
                    <a:pt x="25075" y="43754"/>
                  </a:lnTo>
                  <a:lnTo>
                    <a:pt x="25933" y="43463"/>
                  </a:lnTo>
                  <a:lnTo>
                    <a:pt x="26790" y="43158"/>
                  </a:lnTo>
                  <a:lnTo>
                    <a:pt x="27633" y="42823"/>
                  </a:lnTo>
                  <a:lnTo>
                    <a:pt x="28462" y="42489"/>
                  </a:lnTo>
                  <a:lnTo>
                    <a:pt x="27677" y="40701"/>
                  </a:lnTo>
                  <a:lnTo>
                    <a:pt x="26979" y="39189"/>
                  </a:lnTo>
                  <a:lnTo>
                    <a:pt x="26369" y="37925"/>
                  </a:lnTo>
                  <a:lnTo>
                    <a:pt x="25845" y="36878"/>
                  </a:lnTo>
                  <a:lnTo>
                    <a:pt x="25409" y="36006"/>
                  </a:lnTo>
                  <a:lnTo>
                    <a:pt x="25031" y="35294"/>
                  </a:lnTo>
                  <a:lnTo>
                    <a:pt x="24435" y="34204"/>
                  </a:lnTo>
                  <a:lnTo>
                    <a:pt x="24217" y="33753"/>
                  </a:lnTo>
                  <a:lnTo>
                    <a:pt x="24014" y="33331"/>
                  </a:lnTo>
                  <a:lnTo>
                    <a:pt x="23854" y="32895"/>
                  </a:lnTo>
                  <a:lnTo>
                    <a:pt x="23709" y="32416"/>
                  </a:lnTo>
                  <a:lnTo>
                    <a:pt x="23563" y="31863"/>
                  </a:lnTo>
                  <a:lnTo>
                    <a:pt x="23432" y="31209"/>
                  </a:lnTo>
                  <a:lnTo>
                    <a:pt x="23287" y="30410"/>
                  </a:lnTo>
                  <a:lnTo>
                    <a:pt x="23113" y="29450"/>
                  </a:lnTo>
                  <a:lnTo>
                    <a:pt x="23011" y="28738"/>
                  </a:lnTo>
                  <a:lnTo>
                    <a:pt x="22938" y="28026"/>
                  </a:lnTo>
                  <a:lnTo>
                    <a:pt x="22880" y="27314"/>
                  </a:lnTo>
                  <a:lnTo>
                    <a:pt x="22836" y="26601"/>
                  </a:lnTo>
                  <a:lnTo>
                    <a:pt x="22822" y="25889"/>
                  </a:lnTo>
                  <a:lnTo>
                    <a:pt x="22822" y="25162"/>
                  </a:lnTo>
                  <a:lnTo>
                    <a:pt x="22836" y="24450"/>
                  </a:lnTo>
                  <a:lnTo>
                    <a:pt x="22880" y="23738"/>
                  </a:lnTo>
                  <a:lnTo>
                    <a:pt x="22938" y="23025"/>
                  </a:lnTo>
                  <a:lnTo>
                    <a:pt x="23011" y="22313"/>
                  </a:lnTo>
                  <a:lnTo>
                    <a:pt x="23098" y="21601"/>
                  </a:lnTo>
                  <a:lnTo>
                    <a:pt x="23185" y="20889"/>
                  </a:lnTo>
                  <a:lnTo>
                    <a:pt x="23302" y="20176"/>
                  </a:lnTo>
                  <a:lnTo>
                    <a:pt x="23432" y="19464"/>
                  </a:lnTo>
                  <a:lnTo>
                    <a:pt x="23578" y="18752"/>
                  </a:lnTo>
                  <a:lnTo>
                    <a:pt x="23723" y="18040"/>
                  </a:lnTo>
                  <a:lnTo>
                    <a:pt x="23883" y="17342"/>
                  </a:lnTo>
                  <a:lnTo>
                    <a:pt x="24057" y="16630"/>
                  </a:lnTo>
                  <a:lnTo>
                    <a:pt x="24421" y="15220"/>
                  </a:lnTo>
                  <a:lnTo>
                    <a:pt x="24813" y="13810"/>
                  </a:lnTo>
                  <a:lnTo>
                    <a:pt x="25220" y="12400"/>
                  </a:lnTo>
                  <a:lnTo>
                    <a:pt x="25656" y="11004"/>
                  </a:lnTo>
                  <a:lnTo>
                    <a:pt x="26092" y="9609"/>
                  </a:lnTo>
                  <a:lnTo>
                    <a:pt x="26965" y="6832"/>
                  </a:lnTo>
                  <a:lnTo>
                    <a:pt x="27037" y="6600"/>
                  </a:lnTo>
                  <a:lnTo>
                    <a:pt x="27081" y="6353"/>
                  </a:lnTo>
                  <a:lnTo>
                    <a:pt x="27095" y="6120"/>
                  </a:lnTo>
                  <a:lnTo>
                    <a:pt x="27110" y="5873"/>
                  </a:lnTo>
                  <a:lnTo>
                    <a:pt x="27095" y="5640"/>
                  </a:lnTo>
                  <a:lnTo>
                    <a:pt x="27066" y="5393"/>
                  </a:lnTo>
                  <a:lnTo>
                    <a:pt x="27023" y="5161"/>
                  </a:lnTo>
                  <a:lnTo>
                    <a:pt x="26950" y="4943"/>
                  </a:lnTo>
                  <a:lnTo>
                    <a:pt x="26877" y="4710"/>
                  </a:lnTo>
                  <a:lnTo>
                    <a:pt x="26776" y="4507"/>
                  </a:lnTo>
                  <a:lnTo>
                    <a:pt x="26659" y="4289"/>
                  </a:lnTo>
                  <a:lnTo>
                    <a:pt x="26528" y="4100"/>
                  </a:lnTo>
                  <a:lnTo>
                    <a:pt x="26383" y="3911"/>
                  </a:lnTo>
                  <a:lnTo>
                    <a:pt x="26223" y="3736"/>
                  </a:lnTo>
                  <a:lnTo>
                    <a:pt x="26049" y="3576"/>
                  </a:lnTo>
                  <a:lnTo>
                    <a:pt x="25860" y="3416"/>
                  </a:lnTo>
                  <a:lnTo>
                    <a:pt x="25380" y="3097"/>
                  </a:lnTo>
                  <a:lnTo>
                    <a:pt x="25089" y="2922"/>
                  </a:lnTo>
                  <a:lnTo>
                    <a:pt x="24755" y="2719"/>
                  </a:lnTo>
                  <a:lnTo>
                    <a:pt x="24377" y="2501"/>
                  </a:lnTo>
                  <a:lnTo>
                    <a:pt x="23956" y="2283"/>
                  </a:lnTo>
                  <a:lnTo>
                    <a:pt x="23505" y="2065"/>
                  </a:lnTo>
                  <a:lnTo>
                    <a:pt x="23011" y="1847"/>
                  </a:lnTo>
                  <a:lnTo>
                    <a:pt x="22473" y="1614"/>
                  </a:lnTo>
                  <a:lnTo>
                    <a:pt x="21906" y="1396"/>
                  </a:lnTo>
                  <a:lnTo>
                    <a:pt x="21310" y="1178"/>
                  </a:lnTo>
                  <a:lnTo>
                    <a:pt x="20671" y="974"/>
                  </a:lnTo>
                  <a:lnTo>
                    <a:pt x="20002" y="785"/>
                  </a:lnTo>
                  <a:lnTo>
                    <a:pt x="19304" y="611"/>
                  </a:lnTo>
                  <a:lnTo>
                    <a:pt x="18563" y="437"/>
                  </a:lnTo>
                  <a:lnTo>
                    <a:pt x="17792" y="306"/>
                  </a:lnTo>
                  <a:lnTo>
                    <a:pt x="16993" y="189"/>
                  </a:lnTo>
                  <a:lnTo>
                    <a:pt x="16164" y="102"/>
                  </a:lnTo>
                  <a:lnTo>
                    <a:pt x="15307" y="30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85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061;p30">
              <a:extLst>
                <a:ext uri="{FF2B5EF4-FFF2-40B4-BE49-F238E27FC236}">
                  <a16:creationId xmlns:a16="http://schemas.microsoft.com/office/drawing/2014/main" id="{1F8E7073-27E5-BF35-BC6F-50055B2F394C}"/>
                </a:ext>
              </a:extLst>
            </p:cNvPr>
            <p:cNvSpPr/>
            <p:nvPr/>
          </p:nvSpPr>
          <p:spPr>
            <a:xfrm>
              <a:off x="7522500" y="2770617"/>
              <a:ext cx="525430" cy="101675"/>
            </a:xfrm>
            <a:custGeom>
              <a:avLst/>
              <a:gdLst/>
              <a:ahLst/>
              <a:cxnLst/>
              <a:rect l="l" t="t" r="r" b="b"/>
              <a:pathLst>
                <a:path w="29146" h="5640" extrusionOk="0">
                  <a:moveTo>
                    <a:pt x="28477" y="0"/>
                  </a:moveTo>
                  <a:lnTo>
                    <a:pt x="27648" y="334"/>
                  </a:lnTo>
                  <a:lnTo>
                    <a:pt x="26805" y="669"/>
                  </a:lnTo>
                  <a:lnTo>
                    <a:pt x="25948" y="974"/>
                  </a:lnTo>
                  <a:lnTo>
                    <a:pt x="25090" y="1265"/>
                  </a:lnTo>
                  <a:lnTo>
                    <a:pt x="24232" y="1541"/>
                  </a:lnTo>
                  <a:lnTo>
                    <a:pt x="23360" y="1802"/>
                  </a:lnTo>
                  <a:lnTo>
                    <a:pt x="22488" y="2035"/>
                  </a:lnTo>
                  <a:lnTo>
                    <a:pt x="21601" y="2268"/>
                  </a:lnTo>
                  <a:lnTo>
                    <a:pt x="20715" y="2486"/>
                  </a:lnTo>
                  <a:lnTo>
                    <a:pt x="19828" y="2675"/>
                  </a:lnTo>
                  <a:lnTo>
                    <a:pt x="18927" y="2864"/>
                  </a:lnTo>
                  <a:lnTo>
                    <a:pt x="18025" y="3023"/>
                  </a:lnTo>
                  <a:lnTo>
                    <a:pt x="17139" y="3183"/>
                  </a:lnTo>
                  <a:lnTo>
                    <a:pt x="16223" y="3314"/>
                  </a:lnTo>
                  <a:lnTo>
                    <a:pt x="15322" y="3430"/>
                  </a:lnTo>
                  <a:lnTo>
                    <a:pt x="14421" y="3532"/>
                  </a:lnTo>
                  <a:lnTo>
                    <a:pt x="13505" y="3634"/>
                  </a:lnTo>
                  <a:lnTo>
                    <a:pt x="12589" y="3707"/>
                  </a:lnTo>
                  <a:lnTo>
                    <a:pt x="11688" y="3765"/>
                  </a:lnTo>
                  <a:lnTo>
                    <a:pt x="10772" y="3808"/>
                  </a:lnTo>
                  <a:lnTo>
                    <a:pt x="9871" y="3838"/>
                  </a:lnTo>
                  <a:lnTo>
                    <a:pt x="8955" y="3852"/>
                  </a:lnTo>
                  <a:lnTo>
                    <a:pt x="8054" y="3852"/>
                  </a:lnTo>
                  <a:lnTo>
                    <a:pt x="7138" y="3838"/>
                  </a:lnTo>
                  <a:lnTo>
                    <a:pt x="6237" y="3808"/>
                  </a:lnTo>
                  <a:lnTo>
                    <a:pt x="5336" y="3750"/>
                  </a:lnTo>
                  <a:lnTo>
                    <a:pt x="4434" y="3692"/>
                  </a:lnTo>
                  <a:lnTo>
                    <a:pt x="3548" y="3619"/>
                  </a:lnTo>
                  <a:lnTo>
                    <a:pt x="2661" y="3532"/>
                  </a:lnTo>
                  <a:lnTo>
                    <a:pt x="1774" y="3430"/>
                  </a:lnTo>
                  <a:lnTo>
                    <a:pt x="888" y="3314"/>
                  </a:lnTo>
                  <a:lnTo>
                    <a:pt x="15" y="3183"/>
                  </a:lnTo>
                  <a:lnTo>
                    <a:pt x="1" y="3489"/>
                  </a:lnTo>
                  <a:lnTo>
                    <a:pt x="15" y="3794"/>
                  </a:lnTo>
                  <a:lnTo>
                    <a:pt x="30" y="4099"/>
                  </a:lnTo>
                  <a:lnTo>
                    <a:pt x="59" y="4404"/>
                  </a:lnTo>
                  <a:lnTo>
                    <a:pt x="1106" y="4593"/>
                  </a:lnTo>
                  <a:lnTo>
                    <a:pt x="2123" y="4768"/>
                  </a:lnTo>
                  <a:lnTo>
                    <a:pt x="3126" y="4928"/>
                  </a:lnTo>
                  <a:lnTo>
                    <a:pt x="4100" y="5073"/>
                  </a:lnTo>
                  <a:lnTo>
                    <a:pt x="5074" y="5204"/>
                  </a:lnTo>
                  <a:lnTo>
                    <a:pt x="6019" y="5320"/>
                  </a:lnTo>
                  <a:lnTo>
                    <a:pt x="6964" y="5422"/>
                  </a:lnTo>
                  <a:lnTo>
                    <a:pt x="7894" y="5495"/>
                  </a:lnTo>
                  <a:lnTo>
                    <a:pt x="8810" y="5553"/>
                  </a:lnTo>
                  <a:lnTo>
                    <a:pt x="9711" y="5596"/>
                  </a:lnTo>
                  <a:lnTo>
                    <a:pt x="10598" y="5625"/>
                  </a:lnTo>
                  <a:lnTo>
                    <a:pt x="11484" y="5640"/>
                  </a:lnTo>
                  <a:lnTo>
                    <a:pt x="12371" y="5625"/>
                  </a:lnTo>
                  <a:lnTo>
                    <a:pt x="13243" y="5596"/>
                  </a:lnTo>
                  <a:lnTo>
                    <a:pt x="14115" y="5553"/>
                  </a:lnTo>
                  <a:lnTo>
                    <a:pt x="14973" y="5480"/>
                  </a:lnTo>
                  <a:lnTo>
                    <a:pt x="15831" y="5393"/>
                  </a:lnTo>
                  <a:lnTo>
                    <a:pt x="16688" y="5291"/>
                  </a:lnTo>
                  <a:lnTo>
                    <a:pt x="17546" y="5160"/>
                  </a:lnTo>
                  <a:lnTo>
                    <a:pt x="18418" y="5015"/>
                  </a:lnTo>
                  <a:lnTo>
                    <a:pt x="19276" y="4840"/>
                  </a:lnTo>
                  <a:lnTo>
                    <a:pt x="20133" y="4652"/>
                  </a:lnTo>
                  <a:lnTo>
                    <a:pt x="21005" y="4448"/>
                  </a:lnTo>
                  <a:lnTo>
                    <a:pt x="21877" y="4215"/>
                  </a:lnTo>
                  <a:lnTo>
                    <a:pt x="22750" y="3954"/>
                  </a:lnTo>
                  <a:lnTo>
                    <a:pt x="23636" y="3678"/>
                  </a:lnTo>
                  <a:lnTo>
                    <a:pt x="24523" y="3372"/>
                  </a:lnTo>
                  <a:lnTo>
                    <a:pt x="25424" y="3053"/>
                  </a:lnTo>
                  <a:lnTo>
                    <a:pt x="26340" y="2718"/>
                  </a:lnTo>
                  <a:lnTo>
                    <a:pt x="27256" y="2340"/>
                  </a:lnTo>
                  <a:lnTo>
                    <a:pt x="28201" y="1948"/>
                  </a:lnTo>
                  <a:lnTo>
                    <a:pt x="29145" y="1541"/>
                  </a:lnTo>
                  <a:lnTo>
                    <a:pt x="28477" y="0"/>
                  </a:lnTo>
                  <a:close/>
                </a:path>
              </a:pathLst>
            </a:custGeom>
            <a:solidFill>
              <a:srgbClr val="122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062;p30">
              <a:extLst>
                <a:ext uri="{FF2B5EF4-FFF2-40B4-BE49-F238E27FC236}">
                  <a16:creationId xmlns:a16="http://schemas.microsoft.com/office/drawing/2014/main" id="{8CD29039-14C2-1C29-A7AA-688D3A1A2975}"/>
                </a:ext>
              </a:extLst>
            </p:cNvPr>
            <p:cNvSpPr/>
            <p:nvPr/>
          </p:nvSpPr>
          <p:spPr>
            <a:xfrm>
              <a:off x="7664268" y="2019321"/>
              <a:ext cx="186080" cy="129474"/>
            </a:xfrm>
            <a:custGeom>
              <a:avLst/>
              <a:gdLst/>
              <a:ahLst/>
              <a:cxnLst/>
              <a:rect l="l" t="t" r="r" b="b"/>
              <a:pathLst>
                <a:path w="10322" h="7182" extrusionOk="0">
                  <a:moveTo>
                    <a:pt x="5379" y="0"/>
                  </a:moveTo>
                  <a:lnTo>
                    <a:pt x="5001" y="15"/>
                  </a:lnTo>
                  <a:lnTo>
                    <a:pt x="4638" y="30"/>
                  </a:lnTo>
                  <a:lnTo>
                    <a:pt x="4274" y="59"/>
                  </a:lnTo>
                  <a:lnTo>
                    <a:pt x="3940" y="102"/>
                  </a:lnTo>
                  <a:lnTo>
                    <a:pt x="3606" y="146"/>
                  </a:lnTo>
                  <a:lnTo>
                    <a:pt x="3286" y="219"/>
                  </a:lnTo>
                  <a:lnTo>
                    <a:pt x="2995" y="291"/>
                  </a:lnTo>
                  <a:lnTo>
                    <a:pt x="2734" y="364"/>
                  </a:lnTo>
                  <a:lnTo>
                    <a:pt x="2486" y="466"/>
                  </a:lnTo>
                  <a:lnTo>
                    <a:pt x="2210" y="582"/>
                  </a:lnTo>
                  <a:lnTo>
                    <a:pt x="1949" y="713"/>
                  </a:lnTo>
                  <a:lnTo>
                    <a:pt x="1716" y="858"/>
                  </a:lnTo>
                  <a:lnTo>
                    <a:pt x="1483" y="1018"/>
                  </a:lnTo>
                  <a:lnTo>
                    <a:pt x="1280" y="1178"/>
                  </a:lnTo>
                  <a:lnTo>
                    <a:pt x="1091" y="1338"/>
                  </a:lnTo>
                  <a:lnTo>
                    <a:pt x="902" y="1512"/>
                  </a:lnTo>
                  <a:lnTo>
                    <a:pt x="742" y="1701"/>
                  </a:lnTo>
                  <a:lnTo>
                    <a:pt x="597" y="1890"/>
                  </a:lnTo>
                  <a:lnTo>
                    <a:pt x="466" y="2079"/>
                  </a:lnTo>
                  <a:lnTo>
                    <a:pt x="350" y="2283"/>
                  </a:lnTo>
                  <a:lnTo>
                    <a:pt x="248" y="2472"/>
                  </a:lnTo>
                  <a:lnTo>
                    <a:pt x="161" y="2675"/>
                  </a:lnTo>
                  <a:lnTo>
                    <a:pt x="103" y="2879"/>
                  </a:lnTo>
                  <a:lnTo>
                    <a:pt x="44" y="3097"/>
                  </a:lnTo>
                  <a:lnTo>
                    <a:pt x="15" y="3300"/>
                  </a:lnTo>
                  <a:lnTo>
                    <a:pt x="1" y="3504"/>
                  </a:lnTo>
                  <a:lnTo>
                    <a:pt x="1" y="3707"/>
                  </a:lnTo>
                  <a:lnTo>
                    <a:pt x="15" y="3925"/>
                  </a:lnTo>
                  <a:lnTo>
                    <a:pt x="30" y="4129"/>
                  </a:lnTo>
                  <a:lnTo>
                    <a:pt x="74" y="4332"/>
                  </a:lnTo>
                  <a:lnTo>
                    <a:pt x="132" y="4536"/>
                  </a:lnTo>
                  <a:lnTo>
                    <a:pt x="190" y="4739"/>
                  </a:lnTo>
                  <a:lnTo>
                    <a:pt x="262" y="4943"/>
                  </a:lnTo>
                  <a:lnTo>
                    <a:pt x="350" y="5146"/>
                  </a:lnTo>
                  <a:lnTo>
                    <a:pt x="451" y="5350"/>
                  </a:lnTo>
                  <a:lnTo>
                    <a:pt x="553" y="5539"/>
                  </a:lnTo>
                  <a:lnTo>
                    <a:pt x="669" y="5742"/>
                  </a:lnTo>
                  <a:lnTo>
                    <a:pt x="931" y="6120"/>
                  </a:lnTo>
                  <a:lnTo>
                    <a:pt x="1222" y="6498"/>
                  </a:lnTo>
                  <a:lnTo>
                    <a:pt x="1338" y="6629"/>
                  </a:lnTo>
                  <a:lnTo>
                    <a:pt x="1454" y="6760"/>
                  </a:lnTo>
                  <a:lnTo>
                    <a:pt x="1614" y="6876"/>
                  </a:lnTo>
                  <a:lnTo>
                    <a:pt x="1774" y="6992"/>
                  </a:lnTo>
                  <a:lnTo>
                    <a:pt x="1949" y="7079"/>
                  </a:lnTo>
                  <a:lnTo>
                    <a:pt x="2138" y="7138"/>
                  </a:lnTo>
                  <a:lnTo>
                    <a:pt x="2356" y="7181"/>
                  </a:lnTo>
                  <a:lnTo>
                    <a:pt x="2574" y="7181"/>
                  </a:lnTo>
                  <a:lnTo>
                    <a:pt x="2705" y="7167"/>
                  </a:lnTo>
                  <a:lnTo>
                    <a:pt x="2835" y="7138"/>
                  </a:lnTo>
                  <a:lnTo>
                    <a:pt x="2952" y="7109"/>
                  </a:lnTo>
                  <a:lnTo>
                    <a:pt x="3053" y="7065"/>
                  </a:lnTo>
                  <a:lnTo>
                    <a:pt x="3271" y="6949"/>
                  </a:lnTo>
                  <a:lnTo>
                    <a:pt x="3475" y="6847"/>
                  </a:lnTo>
                  <a:lnTo>
                    <a:pt x="8214" y="3969"/>
                  </a:lnTo>
                  <a:lnTo>
                    <a:pt x="8679" y="3693"/>
                  </a:lnTo>
                  <a:lnTo>
                    <a:pt x="9115" y="3402"/>
                  </a:lnTo>
                  <a:lnTo>
                    <a:pt x="9318" y="3257"/>
                  </a:lnTo>
                  <a:lnTo>
                    <a:pt x="9507" y="3097"/>
                  </a:lnTo>
                  <a:lnTo>
                    <a:pt x="9696" y="2937"/>
                  </a:lnTo>
                  <a:lnTo>
                    <a:pt x="9856" y="2777"/>
                  </a:lnTo>
                  <a:lnTo>
                    <a:pt x="9958" y="2646"/>
                  </a:lnTo>
                  <a:lnTo>
                    <a:pt x="10045" y="2530"/>
                  </a:lnTo>
                  <a:lnTo>
                    <a:pt x="10118" y="2413"/>
                  </a:lnTo>
                  <a:lnTo>
                    <a:pt x="10191" y="2297"/>
                  </a:lnTo>
                  <a:lnTo>
                    <a:pt x="10234" y="2181"/>
                  </a:lnTo>
                  <a:lnTo>
                    <a:pt x="10278" y="2079"/>
                  </a:lnTo>
                  <a:lnTo>
                    <a:pt x="10292" y="1977"/>
                  </a:lnTo>
                  <a:lnTo>
                    <a:pt x="10307" y="1876"/>
                  </a:lnTo>
                  <a:lnTo>
                    <a:pt x="10321" y="1774"/>
                  </a:lnTo>
                  <a:lnTo>
                    <a:pt x="10307" y="1672"/>
                  </a:lnTo>
                  <a:lnTo>
                    <a:pt x="10292" y="1585"/>
                  </a:lnTo>
                  <a:lnTo>
                    <a:pt x="10263" y="1483"/>
                  </a:lnTo>
                  <a:lnTo>
                    <a:pt x="10220" y="1396"/>
                  </a:lnTo>
                  <a:lnTo>
                    <a:pt x="10161" y="1309"/>
                  </a:lnTo>
                  <a:lnTo>
                    <a:pt x="10103" y="1236"/>
                  </a:lnTo>
                  <a:lnTo>
                    <a:pt x="10045" y="1149"/>
                  </a:lnTo>
                  <a:lnTo>
                    <a:pt x="9871" y="989"/>
                  </a:lnTo>
                  <a:lnTo>
                    <a:pt x="9682" y="858"/>
                  </a:lnTo>
                  <a:lnTo>
                    <a:pt x="9449" y="727"/>
                  </a:lnTo>
                  <a:lnTo>
                    <a:pt x="9202" y="611"/>
                  </a:lnTo>
                  <a:lnTo>
                    <a:pt x="8926" y="495"/>
                  </a:lnTo>
                  <a:lnTo>
                    <a:pt x="8621" y="393"/>
                  </a:lnTo>
                  <a:lnTo>
                    <a:pt x="8315" y="306"/>
                  </a:lnTo>
                  <a:lnTo>
                    <a:pt x="7967" y="233"/>
                  </a:lnTo>
                  <a:lnTo>
                    <a:pt x="7618" y="175"/>
                  </a:lnTo>
                  <a:lnTo>
                    <a:pt x="7269" y="117"/>
                  </a:lnTo>
                  <a:lnTo>
                    <a:pt x="6891" y="73"/>
                  </a:lnTo>
                  <a:lnTo>
                    <a:pt x="6513" y="30"/>
                  </a:lnTo>
                  <a:lnTo>
                    <a:pt x="6135" y="15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063;p30">
              <a:extLst>
                <a:ext uri="{FF2B5EF4-FFF2-40B4-BE49-F238E27FC236}">
                  <a16:creationId xmlns:a16="http://schemas.microsoft.com/office/drawing/2014/main" id="{5AF01E59-5C6E-8CDE-C613-21A1D185E5C4}"/>
                </a:ext>
              </a:extLst>
            </p:cNvPr>
            <p:cNvSpPr/>
            <p:nvPr/>
          </p:nvSpPr>
          <p:spPr>
            <a:xfrm>
              <a:off x="6905383" y="2282685"/>
              <a:ext cx="161707" cy="69460"/>
            </a:xfrm>
            <a:custGeom>
              <a:avLst/>
              <a:gdLst/>
              <a:ahLst/>
              <a:cxnLst/>
              <a:rect l="l" t="t" r="r" b="b"/>
              <a:pathLst>
                <a:path w="8970" h="3853" extrusionOk="0">
                  <a:moveTo>
                    <a:pt x="713" y="0"/>
                  </a:moveTo>
                  <a:lnTo>
                    <a:pt x="582" y="15"/>
                  </a:lnTo>
                  <a:lnTo>
                    <a:pt x="451" y="58"/>
                  </a:lnTo>
                  <a:lnTo>
                    <a:pt x="335" y="116"/>
                  </a:lnTo>
                  <a:lnTo>
                    <a:pt x="219" y="189"/>
                  </a:lnTo>
                  <a:lnTo>
                    <a:pt x="132" y="276"/>
                  </a:lnTo>
                  <a:lnTo>
                    <a:pt x="59" y="393"/>
                  </a:lnTo>
                  <a:lnTo>
                    <a:pt x="15" y="494"/>
                  </a:lnTo>
                  <a:lnTo>
                    <a:pt x="1" y="596"/>
                  </a:lnTo>
                  <a:lnTo>
                    <a:pt x="1" y="712"/>
                  </a:lnTo>
                  <a:lnTo>
                    <a:pt x="1" y="814"/>
                  </a:lnTo>
                  <a:lnTo>
                    <a:pt x="30" y="930"/>
                  </a:lnTo>
                  <a:lnTo>
                    <a:pt x="73" y="1032"/>
                  </a:lnTo>
                  <a:lnTo>
                    <a:pt x="132" y="1134"/>
                  </a:lnTo>
                  <a:lnTo>
                    <a:pt x="190" y="1221"/>
                  </a:lnTo>
                  <a:lnTo>
                    <a:pt x="262" y="1308"/>
                  </a:lnTo>
                  <a:lnTo>
                    <a:pt x="335" y="1396"/>
                  </a:lnTo>
                  <a:lnTo>
                    <a:pt x="510" y="1526"/>
                  </a:lnTo>
                  <a:lnTo>
                    <a:pt x="684" y="1657"/>
                  </a:lnTo>
                  <a:lnTo>
                    <a:pt x="873" y="1773"/>
                  </a:lnTo>
                  <a:lnTo>
                    <a:pt x="1236" y="1977"/>
                  </a:lnTo>
                  <a:lnTo>
                    <a:pt x="1614" y="2166"/>
                  </a:lnTo>
                  <a:lnTo>
                    <a:pt x="1978" y="2355"/>
                  </a:lnTo>
                  <a:lnTo>
                    <a:pt x="2356" y="2529"/>
                  </a:lnTo>
                  <a:lnTo>
                    <a:pt x="2748" y="2704"/>
                  </a:lnTo>
                  <a:lnTo>
                    <a:pt x="3141" y="2864"/>
                  </a:lnTo>
                  <a:lnTo>
                    <a:pt x="3533" y="3009"/>
                  </a:lnTo>
                  <a:lnTo>
                    <a:pt x="3925" y="3154"/>
                  </a:lnTo>
                  <a:lnTo>
                    <a:pt x="4332" y="3285"/>
                  </a:lnTo>
                  <a:lnTo>
                    <a:pt x="4740" y="3402"/>
                  </a:lnTo>
                  <a:lnTo>
                    <a:pt x="5147" y="3503"/>
                  </a:lnTo>
                  <a:lnTo>
                    <a:pt x="5554" y="3590"/>
                  </a:lnTo>
                  <a:lnTo>
                    <a:pt x="5961" y="3678"/>
                  </a:lnTo>
                  <a:lnTo>
                    <a:pt x="6382" y="3750"/>
                  </a:lnTo>
                  <a:lnTo>
                    <a:pt x="6789" y="3794"/>
                  </a:lnTo>
                  <a:lnTo>
                    <a:pt x="7196" y="3838"/>
                  </a:lnTo>
                  <a:lnTo>
                    <a:pt x="7414" y="3852"/>
                  </a:lnTo>
                  <a:lnTo>
                    <a:pt x="7603" y="3852"/>
                  </a:lnTo>
                  <a:lnTo>
                    <a:pt x="7792" y="3823"/>
                  </a:lnTo>
                  <a:lnTo>
                    <a:pt x="7966" y="3794"/>
                  </a:lnTo>
                  <a:lnTo>
                    <a:pt x="8112" y="3750"/>
                  </a:lnTo>
                  <a:lnTo>
                    <a:pt x="8257" y="3692"/>
                  </a:lnTo>
                  <a:lnTo>
                    <a:pt x="8388" y="3634"/>
                  </a:lnTo>
                  <a:lnTo>
                    <a:pt x="8504" y="3561"/>
                  </a:lnTo>
                  <a:lnTo>
                    <a:pt x="8606" y="3474"/>
                  </a:lnTo>
                  <a:lnTo>
                    <a:pt x="8708" y="3387"/>
                  </a:lnTo>
                  <a:lnTo>
                    <a:pt x="8780" y="3285"/>
                  </a:lnTo>
                  <a:lnTo>
                    <a:pt x="8839" y="3183"/>
                  </a:lnTo>
                  <a:lnTo>
                    <a:pt x="8897" y="3067"/>
                  </a:lnTo>
                  <a:lnTo>
                    <a:pt x="8926" y="2951"/>
                  </a:lnTo>
                  <a:lnTo>
                    <a:pt x="8955" y="2835"/>
                  </a:lnTo>
                  <a:lnTo>
                    <a:pt x="8969" y="2718"/>
                  </a:lnTo>
                  <a:lnTo>
                    <a:pt x="8969" y="2602"/>
                  </a:lnTo>
                  <a:lnTo>
                    <a:pt x="8955" y="2471"/>
                  </a:lnTo>
                  <a:lnTo>
                    <a:pt x="8926" y="2355"/>
                  </a:lnTo>
                  <a:lnTo>
                    <a:pt x="8882" y="2239"/>
                  </a:lnTo>
                  <a:lnTo>
                    <a:pt x="8824" y="2122"/>
                  </a:lnTo>
                  <a:lnTo>
                    <a:pt x="8766" y="2006"/>
                  </a:lnTo>
                  <a:lnTo>
                    <a:pt x="8679" y="1890"/>
                  </a:lnTo>
                  <a:lnTo>
                    <a:pt x="8592" y="1788"/>
                  </a:lnTo>
                  <a:lnTo>
                    <a:pt x="8475" y="1686"/>
                  </a:lnTo>
                  <a:lnTo>
                    <a:pt x="8359" y="1599"/>
                  </a:lnTo>
                  <a:lnTo>
                    <a:pt x="8228" y="1512"/>
                  </a:lnTo>
                  <a:lnTo>
                    <a:pt x="8083" y="1439"/>
                  </a:lnTo>
                  <a:lnTo>
                    <a:pt x="7923" y="1366"/>
                  </a:lnTo>
                  <a:lnTo>
                    <a:pt x="7763" y="1323"/>
                  </a:lnTo>
                  <a:lnTo>
                    <a:pt x="7574" y="1279"/>
                  </a:lnTo>
                  <a:lnTo>
                    <a:pt x="7371" y="1236"/>
                  </a:lnTo>
                  <a:lnTo>
                    <a:pt x="7138" y="1221"/>
                  </a:lnTo>
                  <a:lnTo>
                    <a:pt x="6905" y="1207"/>
                  </a:lnTo>
                  <a:lnTo>
                    <a:pt x="6440" y="1221"/>
                  </a:lnTo>
                  <a:lnTo>
                    <a:pt x="5961" y="1250"/>
                  </a:lnTo>
                  <a:lnTo>
                    <a:pt x="5495" y="1279"/>
                  </a:lnTo>
                  <a:lnTo>
                    <a:pt x="5030" y="1265"/>
                  </a:lnTo>
                  <a:lnTo>
                    <a:pt x="4580" y="1236"/>
                  </a:lnTo>
                  <a:lnTo>
                    <a:pt x="4129" y="1163"/>
                  </a:lnTo>
                  <a:lnTo>
                    <a:pt x="3678" y="1076"/>
                  </a:lnTo>
                  <a:lnTo>
                    <a:pt x="3228" y="959"/>
                  </a:lnTo>
                  <a:lnTo>
                    <a:pt x="2792" y="814"/>
                  </a:lnTo>
                  <a:lnTo>
                    <a:pt x="2370" y="640"/>
                  </a:lnTo>
                  <a:lnTo>
                    <a:pt x="1963" y="436"/>
                  </a:lnTo>
                  <a:lnTo>
                    <a:pt x="1731" y="305"/>
                  </a:lnTo>
                  <a:lnTo>
                    <a:pt x="1483" y="175"/>
                  </a:lnTo>
                  <a:lnTo>
                    <a:pt x="1236" y="73"/>
                  </a:lnTo>
                  <a:lnTo>
                    <a:pt x="1120" y="44"/>
                  </a:lnTo>
                  <a:lnTo>
                    <a:pt x="989" y="15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064;p30">
              <a:extLst>
                <a:ext uri="{FF2B5EF4-FFF2-40B4-BE49-F238E27FC236}">
                  <a16:creationId xmlns:a16="http://schemas.microsoft.com/office/drawing/2014/main" id="{D009CEA2-3D84-35F5-F889-B72A6383B723}"/>
                </a:ext>
              </a:extLst>
            </p:cNvPr>
            <p:cNvSpPr/>
            <p:nvPr/>
          </p:nvSpPr>
          <p:spPr>
            <a:xfrm>
              <a:off x="6908537" y="2243890"/>
              <a:ext cx="161689" cy="69730"/>
            </a:xfrm>
            <a:custGeom>
              <a:avLst/>
              <a:gdLst/>
              <a:ahLst/>
              <a:cxnLst/>
              <a:rect l="l" t="t" r="r" b="b"/>
              <a:pathLst>
                <a:path w="8969" h="3868" extrusionOk="0">
                  <a:moveTo>
                    <a:pt x="727" y="1"/>
                  </a:moveTo>
                  <a:lnTo>
                    <a:pt x="582" y="30"/>
                  </a:lnTo>
                  <a:lnTo>
                    <a:pt x="451" y="59"/>
                  </a:lnTo>
                  <a:lnTo>
                    <a:pt x="335" y="117"/>
                  </a:lnTo>
                  <a:lnTo>
                    <a:pt x="233" y="190"/>
                  </a:lnTo>
                  <a:lnTo>
                    <a:pt x="146" y="292"/>
                  </a:lnTo>
                  <a:lnTo>
                    <a:pt x="73" y="393"/>
                  </a:lnTo>
                  <a:lnTo>
                    <a:pt x="29" y="495"/>
                  </a:lnTo>
                  <a:lnTo>
                    <a:pt x="0" y="611"/>
                  </a:lnTo>
                  <a:lnTo>
                    <a:pt x="0" y="713"/>
                  </a:lnTo>
                  <a:lnTo>
                    <a:pt x="15" y="829"/>
                  </a:lnTo>
                  <a:lnTo>
                    <a:pt x="44" y="931"/>
                  </a:lnTo>
                  <a:lnTo>
                    <a:pt x="87" y="1033"/>
                  </a:lnTo>
                  <a:lnTo>
                    <a:pt x="131" y="1135"/>
                  </a:lnTo>
                  <a:lnTo>
                    <a:pt x="189" y="1236"/>
                  </a:lnTo>
                  <a:lnTo>
                    <a:pt x="262" y="1324"/>
                  </a:lnTo>
                  <a:lnTo>
                    <a:pt x="335" y="1396"/>
                  </a:lnTo>
                  <a:lnTo>
                    <a:pt x="509" y="1542"/>
                  </a:lnTo>
                  <a:lnTo>
                    <a:pt x="698" y="1672"/>
                  </a:lnTo>
                  <a:lnTo>
                    <a:pt x="887" y="1774"/>
                  </a:lnTo>
                  <a:lnTo>
                    <a:pt x="1250" y="1978"/>
                  </a:lnTo>
                  <a:lnTo>
                    <a:pt x="1614" y="2181"/>
                  </a:lnTo>
                  <a:lnTo>
                    <a:pt x="1992" y="2370"/>
                  </a:lnTo>
                  <a:lnTo>
                    <a:pt x="2370" y="2545"/>
                  </a:lnTo>
                  <a:lnTo>
                    <a:pt x="2748" y="2704"/>
                  </a:lnTo>
                  <a:lnTo>
                    <a:pt x="3140" y="2864"/>
                  </a:lnTo>
                  <a:lnTo>
                    <a:pt x="3532" y="3024"/>
                  </a:lnTo>
                  <a:lnTo>
                    <a:pt x="3939" y="3155"/>
                  </a:lnTo>
                  <a:lnTo>
                    <a:pt x="4332" y="3286"/>
                  </a:lnTo>
                  <a:lnTo>
                    <a:pt x="4739" y="3402"/>
                  </a:lnTo>
                  <a:lnTo>
                    <a:pt x="5146" y="3504"/>
                  </a:lnTo>
                  <a:lnTo>
                    <a:pt x="5553" y="3606"/>
                  </a:lnTo>
                  <a:lnTo>
                    <a:pt x="5974" y="3678"/>
                  </a:lnTo>
                  <a:lnTo>
                    <a:pt x="6381" y="3751"/>
                  </a:lnTo>
                  <a:lnTo>
                    <a:pt x="6789" y="3809"/>
                  </a:lnTo>
                  <a:lnTo>
                    <a:pt x="7210" y="3853"/>
                  </a:lnTo>
                  <a:lnTo>
                    <a:pt x="7414" y="3867"/>
                  </a:lnTo>
                  <a:lnTo>
                    <a:pt x="7617" y="3853"/>
                  </a:lnTo>
                  <a:lnTo>
                    <a:pt x="7791" y="3838"/>
                  </a:lnTo>
                  <a:lnTo>
                    <a:pt x="7966" y="3809"/>
                  </a:lnTo>
                  <a:lnTo>
                    <a:pt x="8126" y="3766"/>
                  </a:lnTo>
                  <a:lnTo>
                    <a:pt x="8271" y="3707"/>
                  </a:lnTo>
                  <a:lnTo>
                    <a:pt x="8402" y="3635"/>
                  </a:lnTo>
                  <a:lnTo>
                    <a:pt x="8518" y="3562"/>
                  </a:lnTo>
                  <a:lnTo>
                    <a:pt x="8620" y="3475"/>
                  </a:lnTo>
                  <a:lnTo>
                    <a:pt x="8707" y="3388"/>
                  </a:lnTo>
                  <a:lnTo>
                    <a:pt x="8780" y="3286"/>
                  </a:lnTo>
                  <a:lnTo>
                    <a:pt x="8853" y="3184"/>
                  </a:lnTo>
                  <a:lnTo>
                    <a:pt x="8896" y="3082"/>
                  </a:lnTo>
                  <a:lnTo>
                    <a:pt x="8940" y="2966"/>
                  </a:lnTo>
                  <a:lnTo>
                    <a:pt x="8969" y="2850"/>
                  </a:lnTo>
                  <a:lnTo>
                    <a:pt x="8969" y="2719"/>
                  </a:lnTo>
                  <a:lnTo>
                    <a:pt x="8969" y="2603"/>
                  </a:lnTo>
                  <a:lnTo>
                    <a:pt x="8954" y="2486"/>
                  </a:lnTo>
                  <a:lnTo>
                    <a:pt x="8925" y="2356"/>
                  </a:lnTo>
                  <a:lnTo>
                    <a:pt x="8882" y="2239"/>
                  </a:lnTo>
                  <a:lnTo>
                    <a:pt x="8838" y="2123"/>
                  </a:lnTo>
                  <a:lnTo>
                    <a:pt x="8765" y="2007"/>
                  </a:lnTo>
                  <a:lnTo>
                    <a:pt x="8693" y="1905"/>
                  </a:lnTo>
                  <a:lnTo>
                    <a:pt x="8591" y="1803"/>
                  </a:lnTo>
                  <a:lnTo>
                    <a:pt x="8489" y="1701"/>
                  </a:lnTo>
                  <a:lnTo>
                    <a:pt x="8373" y="1600"/>
                  </a:lnTo>
                  <a:lnTo>
                    <a:pt x="8242" y="1527"/>
                  </a:lnTo>
                  <a:lnTo>
                    <a:pt x="8097" y="1440"/>
                  </a:lnTo>
                  <a:lnTo>
                    <a:pt x="7937" y="1382"/>
                  </a:lnTo>
                  <a:lnTo>
                    <a:pt x="7762" y="1324"/>
                  </a:lnTo>
                  <a:lnTo>
                    <a:pt x="7573" y="1280"/>
                  </a:lnTo>
                  <a:lnTo>
                    <a:pt x="7384" y="1251"/>
                  </a:lnTo>
                  <a:lnTo>
                    <a:pt x="7152" y="1222"/>
                  </a:lnTo>
                  <a:lnTo>
                    <a:pt x="6440" y="1222"/>
                  </a:lnTo>
                  <a:lnTo>
                    <a:pt x="5974" y="1251"/>
                  </a:lnTo>
                  <a:lnTo>
                    <a:pt x="5495" y="1280"/>
                  </a:lnTo>
                  <a:lnTo>
                    <a:pt x="5044" y="1280"/>
                  </a:lnTo>
                  <a:lnTo>
                    <a:pt x="4579" y="1236"/>
                  </a:lnTo>
                  <a:lnTo>
                    <a:pt x="4128" y="1178"/>
                  </a:lnTo>
                  <a:lnTo>
                    <a:pt x="3678" y="1091"/>
                  </a:lnTo>
                  <a:lnTo>
                    <a:pt x="3242" y="960"/>
                  </a:lnTo>
                  <a:lnTo>
                    <a:pt x="2806" y="815"/>
                  </a:lnTo>
                  <a:lnTo>
                    <a:pt x="2384" y="640"/>
                  </a:lnTo>
                  <a:lnTo>
                    <a:pt x="1977" y="437"/>
                  </a:lnTo>
                  <a:lnTo>
                    <a:pt x="1730" y="306"/>
                  </a:lnTo>
                  <a:lnTo>
                    <a:pt x="1497" y="190"/>
                  </a:lnTo>
                  <a:lnTo>
                    <a:pt x="1250" y="88"/>
                  </a:lnTo>
                  <a:lnTo>
                    <a:pt x="1119" y="44"/>
                  </a:lnTo>
                  <a:lnTo>
                    <a:pt x="989" y="15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065;p30">
              <a:extLst>
                <a:ext uri="{FF2B5EF4-FFF2-40B4-BE49-F238E27FC236}">
                  <a16:creationId xmlns:a16="http://schemas.microsoft.com/office/drawing/2014/main" id="{23087730-C84E-E134-900F-A782FB3D9914}"/>
                </a:ext>
              </a:extLst>
            </p:cNvPr>
            <p:cNvSpPr/>
            <p:nvPr/>
          </p:nvSpPr>
          <p:spPr>
            <a:xfrm>
              <a:off x="6935525" y="2217425"/>
              <a:ext cx="161707" cy="69730"/>
            </a:xfrm>
            <a:custGeom>
              <a:avLst/>
              <a:gdLst/>
              <a:ahLst/>
              <a:cxnLst/>
              <a:rect l="l" t="t" r="r" b="b"/>
              <a:pathLst>
                <a:path w="8970" h="3868" extrusionOk="0">
                  <a:moveTo>
                    <a:pt x="858" y="1"/>
                  </a:moveTo>
                  <a:lnTo>
                    <a:pt x="727" y="15"/>
                  </a:lnTo>
                  <a:lnTo>
                    <a:pt x="596" y="30"/>
                  </a:lnTo>
                  <a:lnTo>
                    <a:pt x="466" y="73"/>
                  </a:lnTo>
                  <a:lnTo>
                    <a:pt x="335" y="131"/>
                  </a:lnTo>
                  <a:lnTo>
                    <a:pt x="233" y="204"/>
                  </a:lnTo>
                  <a:lnTo>
                    <a:pt x="146" y="291"/>
                  </a:lnTo>
                  <a:lnTo>
                    <a:pt x="73" y="408"/>
                  </a:lnTo>
                  <a:lnTo>
                    <a:pt x="29" y="509"/>
                  </a:lnTo>
                  <a:lnTo>
                    <a:pt x="15" y="611"/>
                  </a:lnTo>
                  <a:lnTo>
                    <a:pt x="0" y="727"/>
                  </a:lnTo>
                  <a:lnTo>
                    <a:pt x="15" y="829"/>
                  </a:lnTo>
                  <a:lnTo>
                    <a:pt x="44" y="945"/>
                  </a:lnTo>
                  <a:lnTo>
                    <a:pt x="88" y="1047"/>
                  </a:lnTo>
                  <a:lnTo>
                    <a:pt x="131" y="1149"/>
                  </a:lnTo>
                  <a:lnTo>
                    <a:pt x="189" y="1236"/>
                  </a:lnTo>
                  <a:lnTo>
                    <a:pt x="262" y="1323"/>
                  </a:lnTo>
                  <a:lnTo>
                    <a:pt x="349" y="1396"/>
                  </a:lnTo>
                  <a:lnTo>
                    <a:pt x="509" y="1541"/>
                  </a:lnTo>
                  <a:lnTo>
                    <a:pt x="698" y="1672"/>
                  </a:lnTo>
                  <a:lnTo>
                    <a:pt x="887" y="1789"/>
                  </a:lnTo>
                  <a:lnTo>
                    <a:pt x="1251" y="1992"/>
                  </a:lnTo>
                  <a:lnTo>
                    <a:pt x="1614" y="2181"/>
                  </a:lnTo>
                  <a:lnTo>
                    <a:pt x="1992" y="2370"/>
                  </a:lnTo>
                  <a:lnTo>
                    <a:pt x="2370" y="2544"/>
                  </a:lnTo>
                  <a:lnTo>
                    <a:pt x="2762" y="2719"/>
                  </a:lnTo>
                  <a:lnTo>
                    <a:pt x="3140" y="2879"/>
                  </a:lnTo>
                  <a:lnTo>
                    <a:pt x="3547" y="3024"/>
                  </a:lnTo>
                  <a:lnTo>
                    <a:pt x="3940" y="3169"/>
                  </a:lnTo>
                  <a:lnTo>
                    <a:pt x="4347" y="3286"/>
                  </a:lnTo>
                  <a:lnTo>
                    <a:pt x="4739" y="3402"/>
                  </a:lnTo>
                  <a:lnTo>
                    <a:pt x="5146" y="3518"/>
                  </a:lnTo>
                  <a:lnTo>
                    <a:pt x="5568" y="3606"/>
                  </a:lnTo>
                  <a:lnTo>
                    <a:pt x="5975" y="3693"/>
                  </a:lnTo>
                  <a:lnTo>
                    <a:pt x="6382" y="3751"/>
                  </a:lnTo>
                  <a:lnTo>
                    <a:pt x="6803" y="3809"/>
                  </a:lnTo>
                  <a:lnTo>
                    <a:pt x="7210" y="3853"/>
                  </a:lnTo>
                  <a:lnTo>
                    <a:pt x="7428" y="3867"/>
                  </a:lnTo>
                  <a:lnTo>
                    <a:pt x="7617" y="3867"/>
                  </a:lnTo>
                  <a:lnTo>
                    <a:pt x="7806" y="3838"/>
                  </a:lnTo>
                  <a:lnTo>
                    <a:pt x="7966" y="3809"/>
                  </a:lnTo>
                  <a:lnTo>
                    <a:pt x="8126" y="3765"/>
                  </a:lnTo>
                  <a:lnTo>
                    <a:pt x="8271" y="3707"/>
                  </a:lnTo>
                  <a:lnTo>
                    <a:pt x="8402" y="3649"/>
                  </a:lnTo>
                  <a:lnTo>
                    <a:pt x="8518" y="3562"/>
                  </a:lnTo>
                  <a:lnTo>
                    <a:pt x="8620" y="3489"/>
                  </a:lnTo>
                  <a:lnTo>
                    <a:pt x="8707" y="3388"/>
                  </a:lnTo>
                  <a:lnTo>
                    <a:pt x="8795" y="3300"/>
                  </a:lnTo>
                  <a:lnTo>
                    <a:pt x="8853" y="3184"/>
                  </a:lnTo>
                  <a:lnTo>
                    <a:pt x="8896" y="3082"/>
                  </a:lnTo>
                  <a:lnTo>
                    <a:pt x="8940" y="2966"/>
                  </a:lnTo>
                  <a:lnTo>
                    <a:pt x="8969" y="2850"/>
                  </a:lnTo>
                  <a:lnTo>
                    <a:pt x="8969" y="2733"/>
                  </a:lnTo>
                  <a:lnTo>
                    <a:pt x="8969" y="2603"/>
                  </a:lnTo>
                  <a:lnTo>
                    <a:pt x="8955" y="2486"/>
                  </a:lnTo>
                  <a:lnTo>
                    <a:pt x="8925" y="2370"/>
                  </a:lnTo>
                  <a:lnTo>
                    <a:pt x="8896" y="2254"/>
                  </a:lnTo>
                  <a:lnTo>
                    <a:pt x="8838" y="2123"/>
                  </a:lnTo>
                  <a:lnTo>
                    <a:pt x="8766" y="2021"/>
                  </a:lnTo>
                  <a:lnTo>
                    <a:pt x="8693" y="1905"/>
                  </a:lnTo>
                  <a:lnTo>
                    <a:pt x="8591" y="1803"/>
                  </a:lnTo>
                  <a:lnTo>
                    <a:pt x="8489" y="1701"/>
                  </a:lnTo>
                  <a:lnTo>
                    <a:pt x="8373" y="1614"/>
                  </a:lnTo>
                  <a:lnTo>
                    <a:pt x="8242" y="1527"/>
                  </a:lnTo>
                  <a:lnTo>
                    <a:pt x="8097" y="1454"/>
                  </a:lnTo>
                  <a:lnTo>
                    <a:pt x="7937" y="1382"/>
                  </a:lnTo>
                  <a:lnTo>
                    <a:pt x="7763" y="1323"/>
                  </a:lnTo>
                  <a:lnTo>
                    <a:pt x="7588" y="1280"/>
                  </a:lnTo>
                  <a:lnTo>
                    <a:pt x="7385" y="1251"/>
                  </a:lnTo>
                  <a:lnTo>
                    <a:pt x="7152" y="1236"/>
                  </a:lnTo>
                  <a:lnTo>
                    <a:pt x="6920" y="1222"/>
                  </a:lnTo>
                  <a:lnTo>
                    <a:pt x="6440" y="1236"/>
                  </a:lnTo>
                  <a:lnTo>
                    <a:pt x="5975" y="1265"/>
                  </a:lnTo>
                  <a:lnTo>
                    <a:pt x="5495" y="1280"/>
                  </a:lnTo>
                  <a:lnTo>
                    <a:pt x="5044" y="1280"/>
                  </a:lnTo>
                  <a:lnTo>
                    <a:pt x="4579" y="1251"/>
                  </a:lnTo>
                  <a:lnTo>
                    <a:pt x="4129" y="1178"/>
                  </a:lnTo>
                  <a:lnTo>
                    <a:pt x="3678" y="1091"/>
                  </a:lnTo>
                  <a:lnTo>
                    <a:pt x="3242" y="975"/>
                  </a:lnTo>
                  <a:lnTo>
                    <a:pt x="2806" y="815"/>
                  </a:lnTo>
                  <a:lnTo>
                    <a:pt x="2384" y="640"/>
                  </a:lnTo>
                  <a:lnTo>
                    <a:pt x="1977" y="437"/>
                  </a:lnTo>
                  <a:lnTo>
                    <a:pt x="1745" y="320"/>
                  </a:lnTo>
                  <a:lnTo>
                    <a:pt x="1498" y="190"/>
                  </a:lnTo>
                  <a:lnTo>
                    <a:pt x="1251" y="88"/>
                  </a:lnTo>
                  <a:lnTo>
                    <a:pt x="1120" y="44"/>
                  </a:lnTo>
                  <a:lnTo>
                    <a:pt x="989" y="15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066;p30">
              <a:extLst>
                <a:ext uri="{FF2B5EF4-FFF2-40B4-BE49-F238E27FC236}">
                  <a16:creationId xmlns:a16="http://schemas.microsoft.com/office/drawing/2014/main" id="{9416D815-C6F5-46EB-B896-F62FD70224C7}"/>
                </a:ext>
              </a:extLst>
            </p:cNvPr>
            <p:cNvSpPr/>
            <p:nvPr/>
          </p:nvSpPr>
          <p:spPr>
            <a:xfrm>
              <a:off x="6975618" y="2203274"/>
              <a:ext cx="131817" cy="56895"/>
            </a:xfrm>
            <a:custGeom>
              <a:avLst/>
              <a:gdLst/>
              <a:ahLst/>
              <a:cxnLst/>
              <a:rect l="l" t="t" r="r" b="b"/>
              <a:pathLst>
                <a:path w="7312" h="3156" extrusionOk="0">
                  <a:moveTo>
                    <a:pt x="698" y="1"/>
                  </a:moveTo>
                  <a:lnTo>
                    <a:pt x="582" y="15"/>
                  </a:lnTo>
                  <a:lnTo>
                    <a:pt x="466" y="30"/>
                  </a:lnTo>
                  <a:lnTo>
                    <a:pt x="364" y="59"/>
                  </a:lnTo>
                  <a:lnTo>
                    <a:pt x="262" y="102"/>
                  </a:lnTo>
                  <a:lnTo>
                    <a:pt x="175" y="161"/>
                  </a:lnTo>
                  <a:lnTo>
                    <a:pt x="102" y="233"/>
                  </a:lnTo>
                  <a:lnTo>
                    <a:pt x="44" y="335"/>
                  </a:lnTo>
                  <a:lnTo>
                    <a:pt x="15" y="408"/>
                  </a:lnTo>
                  <a:lnTo>
                    <a:pt x="0" y="495"/>
                  </a:lnTo>
                  <a:lnTo>
                    <a:pt x="0" y="582"/>
                  </a:lnTo>
                  <a:lnTo>
                    <a:pt x="0" y="684"/>
                  </a:lnTo>
                  <a:lnTo>
                    <a:pt x="29" y="771"/>
                  </a:lnTo>
                  <a:lnTo>
                    <a:pt x="59" y="858"/>
                  </a:lnTo>
                  <a:lnTo>
                    <a:pt x="102" y="931"/>
                  </a:lnTo>
                  <a:lnTo>
                    <a:pt x="146" y="1018"/>
                  </a:lnTo>
                  <a:lnTo>
                    <a:pt x="277" y="1149"/>
                  </a:lnTo>
                  <a:lnTo>
                    <a:pt x="407" y="1265"/>
                  </a:lnTo>
                  <a:lnTo>
                    <a:pt x="567" y="1367"/>
                  </a:lnTo>
                  <a:lnTo>
                    <a:pt x="713" y="1454"/>
                  </a:lnTo>
                  <a:lnTo>
                    <a:pt x="1309" y="1789"/>
                  </a:lnTo>
                  <a:lnTo>
                    <a:pt x="1934" y="2079"/>
                  </a:lnTo>
                  <a:lnTo>
                    <a:pt x="2239" y="2225"/>
                  </a:lnTo>
                  <a:lnTo>
                    <a:pt x="2559" y="2341"/>
                  </a:lnTo>
                  <a:lnTo>
                    <a:pt x="2879" y="2472"/>
                  </a:lnTo>
                  <a:lnTo>
                    <a:pt x="3213" y="2588"/>
                  </a:lnTo>
                  <a:lnTo>
                    <a:pt x="3533" y="2690"/>
                  </a:lnTo>
                  <a:lnTo>
                    <a:pt x="3867" y="2777"/>
                  </a:lnTo>
                  <a:lnTo>
                    <a:pt x="4201" y="2864"/>
                  </a:lnTo>
                  <a:lnTo>
                    <a:pt x="4536" y="2952"/>
                  </a:lnTo>
                  <a:lnTo>
                    <a:pt x="4870" y="3010"/>
                  </a:lnTo>
                  <a:lnTo>
                    <a:pt x="5204" y="3068"/>
                  </a:lnTo>
                  <a:lnTo>
                    <a:pt x="5539" y="3111"/>
                  </a:lnTo>
                  <a:lnTo>
                    <a:pt x="5873" y="3140"/>
                  </a:lnTo>
                  <a:lnTo>
                    <a:pt x="6047" y="3155"/>
                  </a:lnTo>
                  <a:lnTo>
                    <a:pt x="6207" y="3155"/>
                  </a:lnTo>
                  <a:lnTo>
                    <a:pt x="6367" y="3140"/>
                  </a:lnTo>
                  <a:lnTo>
                    <a:pt x="6498" y="3111"/>
                  </a:lnTo>
                  <a:lnTo>
                    <a:pt x="6629" y="3082"/>
                  </a:lnTo>
                  <a:lnTo>
                    <a:pt x="6745" y="3024"/>
                  </a:lnTo>
                  <a:lnTo>
                    <a:pt x="6847" y="2981"/>
                  </a:lnTo>
                  <a:lnTo>
                    <a:pt x="6949" y="2908"/>
                  </a:lnTo>
                  <a:lnTo>
                    <a:pt x="7036" y="2850"/>
                  </a:lnTo>
                  <a:lnTo>
                    <a:pt x="7108" y="2777"/>
                  </a:lnTo>
                  <a:lnTo>
                    <a:pt x="7167" y="2690"/>
                  </a:lnTo>
                  <a:lnTo>
                    <a:pt x="7225" y="2603"/>
                  </a:lnTo>
                  <a:lnTo>
                    <a:pt x="7254" y="2515"/>
                  </a:lnTo>
                  <a:lnTo>
                    <a:pt x="7283" y="2428"/>
                  </a:lnTo>
                  <a:lnTo>
                    <a:pt x="7312" y="2326"/>
                  </a:lnTo>
                  <a:lnTo>
                    <a:pt x="7312" y="2225"/>
                  </a:lnTo>
                  <a:lnTo>
                    <a:pt x="7312" y="2138"/>
                  </a:lnTo>
                  <a:lnTo>
                    <a:pt x="7312" y="2036"/>
                  </a:lnTo>
                  <a:lnTo>
                    <a:pt x="7283" y="1934"/>
                  </a:lnTo>
                  <a:lnTo>
                    <a:pt x="7254" y="1832"/>
                  </a:lnTo>
                  <a:lnTo>
                    <a:pt x="7210" y="1745"/>
                  </a:lnTo>
                  <a:lnTo>
                    <a:pt x="7152" y="1643"/>
                  </a:lnTo>
                  <a:lnTo>
                    <a:pt x="7079" y="1556"/>
                  </a:lnTo>
                  <a:lnTo>
                    <a:pt x="7007" y="1469"/>
                  </a:lnTo>
                  <a:lnTo>
                    <a:pt x="6920" y="1396"/>
                  </a:lnTo>
                  <a:lnTo>
                    <a:pt x="6832" y="1309"/>
                  </a:lnTo>
                  <a:lnTo>
                    <a:pt x="6716" y="1251"/>
                  </a:lnTo>
                  <a:lnTo>
                    <a:pt x="6600" y="1178"/>
                  </a:lnTo>
                  <a:lnTo>
                    <a:pt x="6469" y="1135"/>
                  </a:lnTo>
                  <a:lnTo>
                    <a:pt x="6338" y="1091"/>
                  </a:lnTo>
                  <a:lnTo>
                    <a:pt x="6178" y="1047"/>
                  </a:lnTo>
                  <a:lnTo>
                    <a:pt x="6018" y="1018"/>
                  </a:lnTo>
                  <a:lnTo>
                    <a:pt x="5829" y="1004"/>
                  </a:lnTo>
                  <a:lnTo>
                    <a:pt x="5248" y="1004"/>
                  </a:lnTo>
                  <a:lnTo>
                    <a:pt x="4870" y="1033"/>
                  </a:lnTo>
                  <a:lnTo>
                    <a:pt x="4477" y="1047"/>
                  </a:lnTo>
                  <a:lnTo>
                    <a:pt x="4114" y="1047"/>
                  </a:lnTo>
                  <a:lnTo>
                    <a:pt x="3736" y="1018"/>
                  </a:lnTo>
                  <a:lnTo>
                    <a:pt x="3358" y="960"/>
                  </a:lnTo>
                  <a:lnTo>
                    <a:pt x="2995" y="887"/>
                  </a:lnTo>
                  <a:lnTo>
                    <a:pt x="2631" y="786"/>
                  </a:lnTo>
                  <a:lnTo>
                    <a:pt x="2283" y="669"/>
                  </a:lnTo>
                  <a:lnTo>
                    <a:pt x="1934" y="524"/>
                  </a:lnTo>
                  <a:lnTo>
                    <a:pt x="1599" y="364"/>
                  </a:lnTo>
                  <a:lnTo>
                    <a:pt x="1410" y="262"/>
                  </a:lnTo>
                  <a:lnTo>
                    <a:pt x="1221" y="161"/>
                  </a:lnTo>
                  <a:lnTo>
                    <a:pt x="1018" y="73"/>
                  </a:lnTo>
                  <a:lnTo>
                    <a:pt x="916" y="44"/>
                  </a:lnTo>
                  <a:lnTo>
                    <a:pt x="800" y="15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067;p30">
              <a:extLst>
                <a:ext uri="{FF2B5EF4-FFF2-40B4-BE49-F238E27FC236}">
                  <a16:creationId xmlns:a16="http://schemas.microsoft.com/office/drawing/2014/main" id="{47D1622E-6904-3C3C-9CA0-C08D94864A02}"/>
                </a:ext>
              </a:extLst>
            </p:cNvPr>
            <p:cNvSpPr/>
            <p:nvPr/>
          </p:nvSpPr>
          <p:spPr>
            <a:xfrm>
              <a:off x="7004444" y="2212720"/>
              <a:ext cx="158029" cy="139425"/>
            </a:xfrm>
            <a:custGeom>
              <a:avLst/>
              <a:gdLst/>
              <a:ahLst/>
              <a:cxnLst/>
              <a:rect l="l" t="t" r="r" b="b"/>
              <a:pathLst>
                <a:path w="8766" h="7734" extrusionOk="0">
                  <a:moveTo>
                    <a:pt x="5466" y="0"/>
                  </a:moveTo>
                  <a:lnTo>
                    <a:pt x="5146" y="15"/>
                  </a:lnTo>
                  <a:lnTo>
                    <a:pt x="4841" y="44"/>
                  </a:lnTo>
                  <a:lnTo>
                    <a:pt x="4521" y="87"/>
                  </a:lnTo>
                  <a:lnTo>
                    <a:pt x="4216" y="160"/>
                  </a:lnTo>
                  <a:lnTo>
                    <a:pt x="3911" y="247"/>
                  </a:lnTo>
                  <a:lnTo>
                    <a:pt x="3620" y="334"/>
                  </a:lnTo>
                  <a:lnTo>
                    <a:pt x="3329" y="465"/>
                  </a:lnTo>
                  <a:lnTo>
                    <a:pt x="3038" y="596"/>
                  </a:lnTo>
                  <a:lnTo>
                    <a:pt x="2762" y="741"/>
                  </a:lnTo>
                  <a:lnTo>
                    <a:pt x="2486" y="901"/>
                  </a:lnTo>
                  <a:lnTo>
                    <a:pt x="2224" y="1090"/>
                  </a:lnTo>
                  <a:lnTo>
                    <a:pt x="1977" y="1279"/>
                  </a:lnTo>
                  <a:lnTo>
                    <a:pt x="1745" y="1483"/>
                  </a:lnTo>
                  <a:lnTo>
                    <a:pt x="1512" y="1701"/>
                  </a:lnTo>
                  <a:lnTo>
                    <a:pt x="1309" y="1933"/>
                  </a:lnTo>
                  <a:lnTo>
                    <a:pt x="1105" y="2180"/>
                  </a:lnTo>
                  <a:lnTo>
                    <a:pt x="931" y="2442"/>
                  </a:lnTo>
                  <a:lnTo>
                    <a:pt x="756" y="2704"/>
                  </a:lnTo>
                  <a:lnTo>
                    <a:pt x="611" y="2980"/>
                  </a:lnTo>
                  <a:lnTo>
                    <a:pt x="480" y="3271"/>
                  </a:lnTo>
                  <a:lnTo>
                    <a:pt x="349" y="3561"/>
                  </a:lnTo>
                  <a:lnTo>
                    <a:pt x="247" y="3852"/>
                  </a:lnTo>
                  <a:lnTo>
                    <a:pt x="175" y="4157"/>
                  </a:lnTo>
                  <a:lnTo>
                    <a:pt x="102" y="4463"/>
                  </a:lnTo>
                  <a:lnTo>
                    <a:pt x="44" y="4782"/>
                  </a:lnTo>
                  <a:lnTo>
                    <a:pt x="15" y="5088"/>
                  </a:lnTo>
                  <a:lnTo>
                    <a:pt x="0" y="5407"/>
                  </a:lnTo>
                  <a:lnTo>
                    <a:pt x="0" y="5727"/>
                  </a:lnTo>
                  <a:lnTo>
                    <a:pt x="15" y="6032"/>
                  </a:lnTo>
                  <a:lnTo>
                    <a:pt x="59" y="6352"/>
                  </a:lnTo>
                  <a:lnTo>
                    <a:pt x="117" y="6657"/>
                  </a:lnTo>
                  <a:lnTo>
                    <a:pt x="189" y="6963"/>
                  </a:lnTo>
                  <a:lnTo>
                    <a:pt x="1992" y="7733"/>
                  </a:lnTo>
                  <a:lnTo>
                    <a:pt x="2471" y="7690"/>
                  </a:lnTo>
                  <a:lnTo>
                    <a:pt x="2922" y="7646"/>
                  </a:lnTo>
                  <a:lnTo>
                    <a:pt x="3329" y="7588"/>
                  </a:lnTo>
                  <a:lnTo>
                    <a:pt x="3736" y="7515"/>
                  </a:lnTo>
                  <a:lnTo>
                    <a:pt x="4129" y="7428"/>
                  </a:lnTo>
                  <a:lnTo>
                    <a:pt x="4536" y="7312"/>
                  </a:lnTo>
                  <a:lnTo>
                    <a:pt x="4957" y="7181"/>
                  </a:lnTo>
                  <a:lnTo>
                    <a:pt x="5422" y="7021"/>
                  </a:lnTo>
                  <a:lnTo>
                    <a:pt x="5655" y="6919"/>
                  </a:lnTo>
                  <a:lnTo>
                    <a:pt x="5887" y="6817"/>
                  </a:lnTo>
                  <a:lnTo>
                    <a:pt x="6120" y="6716"/>
                  </a:lnTo>
                  <a:lnTo>
                    <a:pt x="6353" y="6585"/>
                  </a:lnTo>
                  <a:lnTo>
                    <a:pt x="6571" y="6454"/>
                  </a:lnTo>
                  <a:lnTo>
                    <a:pt x="6789" y="6323"/>
                  </a:lnTo>
                  <a:lnTo>
                    <a:pt x="7007" y="6178"/>
                  </a:lnTo>
                  <a:lnTo>
                    <a:pt x="7210" y="6018"/>
                  </a:lnTo>
                  <a:lnTo>
                    <a:pt x="7399" y="5843"/>
                  </a:lnTo>
                  <a:lnTo>
                    <a:pt x="7588" y="5669"/>
                  </a:lnTo>
                  <a:lnTo>
                    <a:pt x="7763" y="5495"/>
                  </a:lnTo>
                  <a:lnTo>
                    <a:pt x="7922" y="5291"/>
                  </a:lnTo>
                  <a:lnTo>
                    <a:pt x="8082" y="5102"/>
                  </a:lnTo>
                  <a:lnTo>
                    <a:pt x="8213" y="4884"/>
                  </a:lnTo>
                  <a:lnTo>
                    <a:pt x="8344" y="4666"/>
                  </a:lnTo>
                  <a:lnTo>
                    <a:pt x="8460" y="4433"/>
                  </a:lnTo>
                  <a:lnTo>
                    <a:pt x="8547" y="4201"/>
                  </a:lnTo>
                  <a:lnTo>
                    <a:pt x="8635" y="3954"/>
                  </a:lnTo>
                  <a:lnTo>
                    <a:pt x="8693" y="3707"/>
                  </a:lnTo>
                  <a:lnTo>
                    <a:pt x="8736" y="3445"/>
                  </a:lnTo>
                  <a:lnTo>
                    <a:pt x="8751" y="3198"/>
                  </a:lnTo>
                  <a:lnTo>
                    <a:pt x="8766" y="2936"/>
                  </a:lnTo>
                  <a:lnTo>
                    <a:pt x="8751" y="2675"/>
                  </a:lnTo>
                  <a:lnTo>
                    <a:pt x="8707" y="2428"/>
                  </a:lnTo>
                  <a:lnTo>
                    <a:pt x="8664" y="2180"/>
                  </a:lnTo>
                  <a:lnTo>
                    <a:pt x="8591" y="1933"/>
                  </a:lnTo>
                  <a:lnTo>
                    <a:pt x="8504" y="1701"/>
                  </a:lnTo>
                  <a:lnTo>
                    <a:pt x="8388" y="1468"/>
                  </a:lnTo>
                  <a:lnTo>
                    <a:pt x="8257" y="1250"/>
                  </a:lnTo>
                  <a:lnTo>
                    <a:pt x="8111" y="1061"/>
                  </a:lnTo>
                  <a:lnTo>
                    <a:pt x="7937" y="872"/>
                  </a:lnTo>
                  <a:lnTo>
                    <a:pt x="7748" y="698"/>
                  </a:lnTo>
                  <a:lnTo>
                    <a:pt x="7632" y="611"/>
                  </a:lnTo>
                  <a:lnTo>
                    <a:pt x="7501" y="523"/>
                  </a:lnTo>
                  <a:lnTo>
                    <a:pt x="7239" y="378"/>
                  </a:lnTo>
                  <a:lnTo>
                    <a:pt x="6963" y="247"/>
                  </a:lnTo>
                  <a:lnTo>
                    <a:pt x="6672" y="160"/>
                  </a:lnTo>
                  <a:lnTo>
                    <a:pt x="6382" y="87"/>
                  </a:lnTo>
                  <a:lnTo>
                    <a:pt x="6076" y="29"/>
                  </a:lnTo>
                  <a:lnTo>
                    <a:pt x="5771" y="0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068;p30">
              <a:extLst>
                <a:ext uri="{FF2B5EF4-FFF2-40B4-BE49-F238E27FC236}">
                  <a16:creationId xmlns:a16="http://schemas.microsoft.com/office/drawing/2014/main" id="{DA6EE204-A541-E258-CA96-C8AC0EEE304F}"/>
                </a:ext>
              </a:extLst>
            </p:cNvPr>
            <p:cNvSpPr/>
            <p:nvPr/>
          </p:nvSpPr>
          <p:spPr>
            <a:xfrm>
              <a:off x="7081475" y="2222148"/>
              <a:ext cx="384707" cy="351410"/>
            </a:xfrm>
            <a:custGeom>
              <a:avLst/>
              <a:gdLst/>
              <a:ahLst/>
              <a:cxnLst/>
              <a:rect l="l" t="t" r="r" b="b"/>
              <a:pathLst>
                <a:path w="21340" h="19493" extrusionOk="0">
                  <a:moveTo>
                    <a:pt x="2777" y="0"/>
                  </a:moveTo>
                  <a:lnTo>
                    <a:pt x="1" y="3896"/>
                  </a:lnTo>
                  <a:lnTo>
                    <a:pt x="12952" y="16920"/>
                  </a:lnTo>
                  <a:lnTo>
                    <a:pt x="13577" y="17531"/>
                  </a:lnTo>
                  <a:lnTo>
                    <a:pt x="13897" y="17836"/>
                  </a:lnTo>
                  <a:lnTo>
                    <a:pt x="14217" y="18127"/>
                  </a:lnTo>
                  <a:lnTo>
                    <a:pt x="14566" y="18388"/>
                  </a:lnTo>
                  <a:lnTo>
                    <a:pt x="14915" y="18650"/>
                  </a:lnTo>
                  <a:lnTo>
                    <a:pt x="15293" y="18882"/>
                  </a:lnTo>
                  <a:lnTo>
                    <a:pt x="15482" y="18984"/>
                  </a:lnTo>
                  <a:lnTo>
                    <a:pt x="15685" y="19071"/>
                  </a:lnTo>
                  <a:lnTo>
                    <a:pt x="15889" y="19159"/>
                  </a:lnTo>
                  <a:lnTo>
                    <a:pt x="16092" y="19246"/>
                  </a:lnTo>
                  <a:lnTo>
                    <a:pt x="16310" y="19319"/>
                  </a:lnTo>
                  <a:lnTo>
                    <a:pt x="16528" y="19377"/>
                  </a:lnTo>
                  <a:lnTo>
                    <a:pt x="16746" y="19420"/>
                  </a:lnTo>
                  <a:lnTo>
                    <a:pt x="16979" y="19449"/>
                  </a:lnTo>
                  <a:lnTo>
                    <a:pt x="17211" y="19478"/>
                  </a:lnTo>
                  <a:lnTo>
                    <a:pt x="17444" y="19493"/>
                  </a:lnTo>
                  <a:lnTo>
                    <a:pt x="17677" y="19478"/>
                  </a:lnTo>
                  <a:lnTo>
                    <a:pt x="17909" y="19464"/>
                  </a:lnTo>
                  <a:lnTo>
                    <a:pt x="18142" y="19435"/>
                  </a:lnTo>
                  <a:lnTo>
                    <a:pt x="18360" y="19391"/>
                  </a:lnTo>
                  <a:lnTo>
                    <a:pt x="18592" y="19333"/>
                  </a:lnTo>
                  <a:lnTo>
                    <a:pt x="18825" y="19246"/>
                  </a:lnTo>
                  <a:lnTo>
                    <a:pt x="19043" y="19159"/>
                  </a:lnTo>
                  <a:lnTo>
                    <a:pt x="19261" y="19057"/>
                  </a:lnTo>
                  <a:lnTo>
                    <a:pt x="19435" y="18941"/>
                  </a:lnTo>
                  <a:lnTo>
                    <a:pt x="19610" y="18839"/>
                  </a:lnTo>
                  <a:lnTo>
                    <a:pt x="19770" y="18708"/>
                  </a:lnTo>
                  <a:lnTo>
                    <a:pt x="19930" y="18577"/>
                  </a:lnTo>
                  <a:lnTo>
                    <a:pt x="20075" y="18446"/>
                  </a:lnTo>
                  <a:lnTo>
                    <a:pt x="20220" y="18301"/>
                  </a:lnTo>
                  <a:lnTo>
                    <a:pt x="20337" y="18141"/>
                  </a:lnTo>
                  <a:lnTo>
                    <a:pt x="20468" y="17981"/>
                  </a:lnTo>
                  <a:lnTo>
                    <a:pt x="20584" y="17821"/>
                  </a:lnTo>
                  <a:lnTo>
                    <a:pt x="20686" y="17647"/>
                  </a:lnTo>
                  <a:lnTo>
                    <a:pt x="20787" y="17472"/>
                  </a:lnTo>
                  <a:lnTo>
                    <a:pt x="20875" y="17284"/>
                  </a:lnTo>
                  <a:lnTo>
                    <a:pt x="20962" y="17109"/>
                  </a:lnTo>
                  <a:lnTo>
                    <a:pt x="21034" y="16920"/>
                  </a:lnTo>
                  <a:lnTo>
                    <a:pt x="21165" y="16528"/>
                  </a:lnTo>
                  <a:lnTo>
                    <a:pt x="21252" y="16135"/>
                  </a:lnTo>
                  <a:lnTo>
                    <a:pt x="21311" y="15728"/>
                  </a:lnTo>
                  <a:lnTo>
                    <a:pt x="21340" y="15336"/>
                  </a:lnTo>
                  <a:lnTo>
                    <a:pt x="21340" y="14929"/>
                  </a:lnTo>
                  <a:lnTo>
                    <a:pt x="21311" y="14536"/>
                  </a:lnTo>
                  <a:lnTo>
                    <a:pt x="21238" y="14144"/>
                  </a:lnTo>
                  <a:lnTo>
                    <a:pt x="21151" y="13780"/>
                  </a:lnTo>
                  <a:lnTo>
                    <a:pt x="21093" y="13591"/>
                  </a:lnTo>
                  <a:lnTo>
                    <a:pt x="21020" y="13417"/>
                  </a:lnTo>
                  <a:lnTo>
                    <a:pt x="20860" y="13083"/>
                  </a:lnTo>
                  <a:lnTo>
                    <a:pt x="20686" y="12763"/>
                  </a:lnTo>
                  <a:lnTo>
                    <a:pt x="20497" y="12458"/>
                  </a:lnTo>
                  <a:lnTo>
                    <a:pt x="20279" y="12152"/>
                  </a:lnTo>
                  <a:lnTo>
                    <a:pt x="20061" y="11876"/>
                  </a:lnTo>
                  <a:lnTo>
                    <a:pt x="19813" y="11600"/>
                  </a:lnTo>
                  <a:lnTo>
                    <a:pt x="19552" y="11338"/>
                  </a:lnTo>
                  <a:lnTo>
                    <a:pt x="19290" y="11091"/>
                  </a:lnTo>
                  <a:lnTo>
                    <a:pt x="19014" y="10844"/>
                  </a:lnTo>
                  <a:lnTo>
                    <a:pt x="18723" y="10612"/>
                  </a:lnTo>
                  <a:lnTo>
                    <a:pt x="18432" y="10394"/>
                  </a:lnTo>
                  <a:lnTo>
                    <a:pt x="18127" y="10175"/>
                  </a:lnTo>
                  <a:lnTo>
                    <a:pt x="17517" y="9739"/>
                  </a:lnTo>
                  <a:lnTo>
                    <a:pt x="16906" y="9332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069;p30">
              <a:extLst>
                <a:ext uri="{FF2B5EF4-FFF2-40B4-BE49-F238E27FC236}">
                  <a16:creationId xmlns:a16="http://schemas.microsoft.com/office/drawing/2014/main" id="{92F73FB9-803C-0E64-B7C7-C8D4A2231B5E}"/>
                </a:ext>
              </a:extLst>
            </p:cNvPr>
            <p:cNvSpPr/>
            <p:nvPr/>
          </p:nvSpPr>
          <p:spPr>
            <a:xfrm>
              <a:off x="7537445" y="1510423"/>
              <a:ext cx="397542" cy="488744"/>
            </a:xfrm>
            <a:custGeom>
              <a:avLst/>
              <a:gdLst/>
              <a:ahLst/>
              <a:cxnLst/>
              <a:rect l="l" t="t" r="r" b="b"/>
              <a:pathLst>
                <a:path w="22052" h="27111" extrusionOk="0">
                  <a:moveTo>
                    <a:pt x="10917" y="1"/>
                  </a:moveTo>
                  <a:lnTo>
                    <a:pt x="10335" y="15"/>
                  </a:lnTo>
                  <a:lnTo>
                    <a:pt x="9740" y="30"/>
                  </a:lnTo>
                  <a:lnTo>
                    <a:pt x="9144" y="73"/>
                  </a:lnTo>
                  <a:lnTo>
                    <a:pt x="8548" y="132"/>
                  </a:lnTo>
                  <a:lnTo>
                    <a:pt x="7952" y="219"/>
                  </a:lnTo>
                  <a:lnTo>
                    <a:pt x="7356" y="321"/>
                  </a:lnTo>
                  <a:lnTo>
                    <a:pt x="6760" y="451"/>
                  </a:lnTo>
                  <a:lnTo>
                    <a:pt x="6207" y="611"/>
                  </a:lnTo>
                  <a:lnTo>
                    <a:pt x="5669" y="786"/>
                  </a:lnTo>
                  <a:lnTo>
                    <a:pt x="5146" y="1004"/>
                  </a:lnTo>
                  <a:lnTo>
                    <a:pt x="4899" y="1105"/>
                  </a:lnTo>
                  <a:lnTo>
                    <a:pt x="4652" y="1236"/>
                  </a:lnTo>
                  <a:lnTo>
                    <a:pt x="4405" y="1367"/>
                  </a:lnTo>
                  <a:lnTo>
                    <a:pt x="4158" y="1512"/>
                  </a:lnTo>
                  <a:lnTo>
                    <a:pt x="3925" y="1658"/>
                  </a:lnTo>
                  <a:lnTo>
                    <a:pt x="3693" y="1818"/>
                  </a:lnTo>
                  <a:lnTo>
                    <a:pt x="3475" y="1978"/>
                  </a:lnTo>
                  <a:lnTo>
                    <a:pt x="3256" y="2167"/>
                  </a:lnTo>
                  <a:lnTo>
                    <a:pt x="3053" y="2341"/>
                  </a:lnTo>
                  <a:lnTo>
                    <a:pt x="2849" y="2545"/>
                  </a:lnTo>
                  <a:lnTo>
                    <a:pt x="2646" y="2748"/>
                  </a:lnTo>
                  <a:lnTo>
                    <a:pt x="2457" y="2966"/>
                  </a:lnTo>
                  <a:lnTo>
                    <a:pt x="2283" y="3184"/>
                  </a:lnTo>
                  <a:lnTo>
                    <a:pt x="2108" y="3402"/>
                  </a:lnTo>
                  <a:lnTo>
                    <a:pt x="1948" y="3635"/>
                  </a:lnTo>
                  <a:lnTo>
                    <a:pt x="1803" y="3867"/>
                  </a:lnTo>
                  <a:lnTo>
                    <a:pt x="1658" y="4114"/>
                  </a:lnTo>
                  <a:lnTo>
                    <a:pt x="1512" y="4361"/>
                  </a:lnTo>
                  <a:lnTo>
                    <a:pt x="1265" y="4856"/>
                  </a:lnTo>
                  <a:lnTo>
                    <a:pt x="1032" y="5364"/>
                  </a:lnTo>
                  <a:lnTo>
                    <a:pt x="844" y="5902"/>
                  </a:lnTo>
                  <a:lnTo>
                    <a:pt x="669" y="6440"/>
                  </a:lnTo>
                  <a:lnTo>
                    <a:pt x="509" y="6992"/>
                  </a:lnTo>
                  <a:lnTo>
                    <a:pt x="393" y="7545"/>
                  </a:lnTo>
                  <a:lnTo>
                    <a:pt x="277" y="8097"/>
                  </a:lnTo>
                  <a:lnTo>
                    <a:pt x="189" y="8664"/>
                  </a:lnTo>
                  <a:lnTo>
                    <a:pt x="131" y="9231"/>
                  </a:lnTo>
                  <a:lnTo>
                    <a:pt x="73" y="9798"/>
                  </a:lnTo>
                  <a:lnTo>
                    <a:pt x="30" y="10350"/>
                  </a:lnTo>
                  <a:lnTo>
                    <a:pt x="15" y="10903"/>
                  </a:lnTo>
                  <a:lnTo>
                    <a:pt x="0" y="11891"/>
                  </a:lnTo>
                  <a:lnTo>
                    <a:pt x="15" y="12880"/>
                  </a:lnTo>
                  <a:lnTo>
                    <a:pt x="59" y="13868"/>
                  </a:lnTo>
                  <a:lnTo>
                    <a:pt x="146" y="14856"/>
                  </a:lnTo>
                  <a:lnTo>
                    <a:pt x="248" y="15830"/>
                  </a:lnTo>
                  <a:lnTo>
                    <a:pt x="393" y="16790"/>
                  </a:lnTo>
                  <a:lnTo>
                    <a:pt x="567" y="17764"/>
                  </a:lnTo>
                  <a:lnTo>
                    <a:pt x="771" y="18708"/>
                  </a:lnTo>
                  <a:lnTo>
                    <a:pt x="1003" y="19668"/>
                  </a:lnTo>
                  <a:lnTo>
                    <a:pt x="1265" y="20598"/>
                  </a:lnTo>
                  <a:lnTo>
                    <a:pt x="1570" y="21514"/>
                  </a:lnTo>
                  <a:lnTo>
                    <a:pt x="1890" y="22430"/>
                  </a:lnTo>
                  <a:lnTo>
                    <a:pt x="2254" y="23331"/>
                  </a:lnTo>
                  <a:lnTo>
                    <a:pt x="2631" y="24218"/>
                  </a:lnTo>
                  <a:lnTo>
                    <a:pt x="3038" y="25075"/>
                  </a:lnTo>
                  <a:lnTo>
                    <a:pt x="3489" y="25933"/>
                  </a:lnTo>
                  <a:lnTo>
                    <a:pt x="3998" y="26107"/>
                  </a:lnTo>
                  <a:lnTo>
                    <a:pt x="4521" y="26267"/>
                  </a:lnTo>
                  <a:lnTo>
                    <a:pt x="5030" y="26413"/>
                  </a:lnTo>
                  <a:lnTo>
                    <a:pt x="5553" y="26543"/>
                  </a:lnTo>
                  <a:lnTo>
                    <a:pt x="6091" y="26660"/>
                  </a:lnTo>
                  <a:lnTo>
                    <a:pt x="6614" y="26761"/>
                  </a:lnTo>
                  <a:lnTo>
                    <a:pt x="7138" y="26849"/>
                  </a:lnTo>
                  <a:lnTo>
                    <a:pt x="7675" y="26936"/>
                  </a:lnTo>
                  <a:lnTo>
                    <a:pt x="8213" y="26994"/>
                  </a:lnTo>
                  <a:lnTo>
                    <a:pt x="8751" y="27038"/>
                  </a:lnTo>
                  <a:lnTo>
                    <a:pt x="9289" y="27081"/>
                  </a:lnTo>
                  <a:lnTo>
                    <a:pt x="9827" y="27096"/>
                  </a:lnTo>
                  <a:lnTo>
                    <a:pt x="10365" y="27110"/>
                  </a:lnTo>
                  <a:lnTo>
                    <a:pt x="10902" y="27096"/>
                  </a:lnTo>
                  <a:lnTo>
                    <a:pt x="11440" y="27081"/>
                  </a:lnTo>
                  <a:lnTo>
                    <a:pt x="11978" y="27052"/>
                  </a:lnTo>
                  <a:lnTo>
                    <a:pt x="12516" y="27008"/>
                  </a:lnTo>
                  <a:lnTo>
                    <a:pt x="13068" y="26950"/>
                  </a:lnTo>
                  <a:lnTo>
                    <a:pt x="13606" y="26878"/>
                  </a:lnTo>
                  <a:lnTo>
                    <a:pt x="14144" y="26790"/>
                  </a:lnTo>
                  <a:lnTo>
                    <a:pt x="14682" y="26689"/>
                  </a:lnTo>
                  <a:lnTo>
                    <a:pt x="15205" y="26572"/>
                  </a:lnTo>
                  <a:lnTo>
                    <a:pt x="15743" y="26456"/>
                  </a:lnTo>
                  <a:lnTo>
                    <a:pt x="16281" y="26311"/>
                  </a:lnTo>
                  <a:lnTo>
                    <a:pt x="16804" y="26165"/>
                  </a:lnTo>
                  <a:lnTo>
                    <a:pt x="17327" y="26005"/>
                  </a:lnTo>
                  <a:lnTo>
                    <a:pt x="17865" y="25817"/>
                  </a:lnTo>
                  <a:lnTo>
                    <a:pt x="18374" y="25628"/>
                  </a:lnTo>
                  <a:lnTo>
                    <a:pt x="18897" y="25424"/>
                  </a:lnTo>
                  <a:lnTo>
                    <a:pt x="19420" y="25206"/>
                  </a:lnTo>
                  <a:lnTo>
                    <a:pt x="19929" y="24988"/>
                  </a:lnTo>
                  <a:lnTo>
                    <a:pt x="20438" y="24741"/>
                  </a:lnTo>
                  <a:lnTo>
                    <a:pt x="21063" y="21717"/>
                  </a:lnTo>
                  <a:lnTo>
                    <a:pt x="21368" y="20177"/>
                  </a:lnTo>
                  <a:lnTo>
                    <a:pt x="21499" y="19406"/>
                  </a:lnTo>
                  <a:lnTo>
                    <a:pt x="21630" y="18636"/>
                  </a:lnTo>
                  <a:lnTo>
                    <a:pt x="21746" y="17851"/>
                  </a:lnTo>
                  <a:lnTo>
                    <a:pt x="21848" y="17080"/>
                  </a:lnTo>
                  <a:lnTo>
                    <a:pt x="21935" y="16310"/>
                  </a:lnTo>
                  <a:lnTo>
                    <a:pt x="21993" y="15540"/>
                  </a:lnTo>
                  <a:lnTo>
                    <a:pt x="22037" y="14769"/>
                  </a:lnTo>
                  <a:lnTo>
                    <a:pt x="22051" y="14013"/>
                  </a:lnTo>
                  <a:lnTo>
                    <a:pt x="22037" y="13257"/>
                  </a:lnTo>
                  <a:lnTo>
                    <a:pt x="21993" y="12502"/>
                  </a:lnTo>
                  <a:lnTo>
                    <a:pt x="21906" y="11688"/>
                  </a:lnTo>
                  <a:lnTo>
                    <a:pt x="21790" y="10845"/>
                  </a:lnTo>
                  <a:lnTo>
                    <a:pt x="21732" y="10408"/>
                  </a:lnTo>
                  <a:lnTo>
                    <a:pt x="21644" y="9958"/>
                  </a:lnTo>
                  <a:lnTo>
                    <a:pt x="21557" y="9522"/>
                  </a:lnTo>
                  <a:lnTo>
                    <a:pt x="21455" y="9071"/>
                  </a:lnTo>
                  <a:lnTo>
                    <a:pt x="21339" y="8635"/>
                  </a:lnTo>
                  <a:lnTo>
                    <a:pt x="21223" y="8184"/>
                  </a:lnTo>
                  <a:lnTo>
                    <a:pt x="21092" y="7734"/>
                  </a:lnTo>
                  <a:lnTo>
                    <a:pt x="20947" y="7298"/>
                  </a:lnTo>
                  <a:lnTo>
                    <a:pt x="20801" y="6847"/>
                  </a:lnTo>
                  <a:lnTo>
                    <a:pt x="20627" y="6411"/>
                  </a:lnTo>
                  <a:lnTo>
                    <a:pt x="20452" y="5990"/>
                  </a:lnTo>
                  <a:lnTo>
                    <a:pt x="20264" y="5553"/>
                  </a:lnTo>
                  <a:lnTo>
                    <a:pt x="20060" y="5146"/>
                  </a:lnTo>
                  <a:lnTo>
                    <a:pt x="19842" y="4739"/>
                  </a:lnTo>
                  <a:lnTo>
                    <a:pt x="19624" y="4332"/>
                  </a:lnTo>
                  <a:lnTo>
                    <a:pt x="19377" y="3954"/>
                  </a:lnTo>
                  <a:lnTo>
                    <a:pt x="19130" y="3577"/>
                  </a:lnTo>
                  <a:lnTo>
                    <a:pt x="18868" y="3213"/>
                  </a:lnTo>
                  <a:lnTo>
                    <a:pt x="18577" y="2879"/>
                  </a:lnTo>
                  <a:lnTo>
                    <a:pt x="18287" y="2545"/>
                  </a:lnTo>
                  <a:lnTo>
                    <a:pt x="17981" y="2225"/>
                  </a:lnTo>
                  <a:lnTo>
                    <a:pt x="17662" y="1934"/>
                  </a:lnTo>
                  <a:lnTo>
                    <a:pt x="17327" y="1658"/>
                  </a:lnTo>
                  <a:lnTo>
                    <a:pt x="16978" y="1396"/>
                  </a:lnTo>
                  <a:lnTo>
                    <a:pt x="16600" y="1164"/>
                  </a:lnTo>
                  <a:lnTo>
                    <a:pt x="16223" y="960"/>
                  </a:lnTo>
                  <a:lnTo>
                    <a:pt x="15830" y="771"/>
                  </a:lnTo>
                  <a:lnTo>
                    <a:pt x="15409" y="611"/>
                  </a:lnTo>
                  <a:lnTo>
                    <a:pt x="14943" y="451"/>
                  </a:lnTo>
                  <a:lnTo>
                    <a:pt x="14464" y="335"/>
                  </a:lnTo>
                  <a:lnTo>
                    <a:pt x="13969" y="233"/>
                  </a:lnTo>
                  <a:lnTo>
                    <a:pt x="13475" y="146"/>
                  </a:lnTo>
                  <a:lnTo>
                    <a:pt x="12981" y="88"/>
                  </a:lnTo>
                  <a:lnTo>
                    <a:pt x="12487" y="59"/>
                  </a:lnTo>
                  <a:lnTo>
                    <a:pt x="11993" y="30"/>
                  </a:lnTo>
                  <a:lnTo>
                    <a:pt x="11498" y="15"/>
                  </a:lnTo>
                  <a:lnTo>
                    <a:pt x="109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070;p30">
              <a:extLst>
                <a:ext uri="{FF2B5EF4-FFF2-40B4-BE49-F238E27FC236}">
                  <a16:creationId xmlns:a16="http://schemas.microsoft.com/office/drawing/2014/main" id="{62888B29-483D-B9F6-9780-7A22C1BE5B09}"/>
                </a:ext>
              </a:extLst>
            </p:cNvPr>
            <p:cNvSpPr/>
            <p:nvPr/>
          </p:nvSpPr>
          <p:spPr>
            <a:xfrm>
              <a:off x="7712492" y="1806020"/>
              <a:ext cx="116368" cy="256820"/>
            </a:xfrm>
            <a:custGeom>
              <a:avLst/>
              <a:gdLst/>
              <a:ahLst/>
              <a:cxnLst/>
              <a:rect l="l" t="t" r="r" b="b"/>
              <a:pathLst>
                <a:path w="6455" h="14246" extrusionOk="0">
                  <a:moveTo>
                    <a:pt x="6454" y="0"/>
                  </a:moveTo>
                  <a:lnTo>
                    <a:pt x="6047" y="175"/>
                  </a:lnTo>
                  <a:lnTo>
                    <a:pt x="5640" y="349"/>
                  </a:lnTo>
                  <a:lnTo>
                    <a:pt x="5248" y="538"/>
                  </a:lnTo>
                  <a:lnTo>
                    <a:pt x="4855" y="756"/>
                  </a:lnTo>
                  <a:lnTo>
                    <a:pt x="4463" y="974"/>
                  </a:lnTo>
                  <a:lnTo>
                    <a:pt x="4085" y="1221"/>
                  </a:lnTo>
                  <a:lnTo>
                    <a:pt x="3707" y="1483"/>
                  </a:lnTo>
                  <a:lnTo>
                    <a:pt x="3329" y="1759"/>
                  </a:lnTo>
                  <a:lnTo>
                    <a:pt x="2966" y="2064"/>
                  </a:lnTo>
                  <a:lnTo>
                    <a:pt x="2617" y="2384"/>
                  </a:lnTo>
                  <a:lnTo>
                    <a:pt x="2268" y="2718"/>
                  </a:lnTo>
                  <a:lnTo>
                    <a:pt x="1934" y="3082"/>
                  </a:lnTo>
                  <a:lnTo>
                    <a:pt x="1599" y="3460"/>
                  </a:lnTo>
                  <a:lnTo>
                    <a:pt x="1280" y="3867"/>
                  </a:lnTo>
                  <a:lnTo>
                    <a:pt x="974" y="4288"/>
                  </a:lnTo>
                  <a:lnTo>
                    <a:pt x="684" y="4739"/>
                  </a:lnTo>
                  <a:lnTo>
                    <a:pt x="553" y="6556"/>
                  </a:lnTo>
                  <a:lnTo>
                    <a:pt x="407" y="8329"/>
                  </a:lnTo>
                  <a:lnTo>
                    <a:pt x="233" y="10088"/>
                  </a:lnTo>
                  <a:lnTo>
                    <a:pt x="30" y="11862"/>
                  </a:lnTo>
                  <a:lnTo>
                    <a:pt x="0" y="12051"/>
                  </a:lnTo>
                  <a:lnTo>
                    <a:pt x="0" y="12240"/>
                  </a:lnTo>
                  <a:lnTo>
                    <a:pt x="0" y="12428"/>
                  </a:lnTo>
                  <a:lnTo>
                    <a:pt x="15" y="12617"/>
                  </a:lnTo>
                  <a:lnTo>
                    <a:pt x="59" y="12792"/>
                  </a:lnTo>
                  <a:lnTo>
                    <a:pt x="88" y="12966"/>
                  </a:lnTo>
                  <a:lnTo>
                    <a:pt x="146" y="13126"/>
                  </a:lnTo>
                  <a:lnTo>
                    <a:pt x="204" y="13286"/>
                  </a:lnTo>
                  <a:lnTo>
                    <a:pt x="277" y="13431"/>
                  </a:lnTo>
                  <a:lnTo>
                    <a:pt x="349" y="13562"/>
                  </a:lnTo>
                  <a:lnTo>
                    <a:pt x="437" y="13693"/>
                  </a:lnTo>
                  <a:lnTo>
                    <a:pt x="538" y="13795"/>
                  </a:lnTo>
                  <a:lnTo>
                    <a:pt x="640" y="13897"/>
                  </a:lnTo>
                  <a:lnTo>
                    <a:pt x="756" y="13969"/>
                  </a:lnTo>
                  <a:lnTo>
                    <a:pt x="873" y="14042"/>
                  </a:lnTo>
                  <a:lnTo>
                    <a:pt x="1003" y="14086"/>
                  </a:lnTo>
                  <a:lnTo>
                    <a:pt x="1265" y="14158"/>
                  </a:lnTo>
                  <a:lnTo>
                    <a:pt x="1527" y="14202"/>
                  </a:lnTo>
                  <a:lnTo>
                    <a:pt x="1788" y="14231"/>
                  </a:lnTo>
                  <a:lnTo>
                    <a:pt x="2050" y="14245"/>
                  </a:lnTo>
                  <a:lnTo>
                    <a:pt x="2312" y="14231"/>
                  </a:lnTo>
                  <a:lnTo>
                    <a:pt x="2573" y="14202"/>
                  </a:lnTo>
                  <a:lnTo>
                    <a:pt x="2835" y="14158"/>
                  </a:lnTo>
                  <a:lnTo>
                    <a:pt x="3111" y="14100"/>
                  </a:lnTo>
                  <a:lnTo>
                    <a:pt x="3373" y="14013"/>
                  </a:lnTo>
                  <a:lnTo>
                    <a:pt x="3634" y="13926"/>
                  </a:lnTo>
                  <a:lnTo>
                    <a:pt x="3882" y="13809"/>
                  </a:lnTo>
                  <a:lnTo>
                    <a:pt x="4143" y="13664"/>
                  </a:lnTo>
                  <a:lnTo>
                    <a:pt x="4390" y="13519"/>
                  </a:lnTo>
                  <a:lnTo>
                    <a:pt x="4637" y="13359"/>
                  </a:lnTo>
                  <a:lnTo>
                    <a:pt x="4885" y="13170"/>
                  </a:lnTo>
                  <a:lnTo>
                    <a:pt x="5117" y="12981"/>
                  </a:lnTo>
                  <a:lnTo>
                    <a:pt x="5277" y="12806"/>
                  </a:lnTo>
                  <a:lnTo>
                    <a:pt x="5422" y="12617"/>
                  </a:lnTo>
                  <a:lnTo>
                    <a:pt x="5539" y="12399"/>
                  </a:lnTo>
                  <a:lnTo>
                    <a:pt x="5640" y="12167"/>
                  </a:lnTo>
                  <a:lnTo>
                    <a:pt x="5728" y="11920"/>
                  </a:lnTo>
                  <a:lnTo>
                    <a:pt x="5786" y="11658"/>
                  </a:lnTo>
                  <a:lnTo>
                    <a:pt x="5815" y="11382"/>
                  </a:lnTo>
                  <a:lnTo>
                    <a:pt x="5829" y="11106"/>
                  </a:lnTo>
                  <a:lnTo>
                    <a:pt x="5815" y="9725"/>
                  </a:lnTo>
                  <a:lnTo>
                    <a:pt x="5844" y="8329"/>
                  </a:lnTo>
                  <a:lnTo>
                    <a:pt x="5887" y="6934"/>
                  </a:lnTo>
                  <a:lnTo>
                    <a:pt x="5946" y="5553"/>
                  </a:lnTo>
                  <a:lnTo>
                    <a:pt x="6047" y="4158"/>
                  </a:lnTo>
                  <a:lnTo>
                    <a:pt x="6149" y="2762"/>
                  </a:lnTo>
                  <a:lnTo>
                    <a:pt x="6294" y="1381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071;p30">
              <a:extLst>
                <a:ext uri="{FF2B5EF4-FFF2-40B4-BE49-F238E27FC236}">
                  <a16:creationId xmlns:a16="http://schemas.microsoft.com/office/drawing/2014/main" id="{B2688294-1024-51CB-F3CF-4C6A22F77566}"/>
                </a:ext>
              </a:extLst>
            </p:cNvPr>
            <p:cNvSpPr/>
            <p:nvPr/>
          </p:nvSpPr>
          <p:spPr>
            <a:xfrm>
              <a:off x="7716422" y="1806020"/>
              <a:ext cx="112438" cy="183700"/>
            </a:xfrm>
            <a:custGeom>
              <a:avLst/>
              <a:gdLst/>
              <a:ahLst/>
              <a:cxnLst/>
              <a:rect l="l" t="t" r="r" b="b"/>
              <a:pathLst>
                <a:path w="6237" h="10190" extrusionOk="0">
                  <a:moveTo>
                    <a:pt x="6236" y="0"/>
                  </a:moveTo>
                  <a:lnTo>
                    <a:pt x="5829" y="175"/>
                  </a:lnTo>
                  <a:lnTo>
                    <a:pt x="5422" y="349"/>
                  </a:lnTo>
                  <a:lnTo>
                    <a:pt x="5030" y="538"/>
                  </a:lnTo>
                  <a:lnTo>
                    <a:pt x="4637" y="756"/>
                  </a:lnTo>
                  <a:lnTo>
                    <a:pt x="4245" y="974"/>
                  </a:lnTo>
                  <a:lnTo>
                    <a:pt x="3867" y="1221"/>
                  </a:lnTo>
                  <a:lnTo>
                    <a:pt x="3489" y="1483"/>
                  </a:lnTo>
                  <a:lnTo>
                    <a:pt x="3111" y="1759"/>
                  </a:lnTo>
                  <a:lnTo>
                    <a:pt x="2748" y="2064"/>
                  </a:lnTo>
                  <a:lnTo>
                    <a:pt x="2399" y="2384"/>
                  </a:lnTo>
                  <a:lnTo>
                    <a:pt x="2050" y="2718"/>
                  </a:lnTo>
                  <a:lnTo>
                    <a:pt x="1716" y="3082"/>
                  </a:lnTo>
                  <a:lnTo>
                    <a:pt x="1381" y="3460"/>
                  </a:lnTo>
                  <a:lnTo>
                    <a:pt x="1062" y="3867"/>
                  </a:lnTo>
                  <a:lnTo>
                    <a:pt x="756" y="4288"/>
                  </a:lnTo>
                  <a:lnTo>
                    <a:pt x="466" y="4739"/>
                  </a:lnTo>
                  <a:lnTo>
                    <a:pt x="364" y="6134"/>
                  </a:lnTo>
                  <a:lnTo>
                    <a:pt x="262" y="7501"/>
                  </a:lnTo>
                  <a:lnTo>
                    <a:pt x="146" y="8853"/>
                  </a:lnTo>
                  <a:lnTo>
                    <a:pt x="0" y="10190"/>
                  </a:lnTo>
                  <a:lnTo>
                    <a:pt x="437" y="9914"/>
                  </a:lnTo>
                  <a:lnTo>
                    <a:pt x="858" y="9608"/>
                  </a:lnTo>
                  <a:lnTo>
                    <a:pt x="1280" y="9274"/>
                  </a:lnTo>
                  <a:lnTo>
                    <a:pt x="1687" y="8896"/>
                  </a:lnTo>
                  <a:lnTo>
                    <a:pt x="2094" y="8504"/>
                  </a:lnTo>
                  <a:lnTo>
                    <a:pt x="2501" y="8082"/>
                  </a:lnTo>
                  <a:lnTo>
                    <a:pt x="2893" y="7632"/>
                  </a:lnTo>
                  <a:lnTo>
                    <a:pt x="3271" y="7166"/>
                  </a:lnTo>
                  <a:lnTo>
                    <a:pt x="3649" y="6672"/>
                  </a:lnTo>
                  <a:lnTo>
                    <a:pt x="3998" y="6163"/>
                  </a:lnTo>
                  <a:lnTo>
                    <a:pt x="4361" y="5655"/>
                  </a:lnTo>
                  <a:lnTo>
                    <a:pt x="4696" y="5117"/>
                  </a:lnTo>
                  <a:lnTo>
                    <a:pt x="5015" y="4579"/>
                  </a:lnTo>
                  <a:lnTo>
                    <a:pt x="5335" y="4027"/>
                  </a:lnTo>
                  <a:lnTo>
                    <a:pt x="5640" y="3474"/>
                  </a:lnTo>
                  <a:lnTo>
                    <a:pt x="5931" y="2922"/>
                  </a:lnTo>
                  <a:lnTo>
                    <a:pt x="6062" y="1454"/>
                  </a:lnTo>
                  <a:lnTo>
                    <a:pt x="6236" y="0"/>
                  </a:lnTo>
                  <a:close/>
                </a:path>
              </a:pathLst>
            </a:custGeom>
            <a:solidFill>
              <a:srgbClr val="FF9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072;p30">
              <a:extLst>
                <a:ext uri="{FF2B5EF4-FFF2-40B4-BE49-F238E27FC236}">
                  <a16:creationId xmlns:a16="http://schemas.microsoft.com/office/drawing/2014/main" id="{B5DC567F-1B7F-E3AC-35A0-9C56DDE61F6E}"/>
                </a:ext>
              </a:extLst>
            </p:cNvPr>
            <p:cNvSpPr/>
            <p:nvPr/>
          </p:nvSpPr>
          <p:spPr>
            <a:xfrm>
              <a:off x="7602957" y="1628611"/>
              <a:ext cx="270449" cy="297183"/>
            </a:xfrm>
            <a:custGeom>
              <a:avLst/>
              <a:gdLst/>
              <a:ahLst/>
              <a:cxnLst/>
              <a:rect l="l" t="t" r="r" b="b"/>
              <a:pathLst>
                <a:path w="15002" h="16485" extrusionOk="0">
                  <a:moveTo>
                    <a:pt x="5059" y="0"/>
                  </a:moveTo>
                  <a:lnTo>
                    <a:pt x="4477" y="29"/>
                  </a:lnTo>
                  <a:lnTo>
                    <a:pt x="3882" y="73"/>
                  </a:lnTo>
                  <a:lnTo>
                    <a:pt x="3300" y="146"/>
                  </a:lnTo>
                  <a:lnTo>
                    <a:pt x="2704" y="248"/>
                  </a:lnTo>
                  <a:lnTo>
                    <a:pt x="2123" y="364"/>
                  </a:lnTo>
                  <a:lnTo>
                    <a:pt x="1541" y="509"/>
                  </a:lnTo>
                  <a:lnTo>
                    <a:pt x="960" y="684"/>
                  </a:lnTo>
                  <a:lnTo>
                    <a:pt x="916" y="713"/>
                  </a:lnTo>
                  <a:lnTo>
                    <a:pt x="873" y="742"/>
                  </a:lnTo>
                  <a:lnTo>
                    <a:pt x="814" y="800"/>
                  </a:lnTo>
                  <a:lnTo>
                    <a:pt x="771" y="873"/>
                  </a:lnTo>
                  <a:lnTo>
                    <a:pt x="684" y="1062"/>
                  </a:lnTo>
                  <a:lnTo>
                    <a:pt x="596" y="1294"/>
                  </a:lnTo>
                  <a:lnTo>
                    <a:pt x="509" y="1570"/>
                  </a:lnTo>
                  <a:lnTo>
                    <a:pt x="437" y="1861"/>
                  </a:lnTo>
                  <a:lnTo>
                    <a:pt x="291" y="2515"/>
                  </a:lnTo>
                  <a:lnTo>
                    <a:pt x="175" y="3198"/>
                  </a:lnTo>
                  <a:lnTo>
                    <a:pt x="73" y="3823"/>
                  </a:lnTo>
                  <a:lnTo>
                    <a:pt x="15" y="4318"/>
                  </a:lnTo>
                  <a:lnTo>
                    <a:pt x="0" y="4637"/>
                  </a:lnTo>
                  <a:lnTo>
                    <a:pt x="15" y="5190"/>
                  </a:lnTo>
                  <a:lnTo>
                    <a:pt x="59" y="5742"/>
                  </a:lnTo>
                  <a:lnTo>
                    <a:pt x="102" y="6294"/>
                  </a:lnTo>
                  <a:lnTo>
                    <a:pt x="160" y="6832"/>
                  </a:lnTo>
                  <a:lnTo>
                    <a:pt x="248" y="7385"/>
                  </a:lnTo>
                  <a:lnTo>
                    <a:pt x="335" y="7923"/>
                  </a:lnTo>
                  <a:lnTo>
                    <a:pt x="437" y="8460"/>
                  </a:lnTo>
                  <a:lnTo>
                    <a:pt x="553" y="8984"/>
                  </a:lnTo>
                  <a:lnTo>
                    <a:pt x="684" y="9507"/>
                  </a:lnTo>
                  <a:lnTo>
                    <a:pt x="814" y="10016"/>
                  </a:lnTo>
                  <a:lnTo>
                    <a:pt x="960" y="10510"/>
                  </a:lnTo>
                  <a:lnTo>
                    <a:pt x="1105" y="11004"/>
                  </a:lnTo>
                  <a:lnTo>
                    <a:pt x="1265" y="11469"/>
                  </a:lnTo>
                  <a:lnTo>
                    <a:pt x="1439" y="11934"/>
                  </a:lnTo>
                  <a:lnTo>
                    <a:pt x="1599" y="12385"/>
                  </a:lnTo>
                  <a:lnTo>
                    <a:pt x="1788" y="12807"/>
                  </a:lnTo>
                  <a:lnTo>
                    <a:pt x="1963" y="13228"/>
                  </a:lnTo>
                  <a:lnTo>
                    <a:pt x="2152" y="13621"/>
                  </a:lnTo>
                  <a:lnTo>
                    <a:pt x="2341" y="13984"/>
                  </a:lnTo>
                  <a:lnTo>
                    <a:pt x="2530" y="14347"/>
                  </a:lnTo>
                  <a:lnTo>
                    <a:pt x="2719" y="14667"/>
                  </a:lnTo>
                  <a:lnTo>
                    <a:pt x="2908" y="14972"/>
                  </a:lnTo>
                  <a:lnTo>
                    <a:pt x="3097" y="15263"/>
                  </a:lnTo>
                  <a:lnTo>
                    <a:pt x="3286" y="15510"/>
                  </a:lnTo>
                  <a:lnTo>
                    <a:pt x="3460" y="15743"/>
                  </a:lnTo>
                  <a:lnTo>
                    <a:pt x="3649" y="15946"/>
                  </a:lnTo>
                  <a:lnTo>
                    <a:pt x="3823" y="16121"/>
                  </a:lnTo>
                  <a:lnTo>
                    <a:pt x="3998" y="16252"/>
                  </a:lnTo>
                  <a:lnTo>
                    <a:pt x="4172" y="16368"/>
                  </a:lnTo>
                  <a:lnTo>
                    <a:pt x="4332" y="16441"/>
                  </a:lnTo>
                  <a:lnTo>
                    <a:pt x="4492" y="16484"/>
                  </a:lnTo>
                  <a:lnTo>
                    <a:pt x="4637" y="16484"/>
                  </a:lnTo>
                  <a:lnTo>
                    <a:pt x="5103" y="16441"/>
                  </a:lnTo>
                  <a:lnTo>
                    <a:pt x="5539" y="16353"/>
                  </a:lnTo>
                  <a:lnTo>
                    <a:pt x="5975" y="16252"/>
                  </a:lnTo>
                  <a:lnTo>
                    <a:pt x="6382" y="16121"/>
                  </a:lnTo>
                  <a:lnTo>
                    <a:pt x="6789" y="15975"/>
                  </a:lnTo>
                  <a:lnTo>
                    <a:pt x="7167" y="15801"/>
                  </a:lnTo>
                  <a:lnTo>
                    <a:pt x="7530" y="15612"/>
                  </a:lnTo>
                  <a:lnTo>
                    <a:pt x="7879" y="15409"/>
                  </a:lnTo>
                  <a:lnTo>
                    <a:pt x="8213" y="15190"/>
                  </a:lnTo>
                  <a:lnTo>
                    <a:pt x="8533" y="14958"/>
                  </a:lnTo>
                  <a:lnTo>
                    <a:pt x="8838" y="14725"/>
                  </a:lnTo>
                  <a:lnTo>
                    <a:pt x="9114" y="14478"/>
                  </a:lnTo>
                  <a:lnTo>
                    <a:pt x="9391" y="14217"/>
                  </a:lnTo>
                  <a:lnTo>
                    <a:pt x="9638" y="13969"/>
                  </a:lnTo>
                  <a:lnTo>
                    <a:pt x="9885" y="13708"/>
                  </a:lnTo>
                  <a:lnTo>
                    <a:pt x="10117" y="13446"/>
                  </a:lnTo>
                  <a:lnTo>
                    <a:pt x="10321" y="13185"/>
                  </a:lnTo>
                  <a:lnTo>
                    <a:pt x="10524" y="12923"/>
                  </a:lnTo>
                  <a:lnTo>
                    <a:pt x="10873" y="12429"/>
                  </a:lnTo>
                  <a:lnTo>
                    <a:pt x="11164" y="11963"/>
                  </a:lnTo>
                  <a:lnTo>
                    <a:pt x="11397" y="11542"/>
                  </a:lnTo>
                  <a:lnTo>
                    <a:pt x="11586" y="11193"/>
                  </a:lnTo>
                  <a:lnTo>
                    <a:pt x="11716" y="10917"/>
                  </a:lnTo>
                  <a:lnTo>
                    <a:pt x="11818" y="10670"/>
                  </a:lnTo>
                  <a:lnTo>
                    <a:pt x="11833" y="10684"/>
                  </a:lnTo>
                  <a:lnTo>
                    <a:pt x="11847" y="10699"/>
                  </a:lnTo>
                  <a:lnTo>
                    <a:pt x="11949" y="10742"/>
                  </a:lnTo>
                  <a:lnTo>
                    <a:pt x="12094" y="10786"/>
                  </a:lnTo>
                  <a:lnTo>
                    <a:pt x="12269" y="10830"/>
                  </a:lnTo>
                  <a:lnTo>
                    <a:pt x="12472" y="10873"/>
                  </a:lnTo>
                  <a:lnTo>
                    <a:pt x="12690" y="10902"/>
                  </a:lnTo>
                  <a:lnTo>
                    <a:pt x="12894" y="10931"/>
                  </a:lnTo>
                  <a:lnTo>
                    <a:pt x="13083" y="10931"/>
                  </a:lnTo>
                  <a:lnTo>
                    <a:pt x="13155" y="10917"/>
                  </a:lnTo>
                  <a:lnTo>
                    <a:pt x="13243" y="10902"/>
                  </a:lnTo>
                  <a:lnTo>
                    <a:pt x="13432" y="10830"/>
                  </a:lnTo>
                  <a:lnTo>
                    <a:pt x="13606" y="10728"/>
                  </a:lnTo>
                  <a:lnTo>
                    <a:pt x="13780" y="10597"/>
                  </a:lnTo>
                  <a:lnTo>
                    <a:pt x="13955" y="10466"/>
                  </a:lnTo>
                  <a:lnTo>
                    <a:pt x="14100" y="10306"/>
                  </a:lnTo>
                  <a:lnTo>
                    <a:pt x="14246" y="10161"/>
                  </a:lnTo>
                  <a:lnTo>
                    <a:pt x="14347" y="10016"/>
                  </a:lnTo>
                  <a:lnTo>
                    <a:pt x="14522" y="9739"/>
                  </a:lnTo>
                  <a:lnTo>
                    <a:pt x="14682" y="9434"/>
                  </a:lnTo>
                  <a:lnTo>
                    <a:pt x="14827" y="9100"/>
                  </a:lnTo>
                  <a:lnTo>
                    <a:pt x="14885" y="8940"/>
                  </a:lnTo>
                  <a:lnTo>
                    <a:pt x="14929" y="8766"/>
                  </a:lnTo>
                  <a:lnTo>
                    <a:pt x="14972" y="8591"/>
                  </a:lnTo>
                  <a:lnTo>
                    <a:pt x="14987" y="8417"/>
                  </a:lnTo>
                  <a:lnTo>
                    <a:pt x="15001" y="8242"/>
                  </a:lnTo>
                  <a:lnTo>
                    <a:pt x="15001" y="8068"/>
                  </a:lnTo>
                  <a:lnTo>
                    <a:pt x="14972" y="7908"/>
                  </a:lnTo>
                  <a:lnTo>
                    <a:pt x="14929" y="7748"/>
                  </a:lnTo>
                  <a:lnTo>
                    <a:pt x="14871" y="7588"/>
                  </a:lnTo>
                  <a:lnTo>
                    <a:pt x="14783" y="7428"/>
                  </a:lnTo>
                  <a:lnTo>
                    <a:pt x="14667" y="7254"/>
                  </a:lnTo>
                  <a:lnTo>
                    <a:pt x="14507" y="7108"/>
                  </a:lnTo>
                  <a:lnTo>
                    <a:pt x="14347" y="6978"/>
                  </a:lnTo>
                  <a:lnTo>
                    <a:pt x="14158" y="6876"/>
                  </a:lnTo>
                  <a:lnTo>
                    <a:pt x="13969" y="6789"/>
                  </a:lnTo>
                  <a:lnTo>
                    <a:pt x="13766" y="6716"/>
                  </a:lnTo>
                  <a:lnTo>
                    <a:pt x="13548" y="6687"/>
                  </a:lnTo>
                  <a:lnTo>
                    <a:pt x="13330" y="6672"/>
                  </a:lnTo>
                  <a:lnTo>
                    <a:pt x="13112" y="6672"/>
                  </a:lnTo>
                  <a:lnTo>
                    <a:pt x="12908" y="6701"/>
                  </a:lnTo>
                  <a:lnTo>
                    <a:pt x="12705" y="6774"/>
                  </a:lnTo>
                  <a:lnTo>
                    <a:pt x="12516" y="6847"/>
                  </a:lnTo>
                  <a:lnTo>
                    <a:pt x="12327" y="6963"/>
                  </a:lnTo>
                  <a:lnTo>
                    <a:pt x="12167" y="7108"/>
                  </a:lnTo>
                  <a:lnTo>
                    <a:pt x="12094" y="7181"/>
                  </a:lnTo>
                  <a:lnTo>
                    <a:pt x="12022" y="7268"/>
                  </a:lnTo>
                  <a:lnTo>
                    <a:pt x="11963" y="7370"/>
                  </a:lnTo>
                  <a:lnTo>
                    <a:pt x="11905" y="7472"/>
                  </a:lnTo>
                  <a:lnTo>
                    <a:pt x="11716" y="7239"/>
                  </a:lnTo>
                  <a:lnTo>
                    <a:pt x="11542" y="7007"/>
                  </a:lnTo>
                  <a:lnTo>
                    <a:pt x="11368" y="6789"/>
                  </a:lnTo>
                  <a:lnTo>
                    <a:pt x="11222" y="6556"/>
                  </a:lnTo>
                  <a:lnTo>
                    <a:pt x="11091" y="6338"/>
                  </a:lnTo>
                  <a:lnTo>
                    <a:pt x="10975" y="6135"/>
                  </a:lnTo>
                  <a:lnTo>
                    <a:pt x="10873" y="5917"/>
                  </a:lnTo>
                  <a:lnTo>
                    <a:pt x="10786" y="5713"/>
                  </a:lnTo>
                  <a:lnTo>
                    <a:pt x="10713" y="5495"/>
                  </a:lnTo>
                  <a:lnTo>
                    <a:pt x="10641" y="5291"/>
                  </a:lnTo>
                  <a:lnTo>
                    <a:pt x="10524" y="4899"/>
                  </a:lnTo>
                  <a:lnTo>
                    <a:pt x="10452" y="4492"/>
                  </a:lnTo>
                  <a:lnTo>
                    <a:pt x="10408" y="4114"/>
                  </a:lnTo>
                  <a:lnTo>
                    <a:pt x="10379" y="3722"/>
                  </a:lnTo>
                  <a:lnTo>
                    <a:pt x="10365" y="3344"/>
                  </a:lnTo>
                  <a:lnTo>
                    <a:pt x="10350" y="2588"/>
                  </a:lnTo>
                  <a:lnTo>
                    <a:pt x="10335" y="2210"/>
                  </a:lnTo>
                  <a:lnTo>
                    <a:pt x="10321" y="1832"/>
                  </a:lnTo>
                  <a:lnTo>
                    <a:pt x="10277" y="1454"/>
                  </a:lnTo>
                  <a:lnTo>
                    <a:pt x="10205" y="1062"/>
                  </a:lnTo>
                  <a:lnTo>
                    <a:pt x="9667" y="829"/>
                  </a:lnTo>
                  <a:lnTo>
                    <a:pt x="9114" y="625"/>
                  </a:lnTo>
                  <a:lnTo>
                    <a:pt x="8548" y="451"/>
                  </a:lnTo>
                  <a:lnTo>
                    <a:pt x="7981" y="306"/>
                  </a:lnTo>
                  <a:lnTo>
                    <a:pt x="7414" y="189"/>
                  </a:lnTo>
                  <a:lnTo>
                    <a:pt x="6832" y="102"/>
                  </a:lnTo>
                  <a:lnTo>
                    <a:pt x="6236" y="44"/>
                  </a:lnTo>
                  <a:lnTo>
                    <a:pt x="5655" y="15"/>
                  </a:lnTo>
                  <a:lnTo>
                    <a:pt x="5059" y="0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073;p30">
              <a:extLst>
                <a:ext uri="{FF2B5EF4-FFF2-40B4-BE49-F238E27FC236}">
                  <a16:creationId xmlns:a16="http://schemas.microsoft.com/office/drawing/2014/main" id="{BDEF3BE9-CA2A-8F1F-EE57-F9390081899F}"/>
                </a:ext>
              </a:extLst>
            </p:cNvPr>
            <p:cNvSpPr/>
            <p:nvPr/>
          </p:nvSpPr>
          <p:spPr>
            <a:xfrm>
              <a:off x="7714583" y="1726879"/>
              <a:ext cx="18370" cy="19416"/>
            </a:xfrm>
            <a:custGeom>
              <a:avLst/>
              <a:gdLst/>
              <a:ahLst/>
              <a:cxnLst/>
              <a:rect l="l" t="t" r="r" b="b"/>
              <a:pathLst>
                <a:path w="1019" h="1077" extrusionOk="0">
                  <a:moveTo>
                    <a:pt x="509" y="0"/>
                  </a:moveTo>
                  <a:lnTo>
                    <a:pt x="408" y="15"/>
                  </a:lnTo>
                  <a:lnTo>
                    <a:pt x="306" y="44"/>
                  </a:lnTo>
                  <a:lnTo>
                    <a:pt x="219" y="88"/>
                  </a:lnTo>
                  <a:lnTo>
                    <a:pt x="146" y="146"/>
                  </a:lnTo>
                  <a:lnTo>
                    <a:pt x="88" y="233"/>
                  </a:lnTo>
                  <a:lnTo>
                    <a:pt x="44" y="320"/>
                  </a:lnTo>
                  <a:lnTo>
                    <a:pt x="1" y="407"/>
                  </a:lnTo>
                  <a:lnTo>
                    <a:pt x="1" y="509"/>
                  </a:lnTo>
                  <a:lnTo>
                    <a:pt x="1" y="567"/>
                  </a:lnTo>
                  <a:lnTo>
                    <a:pt x="1" y="640"/>
                  </a:lnTo>
                  <a:lnTo>
                    <a:pt x="15" y="698"/>
                  </a:lnTo>
                  <a:lnTo>
                    <a:pt x="44" y="756"/>
                  </a:lnTo>
                  <a:lnTo>
                    <a:pt x="73" y="829"/>
                  </a:lnTo>
                  <a:lnTo>
                    <a:pt x="146" y="931"/>
                  </a:lnTo>
                  <a:lnTo>
                    <a:pt x="248" y="1003"/>
                  </a:lnTo>
                  <a:lnTo>
                    <a:pt x="364" y="1062"/>
                  </a:lnTo>
                  <a:lnTo>
                    <a:pt x="509" y="1076"/>
                  </a:lnTo>
                  <a:lnTo>
                    <a:pt x="611" y="1062"/>
                  </a:lnTo>
                  <a:lnTo>
                    <a:pt x="698" y="1032"/>
                  </a:lnTo>
                  <a:lnTo>
                    <a:pt x="786" y="989"/>
                  </a:lnTo>
                  <a:lnTo>
                    <a:pt x="858" y="931"/>
                  </a:lnTo>
                  <a:lnTo>
                    <a:pt x="931" y="843"/>
                  </a:lnTo>
                  <a:lnTo>
                    <a:pt x="975" y="756"/>
                  </a:lnTo>
                  <a:lnTo>
                    <a:pt x="1004" y="669"/>
                  </a:lnTo>
                  <a:lnTo>
                    <a:pt x="1018" y="567"/>
                  </a:lnTo>
                  <a:lnTo>
                    <a:pt x="1018" y="509"/>
                  </a:lnTo>
                  <a:lnTo>
                    <a:pt x="1004" y="436"/>
                  </a:lnTo>
                  <a:lnTo>
                    <a:pt x="1004" y="378"/>
                  </a:lnTo>
                  <a:lnTo>
                    <a:pt x="975" y="320"/>
                  </a:lnTo>
                  <a:lnTo>
                    <a:pt x="946" y="248"/>
                  </a:lnTo>
                  <a:lnTo>
                    <a:pt x="858" y="146"/>
                  </a:lnTo>
                  <a:lnTo>
                    <a:pt x="757" y="73"/>
                  </a:lnTo>
                  <a:lnTo>
                    <a:pt x="640" y="15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074;p30">
              <a:extLst>
                <a:ext uri="{FF2B5EF4-FFF2-40B4-BE49-F238E27FC236}">
                  <a16:creationId xmlns:a16="http://schemas.microsoft.com/office/drawing/2014/main" id="{917ADB9F-EF2A-71CD-E80B-B6FDDE536837}"/>
                </a:ext>
              </a:extLst>
            </p:cNvPr>
            <p:cNvSpPr/>
            <p:nvPr/>
          </p:nvSpPr>
          <p:spPr>
            <a:xfrm>
              <a:off x="7625221" y="1732648"/>
              <a:ext cx="18370" cy="19145"/>
            </a:xfrm>
            <a:custGeom>
              <a:avLst/>
              <a:gdLst/>
              <a:ahLst/>
              <a:cxnLst/>
              <a:rect l="l" t="t" r="r" b="b"/>
              <a:pathLst>
                <a:path w="1019" h="1062" extrusionOk="0">
                  <a:moveTo>
                    <a:pt x="408" y="0"/>
                  </a:moveTo>
                  <a:lnTo>
                    <a:pt x="321" y="44"/>
                  </a:lnTo>
                  <a:lnTo>
                    <a:pt x="234" y="87"/>
                  </a:lnTo>
                  <a:lnTo>
                    <a:pt x="146" y="146"/>
                  </a:lnTo>
                  <a:lnTo>
                    <a:pt x="88" y="218"/>
                  </a:lnTo>
                  <a:lnTo>
                    <a:pt x="45" y="305"/>
                  </a:lnTo>
                  <a:lnTo>
                    <a:pt x="16" y="407"/>
                  </a:lnTo>
                  <a:lnTo>
                    <a:pt x="1" y="509"/>
                  </a:lnTo>
                  <a:lnTo>
                    <a:pt x="1" y="567"/>
                  </a:lnTo>
                  <a:lnTo>
                    <a:pt x="16" y="625"/>
                  </a:lnTo>
                  <a:lnTo>
                    <a:pt x="16" y="698"/>
                  </a:lnTo>
                  <a:lnTo>
                    <a:pt x="45" y="756"/>
                  </a:lnTo>
                  <a:lnTo>
                    <a:pt x="74" y="814"/>
                  </a:lnTo>
                  <a:lnTo>
                    <a:pt x="146" y="916"/>
                  </a:lnTo>
                  <a:lnTo>
                    <a:pt x="263" y="1003"/>
                  </a:lnTo>
                  <a:lnTo>
                    <a:pt x="379" y="1047"/>
                  </a:lnTo>
                  <a:lnTo>
                    <a:pt x="510" y="1061"/>
                  </a:lnTo>
                  <a:lnTo>
                    <a:pt x="611" y="1061"/>
                  </a:lnTo>
                  <a:lnTo>
                    <a:pt x="713" y="1018"/>
                  </a:lnTo>
                  <a:lnTo>
                    <a:pt x="800" y="989"/>
                  </a:lnTo>
                  <a:lnTo>
                    <a:pt x="873" y="916"/>
                  </a:lnTo>
                  <a:lnTo>
                    <a:pt x="931" y="843"/>
                  </a:lnTo>
                  <a:lnTo>
                    <a:pt x="975" y="756"/>
                  </a:lnTo>
                  <a:lnTo>
                    <a:pt x="1018" y="669"/>
                  </a:lnTo>
                  <a:lnTo>
                    <a:pt x="1018" y="567"/>
                  </a:lnTo>
                  <a:lnTo>
                    <a:pt x="1018" y="509"/>
                  </a:lnTo>
                  <a:lnTo>
                    <a:pt x="1018" y="436"/>
                  </a:lnTo>
                  <a:lnTo>
                    <a:pt x="1004" y="378"/>
                  </a:lnTo>
                  <a:lnTo>
                    <a:pt x="975" y="305"/>
                  </a:lnTo>
                  <a:lnTo>
                    <a:pt x="946" y="247"/>
                  </a:lnTo>
                  <a:lnTo>
                    <a:pt x="873" y="146"/>
                  </a:lnTo>
                  <a:lnTo>
                    <a:pt x="771" y="73"/>
                  </a:lnTo>
                  <a:lnTo>
                    <a:pt x="641" y="15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075;p30">
              <a:extLst>
                <a:ext uri="{FF2B5EF4-FFF2-40B4-BE49-F238E27FC236}">
                  <a16:creationId xmlns:a16="http://schemas.microsoft.com/office/drawing/2014/main" id="{33B3C171-CB4B-9427-FBBC-EBC92C1BC93D}"/>
                </a:ext>
              </a:extLst>
            </p:cNvPr>
            <p:cNvSpPr/>
            <p:nvPr/>
          </p:nvSpPr>
          <p:spPr>
            <a:xfrm>
              <a:off x="7828048" y="1763294"/>
              <a:ext cx="36704" cy="40382"/>
            </a:xfrm>
            <a:custGeom>
              <a:avLst/>
              <a:gdLst/>
              <a:ahLst/>
              <a:cxnLst/>
              <a:rect l="l" t="t" r="r" b="b"/>
              <a:pathLst>
                <a:path w="2036" h="2240" extrusionOk="0">
                  <a:moveTo>
                    <a:pt x="1222" y="1"/>
                  </a:moveTo>
                  <a:lnTo>
                    <a:pt x="1106" y="15"/>
                  </a:lnTo>
                  <a:lnTo>
                    <a:pt x="1004" y="30"/>
                  </a:lnTo>
                  <a:lnTo>
                    <a:pt x="902" y="59"/>
                  </a:lnTo>
                  <a:lnTo>
                    <a:pt x="800" y="103"/>
                  </a:lnTo>
                  <a:lnTo>
                    <a:pt x="713" y="161"/>
                  </a:lnTo>
                  <a:lnTo>
                    <a:pt x="626" y="219"/>
                  </a:lnTo>
                  <a:lnTo>
                    <a:pt x="553" y="292"/>
                  </a:lnTo>
                  <a:lnTo>
                    <a:pt x="408" y="452"/>
                  </a:lnTo>
                  <a:lnTo>
                    <a:pt x="292" y="640"/>
                  </a:lnTo>
                  <a:lnTo>
                    <a:pt x="190" y="844"/>
                  </a:lnTo>
                  <a:lnTo>
                    <a:pt x="117" y="1047"/>
                  </a:lnTo>
                  <a:lnTo>
                    <a:pt x="117" y="1091"/>
                  </a:lnTo>
                  <a:lnTo>
                    <a:pt x="117" y="1135"/>
                  </a:lnTo>
                  <a:lnTo>
                    <a:pt x="132" y="1178"/>
                  </a:lnTo>
                  <a:lnTo>
                    <a:pt x="161" y="1222"/>
                  </a:lnTo>
                  <a:lnTo>
                    <a:pt x="190" y="1251"/>
                  </a:lnTo>
                  <a:lnTo>
                    <a:pt x="233" y="1280"/>
                  </a:lnTo>
                  <a:lnTo>
                    <a:pt x="277" y="1295"/>
                  </a:lnTo>
                  <a:lnTo>
                    <a:pt x="321" y="1295"/>
                  </a:lnTo>
                  <a:lnTo>
                    <a:pt x="379" y="1309"/>
                  </a:lnTo>
                  <a:lnTo>
                    <a:pt x="437" y="1324"/>
                  </a:lnTo>
                  <a:lnTo>
                    <a:pt x="495" y="1367"/>
                  </a:lnTo>
                  <a:lnTo>
                    <a:pt x="539" y="1411"/>
                  </a:lnTo>
                  <a:lnTo>
                    <a:pt x="582" y="1469"/>
                  </a:lnTo>
                  <a:lnTo>
                    <a:pt x="611" y="1527"/>
                  </a:lnTo>
                  <a:lnTo>
                    <a:pt x="626" y="1585"/>
                  </a:lnTo>
                  <a:lnTo>
                    <a:pt x="626" y="1658"/>
                  </a:lnTo>
                  <a:lnTo>
                    <a:pt x="611" y="1731"/>
                  </a:lnTo>
                  <a:lnTo>
                    <a:pt x="568" y="1774"/>
                  </a:lnTo>
                  <a:lnTo>
                    <a:pt x="524" y="1818"/>
                  </a:lnTo>
                  <a:lnTo>
                    <a:pt x="466" y="1861"/>
                  </a:lnTo>
                  <a:lnTo>
                    <a:pt x="408" y="1876"/>
                  </a:lnTo>
                  <a:lnTo>
                    <a:pt x="335" y="1891"/>
                  </a:lnTo>
                  <a:lnTo>
                    <a:pt x="277" y="1891"/>
                  </a:lnTo>
                  <a:lnTo>
                    <a:pt x="204" y="1876"/>
                  </a:lnTo>
                  <a:lnTo>
                    <a:pt x="132" y="1861"/>
                  </a:lnTo>
                  <a:lnTo>
                    <a:pt x="73" y="1891"/>
                  </a:lnTo>
                  <a:lnTo>
                    <a:pt x="30" y="1934"/>
                  </a:lnTo>
                  <a:lnTo>
                    <a:pt x="1" y="1992"/>
                  </a:lnTo>
                  <a:lnTo>
                    <a:pt x="1" y="2050"/>
                  </a:lnTo>
                  <a:lnTo>
                    <a:pt x="15" y="2123"/>
                  </a:lnTo>
                  <a:lnTo>
                    <a:pt x="44" y="2181"/>
                  </a:lnTo>
                  <a:lnTo>
                    <a:pt x="117" y="2210"/>
                  </a:lnTo>
                  <a:lnTo>
                    <a:pt x="248" y="2239"/>
                  </a:lnTo>
                  <a:lnTo>
                    <a:pt x="379" y="2225"/>
                  </a:lnTo>
                  <a:lnTo>
                    <a:pt x="510" y="2196"/>
                  </a:lnTo>
                  <a:lnTo>
                    <a:pt x="640" y="2138"/>
                  </a:lnTo>
                  <a:lnTo>
                    <a:pt x="757" y="2065"/>
                  </a:lnTo>
                  <a:lnTo>
                    <a:pt x="844" y="1963"/>
                  </a:lnTo>
                  <a:lnTo>
                    <a:pt x="917" y="1861"/>
                  </a:lnTo>
                  <a:lnTo>
                    <a:pt x="975" y="1731"/>
                  </a:lnTo>
                  <a:lnTo>
                    <a:pt x="989" y="1614"/>
                  </a:lnTo>
                  <a:lnTo>
                    <a:pt x="989" y="1484"/>
                  </a:lnTo>
                  <a:lnTo>
                    <a:pt x="960" y="1382"/>
                  </a:lnTo>
                  <a:lnTo>
                    <a:pt x="917" y="1266"/>
                  </a:lnTo>
                  <a:lnTo>
                    <a:pt x="858" y="1164"/>
                  </a:lnTo>
                  <a:lnTo>
                    <a:pt x="771" y="1091"/>
                  </a:lnTo>
                  <a:lnTo>
                    <a:pt x="684" y="1018"/>
                  </a:lnTo>
                  <a:lnTo>
                    <a:pt x="582" y="960"/>
                  </a:lnTo>
                  <a:lnTo>
                    <a:pt x="626" y="859"/>
                  </a:lnTo>
                  <a:lnTo>
                    <a:pt x="684" y="757"/>
                  </a:lnTo>
                  <a:lnTo>
                    <a:pt x="757" y="670"/>
                  </a:lnTo>
                  <a:lnTo>
                    <a:pt x="829" y="582"/>
                  </a:lnTo>
                  <a:lnTo>
                    <a:pt x="917" y="510"/>
                  </a:lnTo>
                  <a:lnTo>
                    <a:pt x="1004" y="452"/>
                  </a:lnTo>
                  <a:lnTo>
                    <a:pt x="1106" y="422"/>
                  </a:lnTo>
                  <a:lnTo>
                    <a:pt x="1222" y="393"/>
                  </a:lnTo>
                  <a:lnTo>
                    <a:pt x="1353" y="393"/>
                  </a:lnTo>
                  <a:lnTo>
                    <a:pt x="1454" y="422"/>
                  </a:lnTo>
                  <a:lnTo>
                    <a:pt x="1556" y="481"/>
                  </a:lnTo>
                  <a:lnTo>
                    <a:pt x="1600" y="524"/>
                  </a:lnTo>
                  <a:lnTo>
                    <a:pt x="1643" y="568"/>
                  </a:lnTo>
                  <a:lnTo>
                    <a:pt x="1701" y="670"/>
                  </a:lnTo>
                  <a:lnTo>
                    <a:pt x="1731" y="786"/>
                  </a:lnTo>
                  <a:lnTo>
                    <a:pt x="1760" y="902"/>
                  </a:lnTo>
                  <a:lnTo>
                    <a:pt x="1760" y="946"/>
                  </a:lnTo>
                  <a:lnTo>
                    <a:pt x="1803" y="1004"/>
                  </a:lnTo>
                  <a:lnTo>
                    <a:pt x="1832" y="1018"/>
                  </a:lnTo>
                  <a:lnTo>
                    <a:pt x="1876" y="1018"/>
                  </a:lnTo>
                  <a:lnTo>
                    <a:pt x="1905" y="1004"/>
                  </a:lnTo>
                  <a:lnTo>
                    <a:pt x="1934" y="975"/>
                  </a:lnTo>
                  <a:lnTo>
                    <a:pt x="1992" y="902"/>
                  </a:lnTo>
                  <a:lnTo>
                    <a:pt x="2021" y="829"/>
                  </a:lnTo>
                  <a:lnTo>
                    <a:pt x="2036" y="728"/>
                  </a:lnTo>
                  <a:lnTo>
                    <a:pt x="2036" y="640"/>
                  </a:lnTo>
                  <a:lnTo>
                    <a:pt x="2021" y="539"/>
                  </a:lnTo>
                  <a:lnTo>
                    <a:pt x="1978" y="452"/>
                  </a:lnTo>
                  <a:lnTo>
                    <a:pt x="1934" y="350"/>
                  </a:lnTo>
                  <a:lnTo>
                    <a:pt x="1876" y="277"/>
                  </a:lnTo>
                  <a:lnTo>
                    <a:pt x="1803" y="204"/>
                  </a:lnTo>
                  <a:lnTo>
                    <a:pt x="1716" y="146"/>
                  </a:lnTo>
                  <a:lnTo>
                    <a:pt x="1629" y="88"/>
                  </a:lnTo>
                  <a:lnTo>
                    <a:pt x="1542" y="44"/>
                  </a:lnTo>
                  <a:lnTo>
                    <a:pt x="1440" y="15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FF9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076;p30">
              <a:extLst>
                <a:ext uri="{FF2B5EF4-FFF2-40B4-BE49-F238E27FC236}">
                  <a16:creationId xmlns:a16="http://schemas.microsoft.com/office/drawing/2014/main" id="{7D3265AE-7113-FA0F-0485-F5770220AD0F}"/>
                </a:ext>
              </a:extLst>
            </p:cNvPr>
            <p:cNvSpPr/>
            <p:nvPr/>
          </p:nvSpPr>
          <p:spPr>
            <a:xfrm>
              <a:off x="7685757" y="1681810"/>
              <a:ext cx="61870" cy="16261"/>
            </a:xfrm>
            <a:custGeom>
              <a:avLst/>
              <a:gdLst/>
              <a:ahLst/>
              <a:cxnLst/>
              <a:rect l="l" t="t" r="r" b="b"/>
              <a:pathLst>
                <a:path w="3432" h="902" extrusionOk="0">
                  <a:moveTo>
                    <a:pt x="1018" y="0"/>
                  </a:moveTo>
                  <a:lnTo>
                    <a:pt x="626" y="15"/>
                  </a:lnTo>
                  <a:lnTo>
                    <a:pt x="233" y="58"/>
                  </a:lnTo>
                  <a:lnTo>
                    <a:pt x="146" y="87"/>
                  </a:lnTo>
                  <a:lnTo>
                    <a:pt x="73" y="146"/>
                  </a:lnTo>
                  <a:lnTo>
                    <a:pt x="44" y="175"/>
                  </a:lnTo>
                  <a:lnTo>
                    <a:pt x="15" y="218"/>
                  </a:lnTo>
                  <a:lnTo>
                    <a:pt x="15" y="262"/>
                  </a:lnTo>
                  <a:lnTo>
                    <a:pt x="1" y="305"/>
                  </a:lnTo>
                  <a:lnTo>
                    <a:pt x="15" y="349"/>
                  </a:lnTo>
                  <a:lnTo>
                    <a:pt x="30" y="393"/>
                  </a:lnTo>
                  <a:lnTo>
                    <a:pt x="88" y="465"/>
                  </a:lnTo>
                  <a:lnTo>
                    <a:pt x="117" y="494"/>
                  </a:lnTo>
                  <a:lnTo>
                    <a:pt x="161" y="524"/>
                  </a:lnTo>
                  <a:lnTo>
                    <a:pt x="248" y="524"/>
                  </a:lnTo>
                  <a:lnTo>
                    <a:pt x="611" y="480"/>
                  </a:lnTo>
                  <a:lnTo>
                    <a:pt x="975" y="465"/>
                  </a:lnTo>
                  <a:lnTo>
                    <a:pt x="1338" y="480"/>
                  </a:lnTo>
                  <a:lnTo>
                    <a:pt x="1687" y="509"/>
                  </a:lnTo>
                  <a:lnTo>
                    <a:pt x="2050" y="567"/>
                  </a:lnTo>
                  <a:lnTo>
                    <a:pt x="2399" y="640"/>
                  </a:lnTo>
                  <a:lnTo>
                    <a:pt x="2748" y="756"/>
                  </a:lnTo>
                  <a:lnTo>
                    <a:pt x="3082" y="887"/>
                  </a:lnTo>
                  <a:lnTo>
                    <a:pt x="3141" y="901"/>
                  </a:lnTo>
                  <a:lnTo>
                    <a:pt x="3228" y="901"/>
                  </a:lnTo>
                  <a:lnTo>
                    <a:pt x="3271" y="887"/>
                  </a:lnTo>
                  <a:lnTo>
                    <a:pt x="3344" y="843"/>
                  </a:lnTo>
                  <a:lnTo>
                    <a:pt x="3402" y="771"/>
                  </a:lnTo>
                  <a:lnTo>
                    <a:pt x="3431" y="683"/>
                  </a:lnTo>
                  <a:lnTo>
                    <a:pt x="3417" y="596"/>
                  </a:lnTo>
                  <a:lnTo>
                    <a:pt x="3402" y="567"/>
                  </a:lnTo>
                  <a:lnTo>
                    <a:pt x="3388" y="524"/>
                  </a:lnTo>
                  <a:lnTo>
                    <a:pt x="3344" y="494"/>
                  </a:lnTo>
                  <a:lnTo>
                    <a:pt x="3300" y="465"/>
                  </a:lnTo>
                  <a:lnTo>
                    <a:pt x="2937" y="335"/>
                  </a:lnTo>
                  <a:lnTo>
                    <a:pt x="2559" y="218"/>
                  </a:lnTo>
                  <a:lnTo>
                    <a:pt x="2181" y="117"/>
                  </a:lnTo>
                  <a:lnTo>
                    <a:pt x="1789" y="58"/>
                  </a:lnTo>
                  <a:lnTo>
                    <a:pt x="1396" y="15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077;p30">
              <a:extLst>
                <a:ext uri="{FF2B5EF4-FFF2-40B4-BE49-F238E27FC236}">
                  <a16:creationId xmlns:a16="http://schemas.microsoft.com/office/drawing/2014/main" id="{039C6126-D434-1680-1C11-D33818C8BEA6}"/>
                </a:ext>
              </a:extLst>
            </p:cNvPr>
            <p:cNvSpPr/>
            <p:nvPr/>
          </p:nvSpPr>
          <p:spPr>
            <a:xfrm>
              <a:off x="7605571" y="1686515"/>
              <a:ext cx="39336" cy="15215"/>
            </a:xfrm>
            <a:custGeom>
              <a:avLst/>
              <a:gdLst/>
              <a:ahLst/>
              <a:cxnLst/>
              <a:rect l="l" t="t" r="r" b="b"/>
              <a:pathLst>
                <a:path w="2182" h="844" extrusionOk="0">
                  <a:moveTo>
                    <a:pt x="1251" y="1"/>
                  </a:moveTo>
                  <a:lnTo>
                    <a:pt x="1004" y="30"/>
                  </a:lnTo>
                  <a:lnTo>
                    <a:pt x="757" y="88"/>
                  </a:lnTo>
                  <a:lnTo>
                    <a:pt x="510" y="175"/>
                  </a:lnTo>
                  <a:lnTo>
                    <a:pt x="292" y="306"/>
                  </a:lnTo>
                  <a:lnTo>
                    <a:pt x="73" y="451"/>
                  </a:lnTo>
                  <a:lnTo>
                    <a:pt x="44" y="481"/>
                  </a:lnTo>
                  <a:lnTo>
                    <a:pt x="15" y="524"/>
                  </a:lnTo>
                  <a:lnTo>
                    <a:pt x="1" y="568"/>
                  </a:lnTo>
                  <a:lnTo>
                    <a:pt x="1" y="611"/>
                  </a:lnTo>
                  <a:lnTo>
                    <a:pt x="15" y="699"/>
                  </a:lnTo>
                  <a:lnTo>
                    <a:pt x="30" y="742"/>
                  </a:lnTo>
                  <a:lnTo>
                    <a:pt x="59" y="771"/>
                  </a:lnTo>
                  <a:lnTo>
                    <a:pt x="103" y="800"/>
                  </a:lnTo>
                  <a:lnTo>
                    <a:pt x="132" y="829"/>
                  </a:lnTo>
                  <a:lnTo>
                    <a:pt x="175" y="844"/>
                  </a:lnTo>
                  <a:lnTo>
                    <a:pt x="219" y="844"/>
                  </a:lnTo>
                  <a:lnTo>
                    <a:pt x="306" y="829"/>
                  </a:lnTo>
                  <a:lnTo>
                    <a:pt x="393" y="786"/>
                  </a:lnTo>
                  <a:lnTo>
                    <a:pt x="422" y="757"/>
                  </a:lnTo>
                  <a:lnTo>
                    <a:pt x="451" y="742"/>
                  </a:lnTo>
                  <a:lnTo>
                    <a:pt x="553" y="684"/>
                  </a:lnTo>
                  <a:lnTo>
                    <a:pt x="742" y="582"/>
                  </a:lnTo>
                  <a:lnTo>
                    <a:pt x="786" y="568"/>
                  </a:lnTo>
                  <a:lnTo>
                    <a:pt x="800" y="568"/>
                  </a:lnTo>
                  <a:lnTo>
                    <a:pt x="815" y="553"/>
                  </a:lnTo>
                  <a:lnTo>
                    <a:pt x="902" y="524"/>
                  </a:lnTo>
                  <a:lnTo>
                    <a:pt x="1106" y="481"/>
                  </a:lnTo>
                  <a:lnTo>
                    <a:pt x="1164" y="466"/>
                  </a:lnTo>
                  <a:lnTo>
                    <a:pt x="1236" y="466"/>
                  </a:lnTo>
                  <a:lnTo>
                    <a:pt x="1294" y="451"/>
                  </a:lnTo>
                  <a:lnTo>
                    <a:pt x="1513" y="466"/>
                  </a:lnTo>
                  <a:lnTo>
                    <a:pt x="1643" y="466"/>
                  </a:lnTo>
                  <a:lnTo>
                    <a:pt x="1672" y="481"/>
                  </a:lnTo>
                  <a:lnTo>
                    <a:pt x="1890" y="539"/>
                  </a:lnTo>
                  <a:lnTo>
                    <a:pt x="2021" y="539"/>
                  </a:lnTo>
                  <a:lnTo>
                    <a:pt x="2065" y="510"/>
                  </a:lnTo>
                  <a:lnTo>
                    <a:pt x="2138" y="451"/>
                  </a:lnTo>
                  <a:lnTo>
                    <a:pt x="2181" y="379"/>
                  </a:lnTo>
                  <a:lnTo>
                    <a:pt x="2181" y="335"/>
                  </a:lnTo>
                  <a:lnTo>
                    <a:pt x="2181" y="292"/>
                  </a:lnTo>
                  <a:lnTo>
                    <a:pt x="2181" y="248"/>
                  </a:lnTo>
                  <a:lnTo>
                    <a:pt x="2152" y="204"/>
                  </a:lnTo>
                  <a:lnTo>
                    <a:pt x="2094" y="132"/>
                  </a:lnTo>
                  <a:lnTo>
                    <a:pt x="2065" y="103"/>
                  </a:lnTo>
                  <a:lnTo>
                    <a:pt x="2021" y="88"/>
                  </a:lnTo>
                  <a:lnTo>
                    <a:pt x="1774" y="30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078;p30">
              <a:extLst>
                <a:ext uri="{FF2B5EF4-FFF2-40B4-BE49-F238E27FC236}">
                  <a16:creationId xmlns:a16="http://schemas.microsoft.com/office/drawing/2014/main" id="{D3EBDF3D-CB4F-31C5-BFD0-EABDBAAF1CD3}"/>
                </a:ext>
              </a:extLst>
            </p:cNvPr>
            <p:cNvSpPr/>
            <p:nvPr/>
          </p:nvSpPr>
          <p:spPr>
            <a:xfrm>
              <a:off x="7643843" y="1781124"/>
              <a:ext cx="27780" cy="49287"/>
            </a:xfrm>
            <a:custGeom>
              <a:avLst/>
              <a:gdLst/>
              <a:ahLst/>
              <a:cxnLst/>
              <a:rect l="l" t="t" r="r" b="b"/>
              <a:pathLst>
                <a:path w="1541" h="2734" extrusionOk="0">
                  <a:moveTo>
                    <a:pt x="1308" y="0"/>
                  </a:moveTo>
                  <a:lnTo>
                    <a:pt x="1177" y="15"/>
                  </a:lnTo>
                  <a:lnTo>
                    <a:pt x="1061" y="44"/>
                  </a:lnTo>
                  <a:lnTo>
                    <a:pt x="930" y="73"/>
                  </a:lnTo>
                  <a:lnTo>
                    <a:pt x="814" y="131"/>
                  </a:lnTo>
                  <a:lnTo>
                    <a:pt x="712" y="189"/>
                  </a:lnTo>
                  <a:lnTo>
                    <a:pt x="596" y="247"/>
                  </a:lnTo>
                  <a:lnTo>
                    <a:pt x="494" y="335"/>
                  </a:lnTo>
                  <a:lnTo>
                    <a:pt x="407" y="407"/>
                  </a:lnTo>
                  <a:lnTo>
                    <a:pt x="320" y="509"/>
                  </a:lnTo>
                  <a:lnTo>
                    <a:pt x="247" y="611"/>
                  </a:lnTo>
                  <a:lnTo>
                    <a:pt x="174" y="713"/>
                  </a:lnTo>
                  <a:lnTo>
                    <a:pt x="116" y="829"/>
                  </a:lnTo>
                  <a:lnTo>
                    <a:pt x="73" y="945"/>
                  </a:lnTo>
                  <a:lnTo>
                    <a:pt x="44" y="1061"/>
                  </a:lnTo>
                  <a:lnTo>
                    <a:pt x="15" y="1192"/>
                  </a:lnTo>
                  <a:lnTo>
                    <a:pt x="0" y="1323"/>
                  </a:lnTo>
                  <a:lnTo>
                    <a:pt x="0" y="1439"/>
                  </a:lnTo>
                  <a:lnTo>
                    <a:pt x="15" y="1570"/>
                  </a:lnTo>
                  <a:lnTo>
                    <a:pt x="29" y="1687"/>
                  </a:lnTo>
                  <a:lnTo>
                    <a:pt x="73" y="1803"/>
                  </a:lnTo>
                  <a:lnTo>
                    <a:pt x="116" y="1919"/>
                  </a:lnTo>
                  <a:lnTo>
                    <a:pt x="174" y="2035"/>
                  </a:lnTo>
                  <a:lnTo>
                    <a:pt x="247" y="2137"/>
                  </a:lnTo>
                  <a:lnTo>
                    <a:pt x="320" y="2239"/>
                  </a:lnTo>
                  <a:lnTo>
                    <a:pt x="407" y="2326"/>
                  </a:lnTo>
                  <a:lnTo>
                    <a:pt x="494" y="2413"/>
                  </a:lnTo>
                  <a:lnTo>
                    <a:pt x="596" y="2501"/>
                  </a:lnTo>
                  <a:lnTo>
                    <a:pt x="698" y="2559"/>
                  </a:lnTo>
                  <a:lnTo>
                    <a:pt x="814" y="2617"/>
                  </a:lnTo>
                  <a:lnTo>
                    <a:pt x="930" y="2675"/>
                  </a:lnTo>
                  <a:lnTo>
                    <a:pt x="1047" y="2704"/>
                  </a:lnTo>
                  <a:lnTo>
                    <a:pt x="1163" y="2733"/>
                  </a:lnTo>
                  <a:lnTo>
                    <a:pt x="1265" y="2733"/>
                  </a:lnTo>
                  <a:lnTo>
                    <a:pt x="1337" y="2704"/>
                  </a:lnTo>
                  <a:lnTo>
                    <a:pt x="1381" y="2675"/>
                  </a:lnTo>
                  <a:lnTo>
                    <a:pt x="1410" y="2646"/>
                  </a:lnTo>
                  <a:lnTo>
                    <a:pt x="1439" y="2602"/>
                  </a:lnTo>
                  <a:lnTo>
                    <a:pt x="1454" y="2559"/>
                  </a:lnTo>
                  <a:lnTo>
                    <a:pt x="1454" y="2515"/>
                  </a:lnTo>
                  <a:lnTo>
                    <a:pt x="1454" y="2471"/>
                  </a:lnTo>
                  <a:lnTo>
                    <a:pt x="1425" y="2384"/>
                  </a:lnTo>
                  <a:lnTo>
                    <a:pt x="1395" y="2341"/>
                  </a:lnTo>
                  <a:lnTo>
                    <a:pt x="1352" y="2312"/>
                  </a:lnTo>
                  <a:lnTo>
                    <a:pt x="1323" y="2297"/>
                  </a:lnTo>
                  <a:lnTo>
                    <a:pt x="1279" y="2282"/>
                  </a:lnTo>
                  <a:lnTo>
                    <a:pt x="1105" y="2239"/>
                  </a:lnTo>
                  <a:lnTo>
                    <a:pt x="945" y="2166"/>
                  </a:lnTo>
                  <a:lnTo>
                    <a:pt x="814" y="2079"/>
                  </a:lnTo>
                  <a:lnTo>
                    <a:pt x="683" y="1948"/>
                  </a:lnTo>
                  <a:lnTo>
                    <a:pt x="596" y="1817"/>
                  </a:lnTo>
                  <a:lnTo>
                    <a:pt x="509" y="1672"/>
                  </a:lnTo>
                  <a:lnTo>
                    <a:pt x="465" y="1498"/>
                  </a:lnTo>
                  <a:lnTo>
                    <a:pt x="465" y="1410"/>
                  </a:lnTo>
                  <a:lnTo>
                    <a:pt x="465" y="1323"/>
                  </a:lnTo>
                  <a:lnTo>
                    <a:pt x="465" y="1250"/>
                  </a:lnTo>
                  <a:lnTo>
                    <a:pt x="480" y="1163"/>
                  </a:lnTo>
                  <a:lnTo>
                    <a:pt x="538" y="1003"/>
                  </a:lnTo>
                  <a:lnTo>
                    <a:pt x="625" y="858"/>
                  </a:lnTo>
                  <a:lnTo>
                    <a:pt x="741" y="742"/>
                  </a:lnTo>
                  <a:lnTo>
                    <a:pt x="872" y="625"/>
                  </a:lnTo>
                  <a:lnTo>
                    <a:pt x="1018" y="553"/>
                  </a:lnTo>
                  <a:lnTo>
                    <a:pt x="1163" y="495"/>
                  </a:lnTo>
                  <a:lnTo>
                    <a:pt x="1337" y="465"/>
                  </a:lnTo>
                  <a:lnTo>
                    <a:pt x="1381" y="451"/>
                  </a:lnTo>
                  <a:lnTo>
                    <a:pt x="1425" y="436"/>
                  </a:lnTo>
                  <a:lnTo>
                    <a:pt x="1468" y="422"/>
                  </a:lnTo>
                  <a:lnTo>
                    <a:pt x="1497" y="378"/>
                  </a:lnTo>
                  <a:lnTo>
                    <a:pt x="1541" y="306"/>
                  </a:lnTo>
                  <a:lnTo>
                    <a:pt x="1541" y="218"/>
                  </a:lnTo>
                  <a:lnTo>
                    <a:pt x="1526" y="131"/>
                  </a:lnTo>
                  <a:lnTo>
                    <a:pt x="1483" y="58"/>
                  </a:lnTo>
                  <a:lnTo>
                    <a:pt x="1454" y="29"/>
                  </a:lnTo>
                  <a:lnTo>
                    <a:pt x="1410" y="15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rgbClr val="FF9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079;p30">
              <a:extLst>
                <a:ext uri="{FF2B5EF4-FFF2-40B4-BE49-F238E27FC236}">
                  <a16:creationId xmlns:a16="http://schemas.microsoft.com/office/drawing/2014/main" id="{04EE75D1-3969-C84D-34C6-CFB8A038D465}"/>
                </a:ext>
              </a:extLst>
            </p:cNvPr>
            <p:cNvSpPr/>
            <p:nvPr/>
          </p:nvSpPr>
          <p:spPr>
            <a:xfrm>
              <a:off x="7675806" y="1871009"/>
              <a:ext cx="36181" cy="11015"/>
            </a:xfrm>
            <a:custGeom>
              <a:avLst/>
              <a:gdLst/>
              <a:ahLst/>
              <a:cxnLst/>
              <a:rect l="l" t="t" r="r" b="b"/>
              <a:pathLst>
                <a:path w="2007" h="611" extrusionOk="0">
                  <a:moveTo>
                    <a:pt x="1759" y="0"/>
                  </a:moveTo>
                  <a:lnTo>
                    <a:pt x="233" y="146"/>
                  </a:lnTo>
                  <a:lnTo>
                    <a:pt x="131" y="175"/>
                  </a:lnTo>
                  <a:lnTo>
                    <a:pt x="73" y="218"/>
                  </a:lnTo>
                  <a:lnTo>
                    <a:pt x="29" y="291"/>
                  </a:lnTo>
                  <a:lnTo>
                    <a:pt x="0" y="393"/>
                  </a:lnTo>
                  <a:lnTo>
                    <a:pt x="15" y="436"/>
                  </a:lnTo>
                  <a:lnTo>
                    <a:pt x="29" y="480"/>
                  </a:lnTo>
                  <a:lnTo>
                    <a:pt x="44" y="509"/>
                  </a:lnTo>
                  <a:lnTo>
                    <a:pt x="88" y="553"/>
                  </a:lnTo>
                  <a:lnTo>
                    <a:pt x="117" y="582"/>
                  </a:lnTo>
                  <a:lnTo>
                    <a:pt x="160" y="596"/>
                  </a:lnTo>
                  <a:lnTo>
                    <a:pt x="204" y="611"/>
                  </a:lnTo>
                  <a:lnTo>
                    <a:pt x="248" y="611"/>
                  </a:lnTo>
                  <a:lnTo>
                    <a:pt x="1774" y="465"/>
                  </a:lnTo>
                  <a:lnTo>
                    <a:pt x="1876" y="436"/>
                  </a:lnTo>
                  <a:lnTo>
                    <a:pt x="1934" y="393"/>
                  </a:lnTo>
                  <a:lnTo>
                    <a:pt x="1992" y="320"/>
                  </a:lnTo>
                  <a:lnTo>
                    <a:pt x="2006" y="218"/>
                  </a:lnTo>
                  <a:lnTo>
                    <a:pt x="1992" y="175"/>
                  </a:lnTo>
                  <a:lnTo>
                    <a:pt x="1977" y="131"/>
                  </a:lnTo>
                  <a:lnTo>
                    <a:pt x="1963" y="102"/>
                  </a:lnTo>
                  <a:lnTo>
                    <a:pt x="1919" y="58"/>
                  </a:lnTo>
                  <a:lnTo>
                    <a:pt x="1890" y="29"/>
                  </a:lnTo>
                  <a:lnTo>
                    <a:pt x="1846" y="15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rgbClr val="FF9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080;p30">
              <a:extLst>
                <a:ext uri="{FF2B5EF4-FFF2-40B4-BE49-F238E27FC236}">
                  <a16:creationId xmlns:a16="http://schemas.microsoft.com/office/drawing/2014/main" id="{058B13F4-56B4-55FF-31C4-0F9C8BA351A2}"/>
                </a:ext>
              </a:extLst>
            </p:cNvPr>
            <p:cNvSpPr/>
            <p:nvPr/>
          </p:nvSpPr>
          <p:spPr>
            <a:xfrm>
              <a:off x="7664268" y="1834575"/>
              <a:ext cx="56102" cy="25437"/>
            </a:xfrm>
            <a:custGeom>
              <a:avLst/>
              <a:gdLst/>
              <a:ahLst/>
              <a:cxnLst/>
              <a:rect l="l" t="t" r="r" b="b"/>
              <a:pathLst>
                <a:path w="3112" h="1411" extrusionOk="0">
                  <a:moveTo>
                    <a:pt x="2850" y="1"/>
                  </a:moveTo>
                  <a:lnTo>
                    <a:pt x="2806" y="30"/>
                  </a:lnTo>
                  <a:lnTo>
                    <a:pt x="2763" y="59"/>
                  </a:lnTo>
                  <a:lnTo>
                    <a:pt x="2646" y="175"/>
                  </a:lnTo>
                  <a:lnTo>
                    <a:pt x="2501" y="291"/>
                  </a:lnTo>
                  <a:lnTo>
                    <a:pt x="2370" y="408"/>
                  </a:lnTo>
                  <a:lnTo>
                    <a:pt x="2225" y="495"/>
                  </a:lnTo>
                  <a:lnTo>
                    <a:pt x="2065" y="597"/>
                  </a:lnTo>
                  <a:lnTo>
                    <a:pt x="1920" y="669"/>
                  </a:lnTo>
                  <a:lnTo>
                    <a:pt x="1760" y="742"/>
                  </a:lnTo>
                  <a:lnTo>
                    <a:pt x="1600" y="815"/>
                  </a:lnTo>
                  <a:lnTo>
                    <a:pt x="1425" y="858"/>
                  </a:lnTo>
                  <a:lnTo>
                    <a:pt x="1251" y="902"/>
                  </a:lnTo>
                  <a:lnTo>
                    <a:pt x="1091" y="945"/>
                  </a:lnTo>
                  <a:lnTo>
                    <a:pt x="917" y="975"/>
                  </a:lnTo>
                  <a:lnTo>
                    <a:pt x="742" y="989"/>
                  </a:lnTo>
                  <a:lnTo>
                    <a:pt x="379" y="989"/>
                  </a:lnTo>
                  <a:lnTo>
                    <a:pt x="204" y="975"/>
                  </a:lnTo>
                  <a:lnTo>
                    <a:pt x="117" y="975"/>
                  </a:lnTo>
                  <a:lnTo>
                    <a:pt x="88" y="1004"/>
                  </a:lnTo>
                  <a:lnTo>
                    <a:pt x="59" y="1018"/>
                  </a:lnTo>
                  <a:lnTo>
                    <a:pt x="15" y="1076"/>
                  </a:lnTo>
                  <a:lnTo>
                    <a:pt x="1" y="1164"/>
                  </a:lnTo>
                  <a:lnTo>
                    <a:pt x="1" y="1236"/>
                  </a:lnTo>
                  <a:lnTo>
                    <a:pt x="44" y="1309"/>
                  </a:lnTo>
                  <a:lnTo>
                    <a:pt x="103" y="1353"/>
                  </a:lnTo>
                  <a:lnTo>
                    <a:pt x="146" y="1382"/>
                  </a:lnTo>
                  <a:lnTo>
                    <a:pt x="190" y="1382"/>
                  </a:lnTo>
                  <a:lnTo>
                    <a:pt x="379" y="1396"/>
                  </a:lnTo>
                  <a:lnTo>
                    <a:pt x="582" y="1411"/>
                  </a:lnTo>
                  <a:lnTo>
                    <a:pt x="771" y="1396"/>
                  </a:lnTo>
                  <a:lnTo>
                    <a:pt x="975" y="1382"/>
                  </a:lnTo>
                  <a:lnTo>
                    <a:pt x="1164" y="1353"/>
                  </a:lnTo>
                  <a:lnTo>
                    <a:pt x="1353" y="1309"/>
                  </a:lnTo>
                  <a:lnTo>
                    <a:pt x="1542" y="1265"/>
                  </a:lnTo>
                  <a:lnTo>
                    <a:pt x="1731" y="1193"/>
                  </a:lnTo>
                  <a:lnTo>
                    <a:pt x="1920" y="1120"/>
                  </a:lnTo>
                  <a:lnTo>
                    <a:pt x="2094" y="1047"/>
                  </a:lnTo>
                  <a:lnTo>
                    <a:pt x="2268" y="960"/>
                  </a:lnTo>
                  <a:lnTo>
                    <a:pt x="2443" y="858"/>
                  </a:lnTo>
                  <a:lnTo>
                    <a:pt x="2603" y="742"/>
                  </a:lnTo>
                  <a:lnTo>
                    <a:pt x="2763" y="626"/>
                  </a:lnTo>
                  <a:lnTo>
                    <a:pt x="2908" y="495"/>
                  </a:lnTo>
                  <a:lnTo>
                    <a:pt x="3053" y="364"/>
                  </a:lnTo>
                  <a:lnTo>
                    <a:pt x="3082" y="320"/>
                  </a:lnTo>
                  <a:lnTo>
                    <a:pt x="3097" y="291"/>
                  </a:lnTo>
                  <a:lnTo>
                    <a:pt x="3112" y="204"/>
                  </a:lnTo>
                  <a:lnTo>
                    <a:pt x="3097" y="131"/>
                  </a:lnTo>
                  <a:lnTo>
                    <a:pt x="3053" y="59"/>
                  </a:lnTo>
                  <a:lnTo>
                    <a:pt x="2995" y="15"/>
                  </a:lnTo>
                  <a:lnTo>
                    <a:pt x="29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081;p30">
              <a:extLst>
                <a:ext uri="{FF2B5EF4-FFF2-40B4-BE49-F238E27FC236}">
                  <a16:creationId xmlns:a16="http://schemas.microsoft.com/office/drawing/2014/main" id="{F79A54C9-DD9E-2656-E654-A6EF1ADA5E71}"/>
                </a:ext>
              </a:extLst>
            </p:cNvPr>
            <p:cNvSpPr/>
            <p:nvPr/>
          </p:nvSpPr>
          <p:spPr>
            <a:xfrm>
              <a:off x="7608725" y="1582226"/>
              <a:ext cx="237945" cy="154369"/>
            </a:xfrm>
            <a:custGeom>
              <a:avLst/>
              <a:gdLst/>
              <a:ahLst/>
              <a:cxnLst/>
              <a:rect l="l" t="t" r="r" b="b"/>
              <a:pathLst>
                <a:path w="13199" h="8563" extrusionOk="0">
                  <a:moveTo>
                    <a:pt x="4957" y="1"/>
                  </a:moveTo>
                  <a:lnTo>
                    <a:pt x="4594" y="15"/>
                  </a:lnTo>
                  <a:lnTo>
                    <a:pt x="4216" y="44"/>
                  </a:lnTo>
                  <a:lnTo>
                    <a:pt x="3852" y="88"/>
                  </a:lnTo>
                  <a:lnTo>
                    <a:pt x="3474" y="146"/>
                  </a:lnTo>
                  <a:lnTo>
                    <a:pt x="3111" y="219"/>
                  </a:lnTo>
                  <a:lnTo>
                    <a:pt x="2748" y="306"/>
                  </a:lnTo>
                  <a:lnTo>
                    <a:pt x="2384" y="408"/>
                  </a:lnTo>
                  <a:lnTo>
                    <a:pt x="2021" y="509"/>
                  </a:lnTo>
                  <a:lnTo>
                    <a:pt x="1686" y="655"/>
                  </a:lnTo>
                  <a:lnTo>
                    <a:pt x="1352" y="800"/>
                  </a:lnTo>
                  <a:lnTo>
                    <a:pt x="1047" y="960"/>
                  </a:lnTo>
                  <a:lnTo>
                    <a:pt x="756" y="1149"/>
                  </a:lnTo>
                  <a:lnTo>
                    <a:pt x="480" y="1338"/>
                  </a:lnTo>
                  <a:lnTo>
                    <a:pt x="378" y="1425"/>
                  </a:lnTo>
                  <a:lnTo>
                    <a:pt x="305" y="1512"/>
                  </a:lnTo>
                  <a:lnTo>
                    <a:pt x="218" y="1600"/>
                  </a:lnTo>
                  <a:lnTo>
                    <a:pt x="146" y="1701"/>
                  </a:lnTo>
                  <a:lnTo>
                    <a:pt x="102" y="1803"/>
                  </a:lnTo>
                  <a:lnTo>
                    <a:pt x="58" y="1905"/>
                  </a:lnTo>
                  <a:lnTo>
                    <a:pt x="29" y="2007"/>
                  </a:lnTo>
                  <a:lnTo>
                    <a:pt x="0" y="2108"/>
                  </a:lnTo>
                  <a:lnTo>
                    <a:pt x="0" y="2225"/>
                  </a:lnTo>
                  <a:lnTo>
                    <a:pt x="0" y="2326"/>
                  </a:lnTo>
                  <a:lnTo>
                    <a:pt x="15" y="2428"/>
                  </a:lnTo>
                  <a:lnTo>
                    <a:pt x="29" y="2544"/>
                  </a:lnTo>
                  <a:lnTo>
                    <a:pt x="102" y="2762"/>
                  </a:lnTo>
                  <a:lnTo>
                    <a:pt x="204" y="2980"/>
                  </a:lnTo>
                  <a:lnTo>
                    <a:pt x="320" y="3198"/>
                  </a:lnTo>
                  <a:lnTo>
                    <a:pt x="465" y="3402"/>
                  </a:lnTo>
                  <a:lnTo>
                    <a:pt x="625" y="3605"/>
                  </a:lnTo>
                  <a:lnTo>
                    <a:pt x="800" y="3809"/>
                  </a:lnTo>
                  <a:lnTo>
                    <a:pt x="974" y="4012"/>
                  </a:lnTo>
                  <a:lnTo>
                    <a:pt x="1323" y="4361"/>
                  </a:lnTo>
                  <a:lnTo>
                    <a:pt x="1628" y="4667"/>
                  </a:lnTo>
                  <a:lnTo>
                    <a:pt x="1875" y="4899"/>
                  </a:lnTo>
                  <a:lnTo>
                    <a:pt x="2122" y="5103"/>
                  </a:lnTo>
                  <a:lnTo>
                    <a:pt x="2384" y="5306"/>
                  </a:lnTo>
                  <a:lnTo>
                    <a:pt x="2646" y="5510"/>
                  </a:lnTo>
                  <a:lnTo>
                    <a:pt x="2922" y="5684"/>
                  </a:lnTo>
                  <a:lnTo>
                    <a:pt x="3198" y="5859"/>
                  </a:lnTo>
                  <a:lnTo>
                    <a:pt x="3489" y="6033"/>
                  </a:lnTo>
                  <a:lnTo>
                    <a:pt x="3780" y="6193"/>
                  </a:lnTo>
                  <a:lnTo>
                    <a:pt x="4085" y="6338"/>
                  </a:lnTo>
                  <a:lnTo>
                    <a:pt x="4390" y="6484"/>
                  </a:lnTo>
                  <a:lnTo>
                    <a:pt x="5015" y="6760"/>
                  </a:lnTo>
                  <a:lnTo>
                    <a:pt x="5655" y="6992"/>
                  </a:lnTo>
                  <a:lnTo>
                    <a:pt x="6294" y="7225"/>
                  </a:lnTo>
                  <a:lnTo>
                    <a:pt x="6963" y="7428"/>
                  </a:lnTo>
                  <a:lnTo>
                    <a:pt x="7632" y="7603"/>
                  </a:lnTo>
                  <a:lnTo>
                    <a:pt x="8300" y="7777"/>
                  </a:lnTo>
                  <a:lnTo>
                    <a:pt x="8954" y="7937"/>
                  </a:lnTo>
                  <a:lnTo>
                    <a:pt x="10277" y="8228"/>
                  </a:lnTo>
                  <a:lnTo>
                    <a:pt x="11542" y="8504"/>
                  </a:lnTo>
                  <a:lnTo>
                    <a:pt x="11731" y="8548"/>
                  </a:lnTo>
                  <a:lnTo>
                    <a:pt x="11920" y="8562"/>
                  </a:lnTo>
                  <a:lnTo>
                    <a:pt x="12080" y="8562"/>
                  </a:lnTo>
                  <a:lnTo>
                    <a:pt x="12239" y="8533"/>
                  </a:lnTo>
                  <a:lnTo>
                    <a:pt x="12385" y="8490"/>
                  </a:lnTo>
                  <a:lnTo>
                    <a:pt x="12501" y="8431"/>
                  </a:lnTo>
                  <a:lnTo>
                    <a:pt x="12632" y="8359"/>
                  </a:lnTo>
                  <a:lnTo>
                    <a:pt x="12734" y="8272"/>
                  </a:lnTo>
                  <a:lnTo>
                    <a:pt x="12821" y="8155"/>
                  </a:lnTo>
                  <a:lnTo>
                    <a:pt x="12908" y="8039"/>
                  </a:lnTo>
                  <a:lnTo>
                    <a:pt x="12981" y="7908"/>
                  </a:lnTo>
                  <a:lnTo>
                    <a:pt x="13039" y="7763"/>
                  </a:lnTo>
                  <a:lnTo>
                    <a:pt x="13097" y="7603"/>
                  </a:lnTo>
                  <a:lnTo>
                    <a:pt x="13141" y="7428"/>
                  </a:lnTo>
                  <a:lnTo>
                    <a:pt x="13170" y="7254"/>
                  </a:lnTo>
                  <a:lnTo>
                    <a:pt x="13184" y="7065"/>
                  </a:lnTo>
                  <a:lnTo>
                    <a:pt x="13199" y="6687"/>
                  </a:lnTo>
                  <a:lnTo>
                    <a:pt x="13199" y="6309"/>
                  </a:lnTo>
                  <a:lnTo>
                    <a:pt x="13170" y="5946"/>
                  </a:lnTo>
                  <a:lnTo>
                    <a:pt x="13126" y="5597"/>
                  </a:lnTo>
                  <a:lnTo>
                    <a:pt x="13053" y="5248"/>
                  </a:lnTo>
                  <a:lnTo>
                    <a:pt x="12952" y="4914"/>
                  </a:lnTo>
                  <a:lnTo>
                    <a:pt x="12850" y="4594"/>
                  </a:lnTo>
                  <a:lnTo>
                    <a:pt x="12719" y="4274"/>
                  </a:lnTo>
                  <a:lnTo>
                    <a:pt x="12559" y="3969"/>
                  </a:lnTo>
                  <a:lnTo>
                    <a:pt x="12399" y="3678"/>
                  </a:lnTo>
                  <a:lnTo>
                    <a:pt x="12210" y="3387"/>
                  </a:lnTo>
                  <a:lnTo>
                    <a:pt x="12021" y="3111"/>
                  </a:lnTo>
                  <a:lnTo>
                    <a:pt x="11803" y="2850"/>
                  </a:lnTo>
                  <a:lnTo>
                    <a:pt x="11585" y="2588"/>
                  </a:lnTo>
                  <a:lnTo>
                    <a:pt x="11338" y="2341"/>
                  </a:lnTo>
                  <a:lnTo>
                    <a:pt x="11091" y="2108"/>
                  </a:lnTo>
                  <a:lnTo>
                    <a:pt x="10815" y="1890"/>
                  </a:lnTo>
                  <a:lnTo>
                    <a:pt x="10539" y="1672"/>
                  </a:lnTo>
                  <a:lnTo>
                    <a:pt x="10263" y="1483"/>
                  </a:lnTo>
                  <a:lnTo>
                    <a:pt x="9957" y="1294"/>
                  </a:lnTo>
                  <a:lnTo>
                    <a:pt x="9652" y="1120"/>
                  </a:lnTo>
                  <a:lnTo>
                    <a:pt x="9347" y="945"/>
                  </a:lnTo>
                  <a:lnTo>
                    <a:pt x="9027" y="800"/>
                  </a:lnTo>
                  <a:lnTo>
                    <a:pt x="8707" y="655"/>
                  </a:lnTo>
                  <a:lnTo>
                    <a:pt x="8373" y="538"/>
                  </a:lnTo>
                  <a:lnTo>
                    <a:pt x="8039" y="422"/>
                  </a:lnTo>
                  <a:lnTo>
                    <a:pt x="7704" y="320"/>
                  </a:lnTo>
                  <a:lnTo>
                    <a:pt x="7355" y="233"/>
                  </a:lnTo>
                  <a:lnTo>
                    <a:pt x="7007" y="160"/>
                  </a:lnTo>
                  <a:lnTo>
                    <a:pt x="6672" y="102"/>
                  </a:lnTo>
                  <a:lnTo>
                    <a:pt x="6323" y="59"/>
                  </a:lnTo>
                  <a:lnTo>
                    <a:pt x="5974" y="30"/>
                  </a:lnTo>
                  <a:lnTo>
                    <a:pt x="56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082;p30">
              <a:extLst>
                <a:ext uri="{FF2B5EF4-FFF2-40B4-BE49-F238E27FC236}">
                  <a16:creationId xmlns:a16="http://schemas.microsoft.com/office/drawing/2014/main" id="{29C4969D-3034-CC4A-25FE-C359E2F16555}"/>
                </a:ext>
              </a:extLst>
            </p:cNvPr>
            <p:cNvSpPr/>
            <p:nvPr/>
          </p:nvSpPr>
          <p:spPr>
            <a:xfrm>
              <a:off x="7890676" y="1501247"/>
              <a:ext cx="796112" cy="483245"/>
            </a:xfrm>
            <a:custGeom>
              <a:avLst/>
              <a:gdLst/>
              <a:ahLst/>
              <a:cxnLst/>
              <a:rect l="l" t="t" r="r" b="b"/>
              <a:pathLst>
                <a:path w="44161" h="26806" extrusionOk="0">
                  <a:moveTo>
                    <a:pt x="1" y="1"/>
                  </a:moveTo>
                  <a:lnTo>
                    <a:pt x="1" y="26805"/>
                  </a:lnTo>
                  <a:lnTo>
                    <a:pt x="44161" y="26805"/>
                  </a:lnTo>
                  <a:lnTo>
                    <a:pt x="44161" y="1"/>
                  </a:lnTo>
                  <a:close/>
                </a:path>
              </a:pathLst>
            </a:custGeom>
            <a:solidFill>
              <a:srgbClr val="AB6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083;p30">
              <a:extLst>
                <a:ext uri="{FF2B5EF4-FFF2-40B4-BE49-F238E27FC236}">
                  <a16:creationId xmlns:a16="http://schemas.microsoft.com/office/drawing/2014/main" id="{8C99083A-3AE9-26B2-2749-2FE16A98B328}"/>
                </a:ext>
              </a:extLst>
            </p:cNvPr>
            <p:cNvSpPr/>
            <p:nvPr/>
          </p:nvSpPr>
          <p:spPr>
            <a:xfrm>
              <a:off x="7930246" y="1769856"/>
              <a:ext cx="707543" cy="16784"/>
            </a:xfrm>
            <a:custGeom>
              <a:avLst/>
              <a:gdLst/>
              <a:ahLst/>
              <a:cxnLst/>
              <a:rect l="l" t="t" r="r" b="b"/>
              <a:pathLst>
                <a:path w="39248" h="931" extrusionOk="0">
                  <a:moveTo>
                    <a:pt x="466" y="0"/>
                  </a:moveTo>
                  <a:lnTo>
                    <a:pt x="364" y="15"/>
                  </a:lnTo>
                  <a:lnTo>
                    <a:pt x="277" y="44"/>
                  </a:lnTo>
                  <a:lnTo>
                    <a:pt x="204" y="88"/>
                  </a:lnTo>
                  <a:lnTo>
                    <a:pt x="132" y="146"/>
                  </a:lnTo>
                  <a:lnTo>
                    <a:pt x="73" y="218"/>
                  </a:lnTo>
                  <a:lnTo>
                    <a:pt x="30" y="291"/>
                  </a:lnTo>
                  <a:lnTo>
                    <a:pt x="1" y="378"/>
                  </a:lnTo>
                  <a:lnTo>
                    <a:pt x="1" y="465"/>
                  </a:lnTo>
                  <a:lnTo>
                    <a:pt x="1" y="567"/>
                  </a:lnTo>
                  <a:lnTo>
                    <a:pt x="30" y="654"/>
                  </a:lnTo>
                  <a:lnTo>
                    <a:pt x="73" y="727"/>
                  </a:lnTo>
                  <a:lnTo>
                    <a:pt x="132" y="800"/>
                  </a:lnTo>
                  <a:lnTo>
                    <a:pt x="204" y="858"/>
                  </a:lnTo>
                  <a:lnTo>
                    <a:pt x="277" y="902"/>
                  </a:lnTo>
                  <a:lnTo>
                    <a:pt x="364" y="931"/>
                  </a:lnTo>
                  <a:lnTo>
                    <a:pt x="38870" y="931"/>
                  </a:lnTo>
                  <a:lnTo>
                    <a:pt x="38957" y="902"/>
                  </a:lnTo>
                  <a:lnTo>
                    <a:pt x="39044" y="858"/>
                  </a:lnTo>
                  <a:lnTo>
                    <a:pt x="39102" y="800"/>
                  </a:lnTo>
                  <a:lnTo>
                    <a:pt x="39161" y="727"/>
                  </a:lnTo>
                  <a:lnTo>
                    <a:pt x="39204" y="654"/>
                  </a:lnTo>
                  <a:lnTo>
                    <a:pt x="39233" y="567"/>
                  </a:lnTo>
                  <a:lnTo>
                    <a:pt x="39248" y="465"/>
                  </a:lnTo>
                  <a:lnTo>
                    <a:pt x="39233" y="378"/>
                  </a:lnTo>
                  <a:lnTo>
                    <a:pt x="39204" y="291"/>
                  </a:lnTo>
                  <a:lnTo>
                    <a:pt x="39161" y="218"/>
                  </a:lnTo>
                  <a:lnTo>
                    <a:pt x="39102" y="146"/>
                  </a:lnTo>
                  <a:lnTo>
                    <a:pt x="39044" y="88"/>
                  </a:lnTo>
                  <a:lnTo>
                    <a:pt x="38957" y="44"/>
                  </a:lnTo>
                  <a:lnTo>
                    <a:pt x="38870" y="15"/>
                  </a:lnTo>
                  <a:lnTo>
                    <a:pt x="38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084;p30">
              <a:extLst>
                <a:ext uri="{FF2B5EF4-FFF2-40B4-BE49-F238E27FC236}">
                  <a16:creationId xmlns:a16="http://schemas.microsoft.com/office/drawing/2014/main" id="{A34B5745-22E2-0DBB-AF2A-75433524B540}"/>
                </a:ext>
              </a:extLst>
            </p:cNvPr>
            <p:cNvSpPr/>
            <p:nvPr/>
          </p:nvSpPr>
          <p:spPr>
            <a:xfrm>
              <a:off x="7930246" y="1812564"/>
              <a:ext cx="707543" cy="16784"/>
            </a:xfrm>
            <a:custGeom>
              <a:avLst/>
              <a:gdLst/>
              <a:ahLst/>
              <a:cxnLst/>
              <a:rect l="l" t="t" r="r" b="b"/>
              <a:pathLst>
                <a:path w="39248" h="931" extrusionOk="0">
                  <a:moveTo>
                    <a:pt x="466" y="1"/>
                  </a:moveTo>
                  <a:lnTo>
                    <a:pt x="364" y="15"/>
                  </a:lnTo>
                  <a:lnTo>
                    <a:pt x="277" y="44"/>
                  </a:lnTo>
                  <a:lnTo>
                    <a:pt x="204" y="88"/>
                  </a:lnTo>
                  <a:lnTo>
                    <a:pt x="132" y="146"/>
                  </a:lnTo>
                  <a:lnTo>
                    <a:pt x="73" y="204"/>
                  </a:lnTo>
                  <a:lnTo>
                    <a:pt x="30" y="291"/>
                  </a:lnTo>
                  <a:lnTo>
                    <a:pt x="1" y="379"/>
                  </a:lnTo>
                  <a:lnTo>
                    <a:pt x="1" y="466"/>
                  </a:lnTo>
                  <a:lnTo>
                    <a:pt x="1" y="568"/>
                  </a:lnTo>
                  <a:lnTo>
                    <a:pt x="30" y="655"/>
                  </a:lnTo>
                  <a:lnTo>
                    <a:pt x="73" y="727"/>
                  </a:lnTo>
                  <a:lnTo>
                    <a:pt x="132" y="800"/>
                  </a:lnTo>
                  <a:lnTo>
                    <a:pt x="204" y="858"/>
                  </a:lnTo>
                  <a:lnTo>
                    <a:pt x="277" y="902"/>
                  </a:lnTo>
                  <a:lnTo>
                    <a:pt x="364" y="916"/>
                  </a:lnTo>
                  <a:lnTo>
                    <a:pt x="466" y="931"/>
                  </a:lnTo>
                  <a:lnTo>
                    <a:pt x="38783" y="931"/>
                  </a:lnTo>
                  <a:lnTo>
                    <a:pt x="38870" y="916"/>
                  </a:lnTo>
                  <a:lnTo>
                    <a:pt x="38957" y="902"/>
                  </a:lnTo>
                  <a:lnTo>
                    <a:pt x="39044" y="858"/>
                  </a:lnTo>
                  <a:lnTo>
                    <a:pt x="39102" y="800"/>
                  </a:lnTo>
                  <a:lnTo>
                    <a:pt x="39161" y="727"/>
                  </a:lnTo>
                  <a:lnTo>
                    <a:pt x="39204" y="655"/>
                  </a:lnTo>
                  <a:lnTo>
                    <a:pt x="39233" y="568"/>
                  </a:lnTo>
                  <a:lnTo>
                    <a:pt x="39248" y="466"/>
                  </a:lnTo>
                  <a:lnTo>
                    <a:pt x="39233" y="379"/>
                  </a:lnTo>
                  <a:lnTo>
                    <a:pt x="39204" y="291"/>
                  </a:lnTo>
                  <a:lnTo>
                    <a:pt x="39161" y="204"/>
                  </a:lnTo>
                  <a:lnTo>
                    <a:pt x="39102" y="146"/>
                  </a:lnTo>
                  <a:lnTo>
                    <a:pt x="39044" y="88"/>
                  </a:lnTo>
                  <a:lnTo>
                    <a:pt x="38957" y="44"/>
                  </a:lnTo>
                  <a:lnTo>
                    <a:pt x="38870" y="15"/>
                  </a:lnTo>
                  <a:lnTo>
                    <a:pt x="38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085;p30">
              <a:extLst>
                <a:ext uri="{FF2B5EF4-FFF2-40B4-BE49-F238E27FC236}">
                  <a16:creationId xmlns:a16="http://schemas.microsoft.com/office/drawing/2014/main" id="{599154C1-C354-2B3B-6B00-6DF6784D6A5F}"/>
                </a:ext>
              </a:extLst>
            </p:cNvPr>
            <p:cNvSpPr/>
            <p:nvPr/>
          </p:nvSpPr>
          <p:spPr>
            <a:xfrm>
              <a:off x="7930246" y="1855289"/>
              <a:ext cx="707543" cy="16784"/>
            </a:xfrm>
            <a:custGeom>
              <a:avLst/>
              <a:gdLst/>
              <a:ahLst/>
              <a:cxnLst/>
              <a:rect l="l" t="t" r="r" b="b"/>
              <a:pathLst>
                <a:path w="39248" h="931" extrusionOk="0">
                  <a:moveTo>
                    <a:pt x="466" y="0"/>
                  </a:moveTo>
                  <a:lnTo>
                    <a:pt x="364" y="15"/>
                  </a:lnTo>
                  <a:lnTo>
                    <a:pt x="277" y="29"/>
                  </a:lnTo>
                  <a:lnTo>
                    <a:pt x="204" y="73"/>
                  </a:lnTo>
                  <a:lnTo>
                    <a:pt x="132" y="131"/>
                  </a:lnTo>
                  <a:lnTo>
                    <a:pt x="73" y="204"/>
                  </a:lnTo>
                  <a:lnTo>
                    <a:pt x="30" y="276"/>
                  </a:lnTo>
                  <a:lnTo>
                    <a:pt x="1" y="363"/>
                  </a:lnTo>
                  <a:lnTo>
                    <a:pt x="1" y="465"/>
                  </a:lnTo>
                  <a:lnTo>
                    <a:pt x="1" y="552"/>
                  </a:lnTo>
                  <a:lnTo>
                    <a:pt x="30" y="640"/>
                  </a:lnTo>
                  <a:lnTo>
                    <a:pt x="73" y="727"/>
                  </a:lnTo>
                  <a:lnTo>
                    <a:pt x="132" y="799"/>
                  </a:lnTo>
                  <a:lnTo>
                    <a:pt x="204" y="843"/>
                  </a:lnTo>
                  <a:lnTo>
                    <a:pt x="277" y="887"/>
                  </a:lnTo>
                  <a:lnTo>
                    <a:pt x="364" y="916"/>
                  </a:lnTo>
                  <a:lnTo>
                    <a:pt x="466" y="930"/>
                  </a:lnTo>
                  <a:lnTo>
                    <a:pt x="38783" y="930"/>
                  </a:lnTo>
                  <a:lnTo>
                    <a:pt x="38870" y="916"/>
                  </a:lnTo>
                  <a:lnTo>
                    <a:pt x="38957" y="887"/>
                  </a:lnTo>
                  <a:lnTo>
                    <a:pt x="39044" y="843"/>
                  </a:lnTo>
                  <a:lnTo>
                    <a:pt x="39102" y="799"/>
                  </a:lnTo>
                  <a:lnTo>
                    <a:pt x="39161" y="727"/>
                  </a:lnTo>
                  <a:lnTo>
                    <a:pt x="39204" y="640"/>
                  </a:lnTo>
                  <a:lnTo>
                    <a:pt x="39233" y="552"/>
                  </a:lnTo>
                  <a:lnTo>
                    <a:pt x="39248" y="465"/>
                  </a:lnTo>
                  <a:lnTo>
                    <a:pt x="39233" y="363"/>
                  </a:lnTo>
                  <a:lnTo>
                    <a:pt x="39204" y="276"/>
                  </a:lnTo>
                  <a:lnTo>
                    <a:pt x="39161" y="204"/>
                  </a:lnTo>
                  <a:lnTo>
                    <a:pt x="39102" y="131"/>
                  </a:lnTo>
                  <a:lnTo>
                    <a:pt x="39044" y="73"/>
                  </a:lnTo>
                  <a:lnTo>
                    <a:pt x="38957" y="29"/>
                  </a:lnTo>
                  <a:lnTo>
                    <a:pt x="38870" y="15"/>
                  </a:lnTo>
                  <a:lnTo>
                    <a:pt x="38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086;p30">
              <a:extLst>
                <a:ext uri="{FF2B5EF4-FFF2-40B4-BE49-F238E27FC236}">
                  <a16:creationId xmlns:a16="http://schemas.microsoft.com/office/drawing/2014/main" id="{6EDD9D54-C78F-78E6-840D-FE2A36FE8CDF}"/>
                </a:ext>
              </a:extLst>
            </p:cNvPr>
            <p:cNvSpPr/>
            <p:nvPr/>
          </p:nvSpPr>
          <p:spPr>
            <a:xfrm>
              <a:off x="8239472" y="1897996"/>
              <a:ext cx="398318" cy="16784"/>
            </a:xfrm>
            <a:custGeom>
              <a:avLst/>
              <a:gdLst/>
              <a:ahLst/>
              <a:cxnLst/>
              <a:rect l="l" t="t" r="r" b="b"/>
              <a:pathLst>
                <a:path w="22095" h="931" extrusionOk="0">
                  <a:moveTo>
                    <a:pt x="364" y="0"/>
                  </a:moveTo>
                  <a:lnTo>
                    <a:pt x="276" y="29"/>
                  </a:lnTo>
                  <a:lnTo>
                    <a:pt x="204" y="73"/>
                  </a:lnTo>
                  <a:lnTo>
                    <a:pt x="131" y="131"/>
                  </a:lnTo>
                  <a:lnTo>
                    <a:pt x="73" y="204"/>
                  </a:lnTo>
                  <a:lnTo>
                    <a:pt x="29" y="277"/>
                  </a:lnTo>
                  <a:lnTo>
                    <a:pt x="0" y="364"/>
                  </a:lnTo>
                  <a:lnTo>
                    <a:pt x="0" y="466"/>
                  </a:lnTo>
                  <a:lnTo>
                    <a:pt x="0" y="553"/>
                  </a:lnTo>
                  <a:lnTo>
                    <a:pt x="29" y="640"/>
                  </a:lnTo>
                  <a:lnTo>
                    <a:pt x="73" y="727"/>
                  </a:lnTo>
                  <a:lnTo>
                    <a:pt x="131" y="785"/>
                  </a:lnTo>
                  <a:lnTo>
                    <a:pt x="204" y="843"/>
                  </a:lnTo>
                  <a:lnTo>
                    <a:pt x="276" y="887"/>
                  </a:lnTo>
                  <a:lnTo>
                    <a:pt x="364" y="916"/>
                  </a:lnTo>
                  <a:lnTo>
                    <a:pt x="465" y="931"/>
                  </a:lnTo>
                  <a:lnTo>
                    <a:pt x="21630" y="931"/>
                  </a:lnTo>
                  <a:lnTo>
                    <a:pt x="21717" y="916"/>
                  </a:lnTo>
                  <a:lnTo>
                    <a:pt x="21804" y="887"/>
                  </a:lnTo>
                  <a:lnTo>
                    <a:pt x="21891" y="843"/>
                  </a:lnTo>
                  <a:lnTo>
                    <a:pt x="21949" y="785"/>
                  </a:lnTo>
                  <a:lnTo>
                    <a:pt x="22008" y="727"/>
                  </a:lnTo>
                  <a:lnTo>
                    <a:pt x="22051" y="640"/>
                  </a:lnTo>
                  <a:lnTo>
                    <a:pt x="22080" y="553"/>
                  </a:lnTo>
                  <a:lnTo>
                    <a:pt x="22095" y="466"/>
                  </a:lnTo>
                  <a:lnTo>
                    <a:pt x="22080" y="364"/>
                  </a:lnTo>
                  <a:lnTo>
                    <a:pt x="22051" y="277"/>
                  </a:lnTo>
                  <a:lnTo>
                    <a:pt x="22008" y="204"/>
                  </a:lnTo>
                  <a:lnTo>
                    <a:pt x="21949" y="131"/>
                  </a:lnTo>
                  <a:lnTo>
                    <a:pt x="21891" y="73"/>
                  </a:lnTo>
                  <a:lnTo>
                    <a:pt x="21804" y="29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087;p30">
              <a:extLst>
                <a:ext uri="{FF2B5EF4-FFF2-40B4-BE49-F238E27FC236}">
                  <a16:creationId xmlns:a16="http://schemas.microsoft.com/office/drawing/2014/main" id="{16BD2B76-4939-C220-C955-3970D445AA4E}"/>
                </a:ext>
              </a:extLst>
            </p:cNvPr>
            <p:cNvSpPr/>
            <p:nvPr/>
          </p:nvSpPr>
          <p:spPr>
            <a:xfrm>
              <a:off x="8536096" y="1560485"/>
              <a:ext cx="115845" cy="110076"/>
            </a:xfrm>
            <a:custGeom>
              <a:avLst/>
              <a:gdLst/>
              <a:ahLst/>
              <a:cxnLst/>
              <a:rect l="l" t="t" r="r" b="b"/>
              <a:pathLst>
                <a:path w="6426" h="6106" extrusionOk="0">
                  <a:moveTo>
                    <a:pt x="3213" y="0"/>
                  </a:moveTo>
                  <a:lnTo>
                    <a:pt x="2225" y="2006"/>
                  </a:lnTo>
                  <a:lnTo>
                    <a:pt x="1" y="2326"/>
                  </a:lnTo>
                  <a:lnTo>
                    <a:pt x="1614" y="3896"/>
                  </a:lnTo>
                  <a:lnTo>
                    <a:pt x="1236" y="6105"/>
                  </a:lnTo>
                  <a:lnTo>
                    <a:pt x="3213" y="5059"/>
                  </a:lnTo>
                  <a:lnTo>
                    <a:pt x="5205" y="6105"/>
                  </a:lnTo>
                  <a:lnTo>
                    <a:pt x="4827" y="3896"/>
                  </a:lnTo>
                  <a:lnTo>
                    <a:pt x="6426" y="2326"/>
                  </a:lnTo>
                  <a:lnTo>
                    <a:pt x="4202" y="2006"/>
                  </a:lnTo>
                  <a:lnTo>
                    <a:pt x="3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088;p30">
              <a:extLst>
                <a:ext uri="{FF2B5EF4-FFF2-40B4-BE49-F238E27FC236}">
                  <a16:creationId xmlns:a16="http://schemas.microsoft.com/office/drawing/2014/main" id="{131FB20E-0919-811C-FF3A-450175159A72}"/>
                </a:ext>
              </a:extLst>
            </p:cNvPr>
            <p:cNvSpPr/>
            <p:nvPr/>
          </p:nvSpPr>
          <p:spPr>
            <a:xfrm>
              <a:off x="8342715" y="1560485"/>
              <a:ext cx="115845" cy="110076"/>
            </a:xfrm>
            <a:custGeom>
              <a:avLst/>
              <a:gdLst/>
              <a:ahLst/>
              <a:cxnLst/>
              <a:rect l="l" t="t" r="r" b="b"/>
              <a:pathLst>
                <a:path w="6426" h="6106" extrusionOk="0">
                  <a:moveTo>
                    <a:pt x="3213" y="0"/>
                  </a:moveTo>
                  <a:lnTo>
                    <a:pt x="2224" y="2006"/>
                  </a:lnTo>
                  <a:lnTo>
                    <a:pt x="0" y="2326"/>
                  </a:lnTo>
                  <a:lnTo>
                    <a:pt x="1614" y="3896"/>
                  </a:lnTo>
                  <a:lnTo>
                    <a:pt x="1236" y="6105"/>
                  </a:lnTo>
                  <a:lnTo>
                    <a:pt x="3213" y="5059"/>
                  </a:lnTo>
                  <a:lnTo>
                    <a:pt x="5204" y="6105"/>
                  </a:lnTo>
                  <a:lnTo>
                    <a:pt x="4826" y="3896"/>
                  </a:lnTo>
                  <a:lnTo>
                    <a:pt x="6425" y="2326"/>
                  </a:lnTo>
                  <a:lnTo>
                    <a:pt x="4201" y="2006"/>
                  </a:lnTo>
                  <a:lnTo>
                    <a:pt x="3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089;p30">
              <a:extLst>
                <a:ext uri="{FF2B5EF4-FFF2-40B4-BE49-F238E27FC236}">
                  <a16:creationId xmlns:a16="http://schemas.microsoft.com/office/drawing/2014/main" id="{20DA8F0A-8928-8D1C-0F36-E6DBB22892CB}"/>
                </a:ext>
              </a:extLst>
            </p:cNvPr>
            <p:cNvSpPr/>
            <p:nvPr/>
          </p:nvSpPr>
          <p:spPr>
            <a:xfrm>
              <a:off x="8149316" y="1560485"/>
              <a:ext cx="115845" cy="110076"/>
            </a:xfrm>
            <a:custGeom>
              <a:avLst/>
              <a:gdLst/>
              <a:ahLst/>
              <a:cxnLst/>
              <a:rect l="l" t="t" r="r" b="b"/>
              <a:pathLst>
                <a:path w="6426" h="6106" extrusionOk="0">
                  <a:moveTo>
                    <a:pt x="3213" y="0"/>
                  </a:moveTo>
                  <a:lnTo>
                    <a:pt x="2225" y="2006"/>
                  </a:lnTo>
                  <a:lnTo>
                    <a:pt x="1" y="2326"/>
                  </a:lnTo>
                  <a:lnTo>
                    <a:pt x="1614" y="3896"/>
                  </a:lnTo>
                  <a:lnTo>
                    <a:pt x="1236" y="6105"/>
                  </a:lnTo>
                  <a:lnTo>
                    <a:pt x="3213" y="5059"/>
                  </a:lnTo>
                  <a:lnTo>
                    <a:pt x="5205" y="6105"/>
                  </a:lnTo>
                  <a:lnTo>
                    <a:pt x="4827" y="3896"/>
                  </a:lnTo>
                  <a:lnTo>
                    <a:pt x="6426" y="2326"/>
                  </a:lnTo>
                  <a:lnTo>
                    <a:pt x="4216" y="2006"/>
                  </a:lnTo>
                  <a:lnTo>
                    <a:pt x="3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090;p30">
              <a:extLst>
                <a:ext uri="{FF2B5EF4-FFF2-40B4-BE49-F238E27FC236}">
                  <a16:creationId xmlns:a16="http://schemas.microsoft.com/office/drawing/2014/main" id="{9E1AE9BA-A9A9-3DE7-56F4-2DCE6F8B95EF}"/>
                </a:ext>
              </a:extLst>
            </p:cNvPr>
            <p:cNvSpPr/>
            <p:nvPr/>
          </p:nvSpPr>
          <p:spPr>
            <a:xfrm>
              <a:off x="7955935" y="1560485"/>
              <a:ext cx="115845" cy="110076"/>
            </a:xfrm>
            <a:custGeom>
              <a:avLst/>
              <a:gdLst/>
              <a:ahLst/>
              <a:cxnLst/>
              <a:rect l="l" t="t" r="r" b="b"/>
              <a:pathLst>
                <a:path w="6426" h="6106" extrusionOk="0">
                  <a:moveTo>
                    <a:pt x="3213" y="0"/>
                  </a:moveTo>
                  <a:lnTo>
                    <a:pt x="2224" y="2006"/>
                  </a:lnTo>
                  <a:lnTo>
                    <a:pt x="0" y="2326"/>
                  </a:lnTo>
                  <a:lnTo>
                    <a:pt x="1614" y="3896"/>
                  </a:lnTo>
                  <a:lnTo>
                    <a:pt x="1236" y="6105"/>
                  </a:lnTo>
                  <a:lnTo>
                    <a:pt x="3213" y="5059"/>
                  </a:lnTo>
                  <a:lnTo>
                    <a:pt x="5204" y="6105"/>
                  </a:lnTo>
                  <a:lnTo>
                    <a:pt x="4826" y="3896"/>
                  </a:lnTo>
                  <a:lnTo>
                    <a:pt x="6425" y="2326"/>
                  </a:lnTo>
                  <a:lnTo>
                    <a:pt x="4216" y="2006"/>
                  </a:lnTo>
                  <a:lnTo>
                    <a:pt x="3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091;p30">
              <a:extLst>
                <a:ext uri="{FF2B5EF4-FFF2-40B4-BE49-F238E27FC236}">
                  <a16:creationId xmlns:a16="http://schemas.microsoft.com/office/drawing/2014/main" id="{891237D9-08C6-7FFF-6F21-EA22D4C2DCCA}"/>
                </a:ext>
              </a:extLst>
            </p:cNvPr>
            <p:cNvSpPr/>
            <p:nvPr/>
          </p:nvSpPr>
          <p:spPr>
            <a:xfrm>
              <a:off x="7986600" y="2262242"/>
              <a:ext cx="209642" cy="325739"/>
            </a:xfrm>
            <a:custGeom>
              <a:avLst/>
              <a:gdLst/>
              <a:ahLst/>
              <a:cxnLst/>
              <a:rect l="l" t="t" r="r" b="b"/>
              <a:pathLst>
                <a:path w="11629" h="18069" extrusionOk="0">
                  <a:moveTo>
                    <a:pt x="6061" y="0"/>
                  </a:moveTo>
                  <a:lnTo>
                    <a:pt x="5829" y="538"/>
                  </a:lnTo>
                  <a:lnTo>
                    <a:pt x="5567" y="1076"/>
                  </a:lnTo>
                  <a:lnTo>
                    <a:pt x="5277" y="1599"/>
                  </a:lnTo>
                  <a:lnTo>
                    <a:pt x="4986" y="2123"/>
                  </a:lnTo>
                  <a:lnTo>
                    <a:pt x="4652" y="2646"/>
                  </a:lnTo>
                  <a:lnTo>
                    <a:pt x="4317" y="3155"/>
                  </a:lnTo>
                  <a:lnTo>
                    <a:pt x="3968" y="3649"/>
                  </a:lnTo>
                  <a:lnTo>
                    <a:pt x="3590" y="4129"/>
                  </a:lnTo>
                  <a:lnTo>
                    <a:pt x="3198" y="4594"/>
                  </a:lnTo>
                  <a:lnTo>
                    <a:pt x="2791" y="5044"/>
                  </a:lnTo>
                  <a:lnTo>
                    <a:pt x="2355" y="5480"/>
                  </a:lnTo>
                  <a:lnTo>
                    <a:pt x="1919" y="5887"/>
                  </a:lnTo>
                  <a:lnTo>
                    <a:pt x="1468" y="6280"/>
                  </a:lnTo>
                  <a:lnTo>
                    <a:pt x="988" y="6658"/>
                  </a:lnTo>
                  <a:lnTo>
                    <a:pt x="494" y="7007"/>
                  </a:lnTo>
                  <a:lnTo>
                    <a:pt x="0" y="7326"/>
                  </a:lnTo>
                  <a:lnTo>
                    <a:pt x="712" y="8446"/>
                  </a:lnTo>
                  <a:lnTo>
                    <a:pt x="1425" y="9565"/>
                  </a:lnTo>
                  <a:lnTo>
                    <a:pt x="2166" y="10655"/>
                  </a:lnTo>
                  <a:lnTo>
                    <a:pt x="2907" y="11760"/>
                  </a:lnTo>
                  <a:lnTo>
                    <a:pt x="3663" y="12850"/>
                  </a:lnTo>
                  <a:lnTo>
                    <a:pt x="4419" y="13926"/>
                  </a:lnTo>
                  <a:lnTo>
                    <a:pt x="5189" y="15001"/>
                  </a:lnTo>
                  <a:lnTo>
                    <a:pt x="5974" y="16077"/>
                  </a:lnTo>
                  <a:lnTo>
                    <a:pt x="6207" y="16397"/>
                  </a:lnTo>
                  <a:lnTo>
                    <a:pt x="6469" y="16717"/>
                  </a:lnTo>
                  <a:lnTo>
                    <a:pt x="6730" y="17007"/>
                  </a:lnTo>
                  <a:lnTo>
                    <a:pt x="7021" y="17298"/>
                  </a:lnTo>
                  <a:lnTo>
                    <a:pt x="7166" y="17429"/>
                  </a:lnTo>
                  <a:lnTo>
                    <a:pt x="7326" y="17545"/>
                  </a:lnTo>
                  <a:lnTo>
                    <a:pt x="7486" y="17661"/>
                  </a:lnTo>
                  <a:lnTo>
                    <a:pt x="7646" y="17763"/>
                  </a:lnTo>
                  <a:lnTo>
                    <a:pt x="7820" y="17850"/>
                  </a:lnTo>
                  <a:lnTo>
                    <a:pt x="7995" y="17923"/>
                  </a:lnTo>
                  <a:lnTo>
                    <a:pt x="8184" y="17981"/>
                  </a:lnTo>
                  <a:lnTo>
                    <a:pt x="8373" y="18039"/>
                  </a:lnTo>
                  <a:lnTo>
                    <a:pt x="8504" y="18054"/>
                  </a:lnTo>
                  <a:lnTo>
                    <a:pt x="8649" y="18068"/>
                  </a:lnTo>
                  <a:lnTo>
                    <a:pt x="8925" y="18068"/>
                  </a:lnTo>
                  <a:lnTo>
                    <a:pt x="9187" y="18025"/>
                  </a:lnTo>
                  <a:lnTo>
                    <a:pt x="9448" y="17967"/>
                  </a:lnTo>
                  <a:lnTo>
                    <a:pt x="9710" y="17865"/>
                  </a:lnTo>
                  <a:lnTo>
                    <a:pt x="9957" y="17734"/>
                  </a:lnTo>
                  <a:lnTo>
                    <a:pt x="10190" y="17589"/>
                  </a:lnTo>
                  <a:lnTo>
                    <a:pt x="10408" y="17414"/>
                  </a:lnTo>
                  <a:lnTo>
                    <a:pt x="10611" y="17211"/>
                  </a:lnTo>
                  <a:lnTo>
                    <a:pt x="10800" y="16993"/>
                  </a:lnTo>
                  <a:lnTo>
                    <a:pt x="10975" y="16775"/>
                  </a:lnTo>
                  <a:lnTo>
                    <a:pt x="11135" y="16528"/>
                  </a:lnTo>
                  <a:lnTo>
                    <a:pt x="11280" y="16266"/>
                  </a:lnTo>
                  <a:lnTo>
                    <a:pt x="11382" y="16004"/>
                  </a:lnTo>
                  <a:lnTo>
                    <a:pt x="11483" y="15728"/>
                  </a:lnTo>
                  <a:lnTo>
                    <a:pt x="11542" y="15452"/>
                  </a:lnTo>
                  <a:lnTo>
                    <a:pt x="11585" y="15176"/>
                  </a:lnTo>
                  <a:lnTo>
                    <a:pt x="11614" y="14885"/>
                  </a:lnTo>
                  <a:lnTo>
                    <a:pt x="11629" y="14609"/>
                  </a:lnTo>
                  <a:lnTo>
                    <a:pt x="11614" y="14333"/>
                  </a:lnTo>
                  <a:lnTo>
                    <a:pt x="11600" y="14042"/>
                  </a:lnTo>
                  <a:lnTo>
                    <a:pt x="11571" y="13766"/>
                  </a:lnTo>
                  <a:lnTo>
                    <a:pt x="11527" y="13490"/>
                  </a:lnTo>
                  <a:lnTo>
                    <a:pt x="11469" y="13213"/>
                  </a:lnTo>
                  <a:lnTo>
                    <a:pt x="11411" y="12923"/>
                  </a:lnTo>
                  <a:lnTo>
                    <a:pt x="11338" y="12647"/>
                  </a:lnTo>
                  <a:lnTo>
                    <a:pt x="11164" y="12094"/>
                  </a:lnTo>
                  <a:lnTo>
                    <a:pt x="10975" y="11556"/>
                  </a:lnTo>
                  <a:lnTo>
                    <a:pt x="10786" y="11019"/>
                  </a:lnTo>
                  <a:lnTo>
                    <a:pt x="10248" y="9579"/>
                  </a:lnTo>
                  <a:lnTo>
                    <a:pt x="9681" y="8170"/>
                  </a:lnTo>
                  <a:lnTo>
                    <a:pt x="9114" y="6774"/>
                  </a:lnTo>
                  <a:lnTo>
                    <a:pt x="8533" y="5393"/>
                  </a:lnTo>
                  <a:lnTo>
                    <a:pt x="7937" y="4027"/>
                  </a:lnTo>
                  <a:lnTo>
                    <a:pt x="7326" y="2675"/>
                  </a:lnTo>
                  <a:lnTo>
                    <a:pt x="6701" y="1338"/>
                  </a:lnTo>
                  <a:lnTo>
                    <a:pt x="6061" y="0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092;p30">
              <a:extLst>
                <a:ext uri="{FF2B5EF4-FFF2-40B4-BE49-F238E27FC236}">
                  <a16:creationId xmlns:a16="http://schemas.microsoft.com/office/drawing/2014/main" id="{34F104CB-28BE-03F8-A118-49BF949C2159}"/>
                </a:ext>
              </a:extLst>
            </p:cNvPr>
            <p:cNvSpPr/>
            <p:nvPr/>
          </p:nvSpPr>
          <p:spPr>
            <a:xfrm>
              <a:off x="7453328" y="2081949"/>
              <a:ext cx="200736" cy="297959"/>
            </a:xfrm>
            <a:custGeom>
              <a:avLst/>
              <a:gdLst/>
              <a:ahLst/>
              <a:cxnLst/>
              <a:rect l="l" t="t" r="r" b="b"/>
              <a:pathLst>
                <a:path w="11135" h="16528" extrusionOk="0">
                  <a:moveTo>
                    <a:pt x="4783" y="1"/>
                  </a:moveTo>
                  <a:lnTo>
                    <a:pt x="3518" y="2312"/>
                  </a:lnTo>
                  <a:lnTo>
                    <a:pt x="2297" y="4608"/>
                  </a:lnTo>
                  <a:lnTo>
                    <a:pt x="1716" y="5757"/>
                  </a:lnTo>
                  <a:lnTo>
                    <a:pt x="1134" y="6891"/>
                  </a:lnTo>
                  <a:lnTo>
                    <a:pt x="567" y="8039"/>
                  </a:lnTo>
                  <a:lnTo>
                    <a:pt x="0" y="9187"/>
                  </a:lnTo>
                  <a:lnTo>
                    <a:pt x="248" y="9725"/>
                  </a:lnTo>
                  <a:lnTo>
                    <a:pt x="509" y="10263"/>
                  </a:lnTo>
                  <a:lnTo>
                    <a:pt x="785" y="10801"/>
                  </a:lnTo>
                  <a:lnTo>
                    <a:pt x="1091" y="11324"/>
                  </a:lnTo>
                  <a:lnTo>
                    <a:pt x="1410" y="11833"/>
                  </a:lnTo>
                  <a:lnTo>
                    <a:pt x="1759" y="12342"/>
                  </a:lnTo>
                  <a:lnTo>
                    <a:pt x="2108" y="12836"/>
                  </a:lnTo>
                  <a:lnTo>
                    <a:pt x="2486" y="13315"/>
                  </a:lnTo>
                  <a:lnTo>
                    <a:pt x="2879" y="13781"/>
                  </a:lnTo>
                  <a:lnTo>
                    <a:pt x="3286" y="14231"/>
                  </a:lnTo>
                  <a:lnTo>
                    <a:pt x="3707" y="14667"/>
                  </a:lnTo>
                  <a:lnTo>
                    <a:pt x="4158" y="15089"/>
                  </a:lnTo>
                  <a:lnTo>
                    <a:pt x="4608" y="15481"/>
                  </a:lnTo>
                  <a:lnTo>
                    <a:pt x="5088" y="15845"/>
                  </a:lnTo>
                  <a:lnTo>
                    <a:pt x="5568" y="16194"/>
                  </a:lnTo>
                  <a:lnTo>
                    <a:pt x="6076" y="16528"/>
                  </a:lnTo>
                  <a:lnTo>
                    <a:pt x="6745" y="15467"/>
                  </a:lnTo>
                  <a:lnTo>
                    <a:pt x="7399" y="14391"/>
                  </a:lnTo>
                  <a:lnTo>
                    <a:pt x="8039" y="13330"/>
                  </a:lnTo>
                  <a:lnTo>
                    <a:pt x="8678" y="12240"/>
                  </a:lnTo>
                  <a:lnTo>
                    <a:pt x="9318" y="11164"/>
                  </a:lnTo>
                  <a:lnTo>
                    <a:pt x="9928" y="10074"/>
                  </a:lnTo>
                  <a:lnTo>
                    <a:pt x="10539" y="8984"/>
                  </a:lnTo>
                  <a:lnTo>
                    <a:pt x="11135" y="7879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rgbClr val="85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093;p30">
              <a:extLst>
                <a:ext uri="{FF2B5EF4-FFF2-40B4-BE49-F238E27FC236}">
                  <a16:creationId xmlns:a16="http://schemas.microsoft.com/office/drawing/2014/main" id="{3F870D74-EFBC-3760-4AE0-7EC7256C1B51}"/>
                </a:ext>
              </a:extLst>
            </p:cNvPr>
            <p:cNvSpPr/>
            <p:nvPr/>
          </p:nvSpPr>
          <p:spPr>
            <a:xfrm>
              <a:off x="7353222" y="2247567"/>
              <a:ext cx="209660" cy="325991"/>
            </a:xfrm>
            <a:custGeom>
              <a:avLst/>
              <a:gdLst/>
              <a:ahLst/>
              <a:cxnLst/>
              <a:rect l="l" t="t" r="r" b="b"/>
              <a:pathLst>
                <a:path w="11630" h="18083" extrusionOk="0">
                  <a:moveTo>
                    <a:pt x="5553" y="0"/>
                  </a:moveTo>
                  <a:lnTo>
                    <a:pt x="4928" y="1338"/>
                  </a:lnTo>
                  <a:lnTo>
                    <a:pt x="4303" y="2675"/>
                  </a:lnTo>
                  <a:lnTo>
                    <a:pt x="3693" y="4027"/>
                  </a:lnTo>
                  <a:lnTo>
                    <a:pt x="3097" y="5393"/>
                  </a:lnTo>
                  <a:lnTo>
                    <a:pt x="2515" y="6774"/>
                  </a:lnTo>
                  <a:lnTo>
                    <a:pt x="1949" y="8169"/>
                  </a:lnTo>
                  <a:lnTo>
                    <a:pt x="1382" y="9579"/>
                  </a:lnTo>
                  <a:lnTo>
                    <a:pt x="844" y="11019"/>
                  </a:lnTo>
                  <a:lnTo>
                    <a:pt x="640" y="11556"/>
                  </a:lnTo>
                  <a:lnTo>
                    <a:pt x="451" y="12109"/>
                  </a:lnTo>
                  <a:lnTo>
                    <a:pt x="291" y="12661"/>
                  </a:lnTo>
                  <a:lnTo>
                    <a:pt x="219" y="12937"/>
                  </a:lnTo>
                  <a:lnTo>
                    <a:pt x="161" y="13213"/>
                  </a:lnTo>
                  <a:lnTo>
                    <a:pt x="102" y="13490"/>
                  </a:lnTo>
                  <a:lnTo>
                    <a:pt x="59" y="13766"/>
                  </a:lnTo>
                  <a:lnTo>
                    <a:pt x="30" y="14057"/>
                  </a:lnTo>
                  <a:lnTo>
                    <a:pt x="1" y="14333"/>
                  </a:lnTo>
                  <a:lnTo>
                    <a:pt x="1" y="14609"/>
                  </a:lnTo>
                  <a:lnTo>
                    <a:pt x="15" y="14900"/>
                  </a:lnTo>
                  <a:lnTo>
                    <a:pt x="30" y="15176"/>
                  </a:lnTo>
                  <a:lnTo>
                    <a:pt x="73" y="15452"/>
                  </a:lnTo>
                  <a:lnTo>
                    <a:pt x="146" y="15728"/>
                  </a:lnTo>
                  <a:lnTo>
                    <a:pt x="233" y="16004"/>
                  </a:lnTo>
                  <a:lnTo>
                    <a:pt x="350" y="16266"/>
                  </a:lnTo>
                  <a:lnTo>
                    <a:pt x="480" y="16528"/>
                  </a:lnTo>
                  <a:lnTo>
                    <a:pt x="640" y="16775"/>
                  </a:lnTo>
                  <a:lnTo>
                    <a:pt x="815" y="17007"/>
                  </a:lnTo>
                  <a:lnTo>
                    <a:pt x="1004" y="17225"/>
                  </a:lnTo>
                  <a:lnTo>
                    <a:pt x="1222" y="17414"/>
                  </a:lnTo>
                  <a:lnTo>
                    <a:pt x="1440" y="17589"/>
                  </a:lnTo>
                  <a:lnTo>
                    <a:pt x="1672" y="17749"/>
                  </a:lnTo>
                  <a:lnTo>
                    <a:pt x="1919" y="17865"/>
                  </a:lnTo>
                  <a:lnTo>
                    <a:pt x="2167" y="17967"/>
                  </a:lnTo>
                  <a:lnTo>
                    <a:pt x="2428" y="18039"/>
                  </a:lnTo>
                  <a:lnTo>
                    <a:pt x="2704" y="18068"/>
                  </a:lnTo>
                  <a:lnTo>
                    <a:pt x="2835" y="18083"/>
                  </a:lnTo>
                  <a:lnTo>
                    <a:pt x="2981" y="18068"/>
                  </a:lnTo>
                  <a:lnTo>
                    <a:pt x="3111" y="18054"/>
                  </a:lnTo>
                  <a:lnTo>
                    <a:pt x="3257" y="18039"/>
                  </a:lnTo>
                  <a:lnTo>
                    <a:pt x="3446" y="17996"/>
                  </a:lnTo>
                  <a:lnTo>
                    <a:pt x="3635" y="17923"/>
                  </a:lnTo>
                  <a:lnTo>
                    <a:pt x="3809" y="17850"/>
                  </a:lnTo>
                  <a:lnTo>
                    <a:pt x="3984" y="17763"/>
                  </a:lnTo>
                  <a:lnTo>
                    <a:pt x="4143" y="17661"/>
                  </a:lnTo>
                  <a:lnTo>
                    <a:pt x="4303" y="17545"/>
                  </a:lnTo>
                  <a:lnTo>
                    <a:pt x="4463" y="17429"/>
                  </a:lnTo>
                  <a:lnTo>
                    <a:pt x="4609" y="17298"/>
                  </a:lnTo>
                  <a:lnTo>
                    <a:pt x="4885" y="17022"/>
                  </a:lnTo>
                  <a:lnTo>
                    <a:pt x="5161" y="16717"/>
                  </a:lnTo>
                  <a:lnTo>
                    <a:pt x="5408" y="16397"/>
                  </a:lnTo>
                  <a:lnTo>
                    <a:pt x="5655" y="16077"/>
                  </a:lnTo>
                  <a:lnTo>
                    <a:pt x="6440" y="15001"/>
                  </a:lnTo>
                  <a:lnTo>
                    <a:pt x="7211" y="13926"/>
                  </a:lnTo>
                  <a:lnTo>
                    <a:pt x="7966" y="12850"/>
                  </a:lnTo>
                  <a:lnTo>
                    <a:pt x="8722" y="11760"/>
                  </a:lnTo>
                  <a:lnTo>
                    <a:pt x="9464" y="10670"/>
                  </a:lnTo>
                  <a:lnTo>
                    <a:pt x="10190" y="9565"/>
                  </a:lnTo>
                  <a:lnTo>
                    <a:pt x="10917" y="8446"/>
                  </a:lnTo>
                  <a:lnTo>
                    <a:pt x="11629" y="7341"/>
                  </a:lnTo>
                  <a:lnTo>
                    <a:pt x="11121" y="7007"/>
                  </a:lnTo>
                  <a:lnTo>
                    <a:pt x="10641" y="6658"/>
                  </a:lnTo>
                  <a:lnTo>
                    <a:pt x="10161" y="6294"/>
                  </a:lnTo>
                  <a:lnTo>
                    <a:pt x="9711" y="5902"/>
                  </a:lnTo>
                  <a:lnTo>
                    <a:pt x="9260" y="5480"/>
                  </a:lnTo>
                  <a:lnTo>
                    <a:pt x="8839" y="5044"/>
                  </a:lnTo>
                  <a:lnTo>
                    <a:pt x="8432" y="4594"/>
                  </a:lnTo>
                  <a:lnTo>
                    <a:pt x="8039" y="4128"/>
                  </a:lnTo>
                  <a:lnTo>
                    <a:pt x="7661" y="3649"/>
                  </a:lnTo>
                  <a:lnTo>
                    <a:pt x="7312" y="3155"/>
                  </a:lnTo>
                  <a:lnTo>
                    <a:pt x="6963" y="2646"/>
                  </a:lnTo>
                  <a:lnTo>
                    <a:pt x="6644" y="2137"/>
                  </a:lnTo>
                  <a:lnTo>
                    <a:pt x="6338" y="1614"/>
                  </a:lnTo>
                  <a:lnTo>
                    <a:pt x="6062" y="1076"/>
                  </a:lnTo>
                  <a:lnTo>
                    <a:pt x="5801" y="538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094;p30">
              <a:extLst>
                <a:ext uri="{FF2B5EF4-FFF2-40B4-BE49-F238E27FC236}">
                  <a16:creationId xmlns:a16="http://schemas.microsoft.com/office/drawing/2014/main" id="{4E7439ED-D41C-00D2-90A1-A8316A0B3614}"/>
                </a:ext>
              </a:extLst>
            </p:cNvPr>
            <p:cNvSpPr/>
            <p:nvPr/>
          </p:nvSpPr>
          <p:spPr>
            <a:xfrm>
              <a:off x="8264097" y="1899312"/>
              <a:ext cx="96718" cy="150944"/>
            </a:xfrm>
            <a:custGeom>
              <a:avLst/>
              <a:gdLst/>
              <a:ahLst/>
              <a:cxnLst/>
              <a:rect l="l" t="t" r="r" b="b"/>
              <a:pathLst>
                <a:path w="5365" h="8373" extrusionOk="0">
                  <a:moveTo>
                    <a:pt x="4696" y="0"/>
                  </a:moveTo>
                  <a:lnTo>
                    <a:pt x="4565" y="15"/>
                  </a:lnTo>
                  <a:lnTo>
                    <a:pt x="4434" y="44"/>
                  </a:lnTo>
                  <a:lnTo>
                    <a:pt x="4318" y="87"/>
                  </a:lnTo>
                  <a:lnTo>
                    <a:pt x="4201" y="160"/>
                  </a:lnTo>
                  <a:lnTo>
                    <a:pt x="4085" y="233"/>
                  </a:lnTo>
                  <a:lnTo>
                    <a:pt x="3998" y="334"/>
                  </a:lnTo>
                  <a:lnTo>
                    <a:pt x="3911" y="436"/>
                  </a:lnTo>
                  <a:lnTo>
                    <a:pt x="3838" y="552"/>
                  </a:lnTo>
                  <a:lnTo>
                    <a:pt x="3780" y="669"/>
                  </a:lnTo>
                  <a:lnTo>
                    <a:pt x="3693" y="930"/>
                  </a:lnTo>
                  <a:lnTo>
                    <a:pt x="3620" y="1177"/>
                  </a:lnTo>
                  <a:lnTo>
                    <a:pt x="3547" y="1439"/>
                  </a:lnTo>
                  <a:lnTo>
                    <a:pt x="3417" y="1875"/>
                  </a:lnTo>
                  <a:lnTo>
                    <a:pt x="3257" y="2311"/>
                  </a:lnTo>
                  <a:lnTo>
                    <a:pt x="3053" y="2733"/>
                  </a:lnTo>
                  <a:lnTo>
                    <a:pt x="2850" y="3125"/>
                  </a:lnTo>
                  <a:lnTo>
                    <a:pt x="2602" y="3518"/>
                  </a:lnTo>
                  <a:lnTo>
                    <a:pt x="2341" y="3896"/>
                  </a:lnTo>
                  <a:lnTo>
                    <a:pt x="2050" y="4245"/>
                  </a:lnTo>
                  <a:lnTo>
                    <a:pt x="1745" y="4593"/>
                  </a:lnTo>
                  <a:lnTo>
                    <a:pt x="1396" y="4913"/>
                  </a:lnTo>
                  <a:lnTo>
                    <a:pt x="1062" y="5248"/>
                  </a:lnTo>
                  <a:lnTo>
                    <a:pt x="727" y="5582"/>
                  </a:lnTo>
                  <a:lnTo>
                    <a:pt x="567" y="5756"/>
                  </a:lnTo>
                  <a:lnTo>
                    <a:pt x="422" y="5945"/>
                  </a:lnTo>
                  <a:lnTo>
                    <a:pt x="320" y="6105"/>
                  </a:lnTo>
                  <a:lnTo>
                    <a:pt x="219" y="6265"/>
                  </a:lnTo>
                  <a:lnTo>
                    <a:pt x="146" y="6425"/>
                  </a:lnTo>
                  <a:lnTo>
                    <a:pt x="88" y="6585"/>
                  </a:lnTo>
                  <a:lnTo>
                    <a:pt x="44" y="6745"/>
                  </a:lnTo>
                  <a:lnTo>
                    <a:pt x="15" y="6905"/>
                  </a:lnTo>
                  <a:lnTo>
                    <a:pt x="1" y="7050"/>
                  </a:lnTo>
                  <a:lnTo>
                    <a:pt x="1" y="7195"/>
                  </a:lnTo>
                  <a:lnTo>
                    <a:pt x="15" y="7341"/>
                  </a:lnTo>
                  <a:lnTo>
                    <a:pt x="30" y="7472"/>
                  </a:lnTo>
                  <a:lnTo>
                    <a:pt x="73" y="7602"/>
                  </a:lnTo>
                  <a:lnTo>
                    <a:pt x="117" y="7719"/>
                  </a:lnTo>
                  <a:lnTo>
                    <a:pt x="175" y="7835"/>
                  </a:lnTo>
                  <a:lnTo>
                    <a:pt x="248" y="7937"/>
                  </a:lnTo>
                  <a:lnTo>
                    <a:pt x="320" y="8024"/>
                  </a:lnTo>
                  <a:lnTo>
                    <a:pt x="408" y="8111"/>
                  </a:lnTo>
                  <a:lnTo>
                    <a:pt x="509" y="8184"/>
                  </a:lnTo>
                  <a:lnTo>
                    <a:pt x="611" y="8242"/>
                  </a:lnTo>
                  <a:lnTo>
                    <a:pt x="713" y="8300"/>
                  </a:lnTo>
                  <a:lnTo>
                    <a:pt x="829" y="8329"/>
                  </a:lnTo>
                  <a:lnTo>
                    <a:pt x="945" y="8358"/>
                  </a:lnTo>
                  <a:lnTo>
                    <a:pt x="1076" y="8373"/>
                  </a:lnTo>
                  <a:lnTo>
                    <a:pt x="1207" y="8373"/>
                  </a:lnTo>
                  <a:lnTo>
                    <a:pt x="1338" y="8358"/>
                  </a:lnTo>
                  <a:lnTo>
                    <a:pt x="1469" y="8315"/>
                  </a:lnTo>
                  <a:lnTo>
                    <a:pt x="1614" y="8271"/>
                  </a:lnTo>
                  <a:lnTo>
                    <a:pt x="1745" y="8198"/>
                  </a:lnTo>
                  <a:lnTo>
                    <a:pt x="1890" y="8111"/>
                  </a:lnTo>
                  <a:lnTo>
                    <a:pt x="2021" y="8009"/>
                  </a:lnTo>
                  <a:lnTo>
                    <a:pt x="2166" y="7893"/>
                  </a:lnTo>
                  <a:lnTo>
                    <a:pt x="2297" y="7762"/>
                  </a:lnTo>
                  <a:lnTo>
                    <a:pt x="2443" y="7588"/>
                  </a:lnTo>
                  <a:lnTo>
                    <a:pt x="2690" y="7268"/>
                  </a:lnTo>
                  <a:lnTo>
                    <a:pt x="2937" y="6934"/>
                  </a:lnTo>
                  <a:lnTo>
                    <a:pt x="3169" y="6585"/>
                  </a:lnTo>
                  <a:lnTo>
                    <a:pt x="3387" y="6221"/>
                  </a:lnTo>
                  <a:lnTo>
                    <a:pt x="3605" y="5858"/>
                  </a:lnTo>
                  <a:lnTo>
                    <a:pt x="3809" y="5495"/>
                  </a:lnTo>
                  <a:lnTo>
                    <a:pt x="3998" y="5117"/>
                  </a:lnTo>
                  <a:lnTo>
                    <a:pt x="4187" y="4739"/>
                  </a:lnTo>
                  <a:lnTo>
                    <a:pt x="4347" y="4346"/>
                  </a:lnTo>
                  <a:lnTo>
                    <a:pt x="4507" y="3968"/>
                  </a:lnTo>
                  <a:lnTo>
                    <a:pt x="4667" y="3576"/>
                  </a:lnTo>
                  <a:lnTo>
                    <a:pt x="4812" y="3169"/>
                  </a:lnTo>
                  <a:lnTo>
                    <a:pt x="4943" y="2776"/>
                  </a:lnTo>
                  <a:lnTo>
                    <a:pt x="5059" y="2384"/>
                  </a:lnTo>
                  <a:lnTo>
                    <a:pt x="5161" y="1977"/>
                  </a:lnTo>
                  <a:lnTo>
                    <a:pt x="5263" y="1570"/>
                  </a:lnTo>
                  <a:lnTo>
                    <a:pt x="5321" y="1352"/>
                  </a:lnTo>
                  <a:lnTo>
                    <a:pt x="5350" y="1134"/>
                  </a:lnTo>
                  <a:lnTo>
                    <a:pt x="5364" y="916"/>
                  </a:lnTo>
                  <a:lnTo>
                    <a:pt x="5364" y="800"/>
                  </a:lnTo>
                  <a:lnTo>
                    <a:pt x="5350" y="698"/>
                  </a:lnTo>
                  <a:lnTo>
                    <a:pt x="5321" y="581"/>
                  </a:lnTo>
                  <a:lnTo>
                    <a:pt x="5277" y="480"/>
                  </a:lnTo>
                  <a:lnTo>
                    <a:pt x="5233" y="378"/>
                  </a:lnTo>
                  <a:lnTo>
                    <a:pt x="5175" y="291"/>
                  </a:lnTo>
                  <a:lnTo>
                    <a:pt x="5103" y="204"/>
                  </a:lnTo>
                  <a:lnTo>
                    <a:pt x="5015" y="131"/>
                  </a:lnTo>
                  <a:lnTo>
                    <a:pt x="4928" y="73"/>
                  </a:lnTo>
                  <a:lnTo>
                    <a:pt x="4826" y="29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095;p30">
              <a:extLst>
                <a:ext uri="{FF2B5EF4-FFF2-40B4-BE49-F238E27FC236}">
                  <a16:creationId xmlns:a16="http://schemas.microsoft.com/office/drawing/2014/main" id="{CB7B4E3D-290C-2F7E-759C-6B81A4AED0A1}"/>
                </a:ext>
              </a:extLst>
            </p:cNvPr>
            <p:cNvSpPr/>
            <p:nvPr/>
          </p:nvSpPr>
          <p:spPr>
            <a:xfrm>
              <a:off x="8233703" y="1875191"/>
              <a:ext cx="96718" cy="150962"/>
            </a:xfrm>
            <a:custGeom>
              <a:avLst/>
              <a:gdLst/>
              <a:ahLst/>
              <a:cxnLst/>
              <a:rect l="l" t="t" r="r" b="b"/>
              <a:pathLst>
                <a:path w="5365" h="8374" extrusionOk="0">
                  <a:moveTo>
                    <a:pt x="4695" y="1"/>
                  </a:moveTo>
                  <a:lnTo>
                    <a:pt x="4565" y="15"/>
                  </a:lnTo>
                  <a:lnTo>
                    <a:pt x="4434" y="30"/>
                  </a:lnTo>
                  <a:lnTo>
                    <a:pt x="4318" y="88"/>
                  </a:lnTo>
                  <a:lnTo>
                    <a:pt x="4201" y="161"/>
                  </a:lnTo>
                  <a:lnTo>
                    <a:pt x="4085" y="233"/>
                  </a:lnTo>
                  <a:lnTo>
                    <a:pt x="3998" y="335"/>
                  </a:lnTo>
                  <a:lnTo>
                    <a:pt x="3911" y="437"/>
                  </a:lnTo>
                  <a:lnTo>
                    <a:pt x="3838" y="553"/>
                  </a:lnTo>
                  <a:lnTo>
                    <a:pt x="3780" y="669"/>
                  </a:lnTo>
                  <a:lnTo>
                    <a:pt x="3693" y="931"/>
                  </a:lnTo>
                  <a:lnTo>
                    <a:pt x="3620" y="1178"/>
                  </a:lnTo>
                  <a:lnTo>
                    <a:pt x="3547" y="1440"/>
                  </a:lnTo>
                  <a:lnTo>
                    <a:pt x="3416" y="1876"/>
                  </a:lnTo>
                  <a:lnTo>
                    <a:pt x="3242" y="2312"/>
                  </a:lnTo>
                  <a:lnTo>
                    <a:pt x="3053" y="2733"/>
                  </a:lnTo>
                  <a:lnTo>
                    <a:pt x="2849" y="3126"/>
                  </a:lnTo>
                  <a:lnTo>
                    <a:pt x="2602" y="3518"/>
                  </a:lnTo>
                  <a:lnTo>
                    <a:pt x="2341" y="3896"/>
                  </a:lnTo>
                  <a:lnTo>
                    <a:pt x="2050" y="4245"/>
                  </a:lnTo>
                  <a:lnTo>
                    <a:pt x="1745" y="4594"/>
                  </a:lnTo>
                  <a:lnTo>
                    <a:pt x="1396" y="4914"/>
                  </a:lnTo>
                  <a:lnTo>
                    <a:pt x="1062" y="5248"/>
                  </a:lnTo>
                  <a:lnTo>
                    <a:pt x="727" y="5583"/>
                  </a:lnTo>
                  <a:lnTo>
                    <a:pt x="567" y="5757"/>
                  </a:lnTo>
                  <a:lnTo>
                    <a:pt x="422" y="5946"/>
                  </a:lnTo>
                  <a:lnTo>
                    <a:pt x="320" y="6106"/>
                  </a:lnTo>
                  <a:lnTo>
                    <a:pt x="218" y="6266"/>
                  </a:lnTo>
                  <a:lnTo>
                    <a:pt x="146" y="6426"/>
                  </a:lnTo>
                  <a:lnTo>
                    <a:pt x="88" y="6586"/>
                  </a:lnTo>
                  <a:lnTo>
                    <a:pt x="44" y="6745"/>
                  </a:lnTo>
                  <a:lnTo>
                    <a:pt x="15" y="6905"/>
                  </a:lnTo>
                  <a:lnTo>
                    <a:pt x="0" y="7051"/>
                  </a:lnTo>
                  <a:lnTo>
                    <a:pt x="0" y="7196"/>
                  </a:lnTo>
                  <a:lnTo>
                    <a:pt x="15" y="7341"/>
                  </a:lnTo>
                  <a:lnTo>
                    <a:pt x="29" y="7472"/>
                  </a:lnTo>
                  <a:lnTo>
                    <a:pt x="73" y="7603"/>
                  </a:lnTo>
                  <a:lnTo>
                    <a:pt x="117" y="7719"/>
                  </a:lnTo>
                  <a:lnTo>
                    <a:pt x="175" y="7821"/>
                  </a:lnTo>
                  <a:lnTo>
                    <a:pt x="248" y="7937"/>
                  </a:lnTo>
                  <a:lnTo>
                    <a:pt x="320" y="8025"/>
                  </a:lnTo>
                  <a:lnTo>
                    <a:pt x="407" y="8112"/>
                  </a:lnTo>
                  <a:lnTo>
                    <a:pt x="509" y="8184"/>
                  </a:lnTo>
                  <a:lnTo>
                    <a:pt x="611" y="8243"/>
                  </a:lnTo>
                  <a:lnTo>
                    <a:pt x="713" y="8301"/>
                  </a:lnTo>
                  <a:lnTo>
                    <a:pt x="829" y="8330"/>
                  </a:lnTo>
                  <a:lnTo>
                    <a:pt x="945" y="8359"/>
                  </a:lnTo>
                  <a:lnTo>
                    <a:pt x="1076" y="8373"/>
                  </a:lnTo>
                  <a:lnTo>
                    <a:pt x="1207" y="8373"/>
                  </a:lnTo>
                  <a:lnTo>
                    <a:pt x="1338" y="8344"/>
                  </a:lnTo>
                  <a:lnTo>
                    <a:pt x="1469" y="8315"/>
                  </a:lnTo>
                  <a:lnTo>
                    <a:pt x="1614" y="8272"/>
                  </a:lnTo>
                  <a:lnTo>
                    <a:pt x="1745" y="8199"/>
                  </a:lnTo>
                  <a:lnTo>
                    <a:pt x="1890" y="8112"/>
                  </a:lnTo>
                  <a:lnTo>
                    <a:pt x="2021" y="8010"/>
                  </a:lnTo>
                  <a:lnTo>
                    <a:pt x="2166" y="7894"/>
                  </a:lnTo>
                  <a:lnTo>
                    <a:pt x="2297" y="7748"/>
                  </a:lnTo>
                  <a:lnTo>
                    <a:pt x="2442" y="7588"/>
                  </a:lnTo>
                  <a:lnTo>
                    <a:pt x="2690" y="7269"/>
                  </a:lnTo>
                  <a:lnTo>
                    <a:pt x="2937" y="6920"/>
                  </a:lnTo>
                  <a:lnTo>
                    <a:pt x="3169" y="6586"/>
                  </a:lnTo>
                  <a:lnTo>
                    <a:pt x="3387" y="6222"/>
                  </a:lnTo>
                  <a:lnTo>
                    <a:pt x="3605" y="5859"/>
                  </a:lnTo>
                  <a:lnTo>
                    <a:pt x="3809" y="5495"/>
                  </a:lnTo>
                  <a:lnTo>
                    <a:pt x="3998" y="5117"/>
                  </a:lnTo>
                  <a:lnTo>
                    <a:pt x="4172" y="4739"/>
                  </a:lnTo>
                  <a:lnTo>
                    <a:pt x="4347" y="4347"/>
                  </a:lnTo>
                  <a:lnTo>
                    <a:pt x="4507" y="3969"/>
                  </a:lnTo>
                  <a:lnTo>
                    <a:pt x="4666" y="3577"/>
                  </a:lnTo>
                  <a:lnTo>
                    <a:pt x="4812" y="3170"/>
                  </a:lnTo>
                  <a:lnTo>
                    <a:pt x="4943" y="2777"/>
                  </a:lnTo>
                  <a:lnTo>
                    <a:pt x="5059" y="2370"/>
                  </a:lnTo>
                  <a:lnTo>
                    <a:pt x="5161" y="1978"/>
                  </a:lnTo>
                  <a:lnTo>
                    <a:pt x="5262" y="1571"/>
                  </a:lnTo>
                  <a:lnTo>
                    <a:pt x="5321" y="1353"/>
                  </a:lnTo>
                  <a:lnTo>
                    <a:pt x="5350" y="1135"/>
                  </a:lnTo>
                  <a:lnTo>
                    <a:pt x="5364" y="916"/>
                  </a:lnTo>
                  <a:lnTo>
                    <a:pt x="5350" y="800"/>
                  </a:lnTo>
                  <a:lnTo>
                    <a:pt x="5350" y="698"/>
                  </a:lnTo>
                  <a:lnTo>
                    <a:pt x="5321" y="582"/>
                  </a:lnTo>
                  <a:lnTo>
                    <a:pt x="5277" y="480"/>
                  </a:lnTo>
                  <a:lnTo>
                    <a:pt x="5233" y="379"/>
                  </a:lnTo>
                  <a:lnTo>
                    <a:pt x="5175" y="291"/>
                  </a:lnTo>
                  <a:lnTo>
                    <a:pt x="5103" y="204"/>
                  </a:lnTo>
                  <a:lnTo>
                    <a:pt x="5015" y="132"/>
                  </a:lnTo>
                  <a:lnTo>
                    <a:pt x="4928" y="73"/>
                  </a:lnTo>
                  <a:lnTo>
                    <a:pt x="4826" y="30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096;p30">
              <a:extLst>
                <a:ext uri="{FF2B5EF4-FFF2-40B4-BE49-F238E27FC236}">
                  <a16:creationId xmlns:a16="http://schemas.microsoft.com/office/drawing/2014/main" id="{BB78352C-93D6-EB9B-7C45-F8165A5057E6}"/>
                </a:ext>
              </a:extLst>
            </p:cNvPr>
            <p:cNvSpPr/>
            <p:nvPr/>
          </p:nvSpPr>
          <p:spPr>
            <a:xfrm>
              <a:off x="8195971" y="1876760"/>
              <a:ext cx="96700" cy="150962"/>
            </a:xfrm>
            <a:custGeom>
              <a:avLst/>
              <a:gdLst/>
              <a:ahLst/>
              <a:cxnLst/>
              <a:rect l="l" t="t" r="r" b="b"/>
              <a:pathLst>
                <a:path w="5364" h="8374" extrusionOk="0">
                  <a:moveTo>
                    <a:pt x="4695" y="1"/>
                  </a:moveTo>
                  <a:lnTo>
                    <a:pt x="4565" y="15"/>
                  </a:lnTo>
                  <a:lnTo>
                    <a:pt x="4434" y="45"/>
                  </a:lnTo>
                  <a:lnTo>
                    <a:pt x="4317" y="88"/>
                  </a:lnTo>
                  <a:lnTo>
                    <a:pt x="4201" y="161"/>
                  </a:lnTo>
                  <a:lnTo>
                    <a:pt x="4085" y="234"/>
                  </a:lnTo>
                  <a:lnTo>
                    <a:pt x="3998" y="335"/>
                  </a:lnTo>
                  <a:lnTo>
                    <a:pt x="3910" y="452"/>
                  </a:lnTo>
                  <a:lnTo>
                    <a:pt x="3838" y="553"/>
                  </a:lnTo>
                  <a:lnTo>
                    <a:pt x="3780" y="684"/>
                  </a:lnTo>
                  <a:lnTo>
                    <a:pt x="3692" y="931"/>
                  </a:lnTo>
                  <a:lnTo>
                    <a:pt x="3620" y="1193"/>
                  </a:lnTo>
                  <a:lnTo>
                    <a:pt x="3547" y="1440"/>
                  </a:lnTo>
                  <a:lnTo>
                    <a:pt x="3416" y="1891"/>
                  </a:lnTo>
                  <a:lnTo>
                    <a:pt x="3242" y="2312"/>
                  </a:lnTo>
                  <a:lnTo>
                    <a:pt x="3053" y="2734"/>
                  </a:lnTo>
                  <a:lnTo>
                    <a:pt x="2849" y="3141"/>
                  </a:lnTo>
                  <a:lnTo>
                    <a:pt x="2602" y="3519"/>
                  </a:lnTo>
                  <a:lnTo>
                    <a:pt x="2341" y="3897"/>
                  </a:lnTo>
                  <a:lnTo>
                    <a:pt x="2050" y="4260"/>
                  </a:lnTo>
                  <a:lnTo>
                    <a:pt x="1745" y="4594"/>
                  </a:lnTo>
                  <a:lnTo>
                    <a:pt x="1396" y="4914"/>
                  </a:lnTo>
                  <a:lnTo>
                    <a:pt x="1061" y="5248"/>
                  </a:lnTo>
                  <a:lnTo>
                    <a:pt x="727" y="5583"/>
                  </a:lnTo>
                  <a:lnTo>
                    <a:pt x="567" y="5757"/>
                  </a:lnTo>
                  <a:lnTo>
                    <a:pt x="422" y="5946"/>
                  </a:lnTo>
                  <a:lnTo>
                    <a:pt x="305" y="6106"/>
                  </a:lnTo>
                  <a:lnTo>
                    <a:pt x="218" y="6266"/>
                  </a:lnTo>
                  <a:lnTo>
                    <a:pt x="146" y="6426"/>
                  </a:lnTo>
                  <a:lnTo>
                    <a:pt x="87" y="6586"/>
                  </a:lnTo>
                  <a:lnTo>
                    <a:pt x="44" y="6746"/>
                  </a:lnTo>
                  <a:lnTo>
                    <a:pt x="15" y="6906"/>
                  </a:lnTo>
                  <a:lnTo>
                    <a:pt x="0" y="7051"/>
                  </a:lnTo>
                  <a:lnTo>
                    <a:pt x="0" y="7196"/>
                  </a:lnTo>
                  <a:lnTo>
                    <a:pt x="0" y="7342"/>
                  </a:lnTo>
                  <a:lnTo>
                    <a:pt x="29" y="7472"/>
                  </a:lnTo>
                  <a:lnTo>
                    <a:pt x="73" y="7603"/>
                  </a:lnTo>
                  <a:lnTo>
                    <a:pt x="117" y="7720"/>
                  </a:lnTo>
                  <a:lnTo>
                    <a:pt x="175" y="7836"/>
                  </a:lnTo>
                  <a:lnTo>
                    <a:pt x="247" y="7938"/>
                  </a:lnTo>
                  <a:lnTo>
                    <a:pt x="320" y="8025"/>
                  </a:lnTo>
                  <a:lnTo>
                    <a:pt x="407" y="8112"/>
                  </a:lnTo>
                  <a:lnTo>
                    <a:pt x="509" y="8185"/>
                  </a:lnTo>
                  <a:lnTo>
                    <a:pt x="611" y="8243"/>
                  </a:lnTo>
                  <a:lnTo>
                    <a:pt x="712" y="8301"/>
                  </a:lnTo>
                  <a:lnTo>
                    <a:pt x="829" y="8330"/>
                  </a:lnTo>
                  <a:lnTo>
                    <a:pt x="945" y="8359"/>
                  </a:lnTo>
                  <a:lnTo>
                    <a:pt x="1076" y="8374"/>
                  </a:lnTo>
                  <a:lnTo>
                    <a:pt x="1207" y="8374"/>
                  </a:lnTo>
                  <a:lnTo>
                    <a:pt x="1338" y="8359"/>
                  </a:lnTo>
                  <a:lnTo>
                    <a:pt x="1468" y="8316"/>
                  </a:lnTo>
                  <a:lnTo>
                    <a:pt x="1614" y="8272"/>
                  </a:lnTo>
                  <a:lnTo>
                    <a:pt x="1745" y="8199"/>
                  </a:lnTo>
                  <a:lnTo>
                    <a:pt x="1890" y="8127"/>
                  </a:lnTo>
                  <a:lnTo>
                    <a:pt x="2021" y="8025"/>
                  </a:lnTo>
                  <a:lnTo>
                    <a:pt x="2166" y="7894"/>
                  </a:lnTo>
                  <a:lnTo>
                    <a:pt x="2297" y="7763"/>
                  </a:lnTo>
                  <a:lnTo>
                    <a:pt x="2442" y="7603"/>
                  </a:lnTo>
                  <a:lnTo>
                    <a:pt x="2689" y="7269"/>
                  </a:lnTo>
                  <a:lnTo>
                    <a:pt x="2936" y="6935"/>
                  </a:lnTo>
                  <a:lnTo>
                    <a:pt x="3169" y="6586"/>
                  </a:lnTo>
                  <a:lnTo>
                    <a:pt x="3387" y="6222"/>
                  </a:lnTo>
                  <a:lnTo>
                    <a:pt x="3605" y="5859"/>
                  </a:lnTo>
                  <a:lnTo>
                    <a:pt x="3809" y="5496"/>
                  </a:lnTo>
                  <a:lnTo>
                    <a:pt x="3998" y="5118"/>
                  </a:lnTo>
                  <a:lnTo>
                    <a:pt x="4172" y="4740"/>
                  </a:lnTo>
                  <a:lnTo>
                    <a:pt x="4346" y="4362"/>
                  </a:lnTo>
                  <a:lnTo>
                    <a:pt x="4506" y="3969"/>
                  </a:lnTo>
                  <a:lnTo>
                    <a:pt x="4666" y="3577"/>
                  </a:lnTo>
                  <a:lnTo>
                    <a:pt x="4812" y="3184"/>
                  </a:lnTo>
                  <a:lnTo>
                    <a:pt x="4942" y="2777"/>
                  </a:lnTo>
                  <a:lnTo>
                    <a:pt x="5059" y="2385"/>
                  </a:lnTo>
                  <a:lnTo>
                    <a:pt x="5160" y="1978"/>
                  </a:lnTo>
                  <a:lnTo>
                    <a:pt x="5262" y="1571"/>
                  </a:lnTo>
                  <a:lnTo>
                    <a:pt x="5320" y="1353"/>
                  </a:lnTo>
                  <a:lnTo>
                    <a:pt x="5349" y="1135"/>
                  </a:lnTo>
                  <a:lnTo>
                    <a:pt x="5364" y="917"/>
                  </a:lnTo>
                  <a:lnTo>
                    <a:pt x="5349" y="800"/>
                  </a:lnTo>
                  <a:lnTo>
                    <a:pt x="5335" y="699"/>
                  </a:lnTo>
                  <a:lnTo>
                    <a:pt x="5320" y="582"/>
                  </a:lnTo>
                  <a:lnTo>
                    <a:pt x="5277" y="481"/>
                  </a:lnTo>
                  <a:lnTo>
                    <a:pt x="5233" y="379"/>
                  </a:lnTo>
                  <a:lnTo>
                    <a:pt x="5175" y="292"/>
                  </a:lnTo>
                  <a:lnTo>
                    <a:pt x="5102" y="204"/>
                  </a:lnTo>
                  <a:lnTo>
                    <a:pt x="5015" y="132"/>
                  </a:lnTo>
                  <a:lnTo>
                    <a:pt x="4928" y="74"/>
                  </a:lnTo>
                  <a:lnTo>
                    <a:pt x="4826" y="30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097;p30">
              <a:extLst>
                <a:ext uri="{FF2B5EF4-FFF2-40B4-BE49-F238E27FC236}">
                  <a16:creationId xmlns:a16="http://schemas.microsoft.com/office/drawing/2014/main" id="{3866FF1D-1795-D5C9-8FFE-F66889FD763A}"/>
                </a:ext>
              </a:extLst>
            </p:cNvPr>
            <p:cNvSpPr/>
            <p:nvPr/>
          </p:nvSpPr>
          <p:spPr>
            <a:xfrm>
              <a:off x="8173437" y="1895364"/>
              <a:ext cx="78888" cy="122930"/>
            </a:xfrm>
            <a:custGeom>
              <a:avLst/>
              <a:gdLst/>
              <a:ahLst/>
              <a:cxnLst/>
              <a:rect l="l" t="t" r="r" b="b"/>
              <a:pathLst>
                <a:path w="4376" h="6819" extrusionOk="0">
                  <a:moveTo>
                    <a:pt x="3721" y="1"/>
                  </a:moveTo>
                  <a:lnTo>
                    <a:pt x="3620" y="16"/>
                  </a:lnTo>
                  <a:lnTo>
                    <a:pt x="3518" y="59"/>
                  </a:lnTo>
                  <a:lnTo>
                    <a:pt x="3431" y="117"/>
                  </a:lnTo>
                  <a:lnTo>
                    <a:pt x="3343" y="190"/>
                  </a:lnTo>
                  <a:lnTo>
                    <a:pt x="3256" y="263"/>
                  </a:lnTo>
                  <a:lnTo>
                    <a:pt x="3198" y="350"/>
                  </a:lnTo>
                  <a:lnTo>
                    <a:pt x="3140" y="452"/>
                  </a:lnTo>
                  <a:lnTo>
                    <a:pt x="3082" y="539"/>
                  </a:lnTo>
                  <a:lnTo>
                    <a:pt x="3009" y="742"/>
                  </a:lnTo>
                  <a:lnTo>
                    <a:pt x="2951" y="960"/>
                  </a:lnTo>
                  <a:lnTo>
                    <a:pt x="2893" y="1164"/>
                  </a:lnTo>
                  <a:lnTo>
                    <a:pt x="2791" y="1527"/>
                  </a:lnTo>
                  <a:lnTo>
                    <a:pt x="2646" y="1876"/>
                  </a:lnTo>
                  <a:lnTo>
                    <a:pt x="2500" y="2210"/>
                  </a:lnTo>
                  <a:lnTo>
                    <a:pt x="2326" y="2545"/>
                  </a:lnTo>
                  <a:lnTo>
                    <a:pt x="2122" y="2865"/>
                  </a:lnTo>
                  <a:lnTo>
                    <a:pt x="1904" y="3170"/>
                  </a:lnTo>
                  <a:lnTo>
                    <a:pt x="1672" y="3461"/>
                  </a:lnTo>
                  <a:lnTo>
                    <a:pt x="1425" y="3737"/>
                  </a:lnTo>
                  <a:lnTo>
                    <a:pt x="1148" y="3998"/>
                  </a:lnTo>
                  <a:lnTo>
                    <a:pt x="858" y="4275"/>
                  </a:lnTo>
                  <a:lnTo>
                    <a:pt x="596" y="4551"/>
                  </a:lnTo>
                  <a:lnTo>
                    <a:pt x="465" y="4682"/>
                  </a:lnTo>
                  <a:lnTo>
                    <a:pt x="349" y="4841"/>
                  </a:lnTo>
                  <a:lnTo>
                    <a:pt x="262" y="4972"/>
                  </a:lnTo>
                  <a:lnTo>
                    <a:pt x="175" y="5103"/>
                  </a:lnTo>
                  <a:lnTo>
                    <a:pt x="116" y="5234"/>
                  </a:lnTo>
                  <a:lnTo>
                    <a:pt x="73" y="5365"/>
                  </a:lnTo>
                  <a:lnTo>
                    <a:pt x="29" y="5496"/>
                  </a:lnTo>
                  <a:lnTo>
                    <a:pt x="15" y="5626"/>
                  </a:lnTo>
                  <a:lnTo>
                    <a:pt x="0" y="5743"/>
                  </a:lnTo>
                  <a:lnTo>
                    <a:pt x="0" y="5859"/>
                  </a:lnTo>
                  <a:lnTo>
                    <a:pt x="0" y="5975"/>
                  </a:lnTo>
                  <a:lnTo>
                    <a:pt x="29" y="6092"/>
                  </a:lnTo>
                  <a:lnTo>
                    <a:pt x="58" y="6193"/>
                  </a:lnTo>
                  <a:lnTo>
                    <a:pt x="102" y="6295"/>
                  </a:lnTo>
                  <a:lnTo>
                    <a:pt x="145" y="6382"/>
                  </a:lnTo>
                  <a:lnTo>
                    <a:pt x="204" y="6469"/>
                  </a:lnTo>
                  <a:lnTo>
                    <a:pt x="262" y="6542"/>
                  </a:lnTo>
                  <a:lnTo>
                    <a:pt x="334" y="6615"/>
                  </a:lnTo>
                  <a:lnTo>
                    <a:pt x="407" y="6673"/>
                  </a:lnTo>
                  <a:lnTo>
                    <a:pt x="494" y="6717"/>
                  </a:lnTo>
                  <a:lnTo>
                    <a:pt x="582" y="6760"/>
                  </a:lnTo>
                  <a:lnTo>
                    <a:pt x="683" y="6789"/>
                  </a:lnTo>
                  <a:lnTo>
                    <a:pt x="771" y="6818"/>
                  </a:lnTo>
                  <a:lnTo>
                    <a:pt x="989" y="6818"/>
                  </a:lnTo>
                  <a:lnTo>
                    <a:pt x="1090" y="6804"/>
                  </a:lnTo>
                  <a:lnTo>
                    <a:pt x="1207" y="6775"/>
                  </a:lnTo>
                  <a:lnTo>
                    <a:pt x="1308" y="6746"/>
                  </a:lnTo>
                  <a:lnTo>
                    <a:pt x="1425" y="6688"/>
                  </a:lnTo>
                  <a:lnTo>
                    <a:pt x="1541" y="6615"/>
                  </a:lnTo>
                  <a:lnTo>
                    <a:pt x="1657" y="6542"/>
                  </a:lnTo>
                  <a:lnTo>
                    <a:pt x="1774" y="6440"/>
                  </a:lnTo>
                  <a:lnTo>
                    <a:pt x="1875" y="6324"/>
                  </a:lnTo>
                  <a:lnTo>
                    <a:pt x="1992" y="6193"/>
                  </a:lnTo>
                  <a:lnTo>
                    <a:pt x="2195" y="5917"/>
                  </a:lnTo>
                  <a:lnTo>
                    <a:pt x="2399" y="5641"/>
                  </a:lnTo>
                  <a:lnTo>
                    <a:pt x="2588" y="5365"/>
                  </a:lnTo>
                  <a:lnTo>
                    <a:pt x="2762" y="5074"/>
                  </a:lnTo>
                  <a:lnTo>
                    <a:pt x="2936" y="4783"/>
                  </a:lnTo>
                  <a:lnTo>
                    <a:pt x="3111" y="4478"/>
                  </a:lnTo>
                  <a:lnTo>
                    <a:pt x="3271" y="4173"/>
                  </a:lnTo>
                  <a:lnTo>
                    <a:pt x="3416" y="3853"/>
                  </a:lnTo>
                  <a:lnTo>
                    <a:pt x="3547" y="3548"/>
                  </a:lnTo>
                  <a:lnTo>
                    <a:pt x="3678" y="3228"/>
                  </a:lnTo>
                  <a:lnTo>
                    <a:pt x="3809" y="2908"/>
                  </a:lnTo>
                  <a:lnTo>
                    <a:pt x="3925" y="2588"/>
                  </a:lnTo>
                  <a:lnTo>
                    <a:pt x="4128" y="1934"/>
                  </a:lnTo>
                  <a:lnTo>
                    <a:pt x="4303" y="1280"/>
                  </a:lnTo>
                  <a:lnTo>
                    <a:pt x="4332" y="1091"/>
                  </a:lnTo>
                  <a:lnTo>
                    <a:pt x="4361" y="917"/>
                  </a:lnTo>
                  <a:lnTo>
                    <a:pt x="4375" y="742"/>
                  </a:lnTo>
                  <a:lnTo>
                    <a:pt x="4361" y="553"/>
                  </a:lnTo>
                  <a:lnTo>
                    <a:pt x="4346" y="466"/>
                  </a:lnTo>
                  <a:lnTo>
                    <a:pt x="4317" y="379"/>
                  </a:lnTo>
                  <a:lnTo>
                    <a:pt x="4274" y="306"/>
                  </a:lnTo>
                  <a:lnTo>
                    <a:pt x="4216" y="219"/>
                  </a:lnTo>
                  <a:lnTo>
                    <a:pt x="4157" y="161"/>
                  </a:lnTo>
                  <a:lnTo>
                    <a:pt x="4099" y="103"/>
                  </a:lnTo>
                  <a:lnTo>
                    <a:pt x="4012" y="45"/>
                  </a:lnTo>
                  <a:lnTo>
                    <a:pt x="3939" y="16"/>
                  </a:lnTo>
                  <a:lnTo>
                    <a:pt x="3838" y="1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098;p30">
              <a:extLst>
                <a:ext uri="{FF2B5EF4-FFF2-40B4-BE49-F238E27FC236}">
                  <a16:creationId xmlns:a16="http://schemas.microsoft.com/office/drawing/2014/main" id="{1D3AC0B5-4334-42B8-E147-369A28ABD936}"/>
                </a:ext>
              </a:extLst>
            </p:cNvPr>
            <p:cNvSpPr/>
            <p:nvPr/>
          </p:nvSpPr>
          <p:spPr>
            <a:xfrm>
              <a:off x="8140933" y="1959307"/>
              <a:ext cx="176111" cy="128680"/>
            </a:xfrm>
            <a:custGeom>
              <a:avLst/>
              <a:gdLst/>
              <a:ahLst/>
              <a:cxnLst/>
              <a:rect l="l" t="t" r="r" b="b"/>
              <a:pathLst>
                <a:path w="9769" h="7138" extrusionOk="0">
                  <a:moveTo>
                    <a:pt x="5016" y="1"/>
                  </a:moveTo>
                  <a:lnTo>
                    <a:pt x="4696" y="15"/>
                  </a:lnTo>
                  <a:lnTo>
                    <a:pt x="4391" y="44"/>
                  </a:lnTo>
                  <a:lnTo>
                    <a:pt x="4071" y="103"/>
                  </a:lnTo>
                  <a:lnTo>
                    <a:pt x="3765" y="161"/>
                  </a:lnTo>
                  <a:lnTo>
                    <a:pt x="3460" y="248"/>
                  </a:lnTo>
                  <a:lnTo>
                    <a:pt x="3170" y="350"/>
                  </a:lnTo>
                  <a:lnTo>
                    <a:pt x="2879" y="466"/>
                  </a:lnTo>
                  <a:lnTo>
                    <a:pt x="2588" y="597"/>
                  </a:lnTo>
                  <a:lnTo>
                    <a:pt x="2312" y="742"/>
                  </a:lnTo>
                  <a:lnTo>
                    <a:pt x="2036" y="902"/>
                  </a:lnTo>
                  <a:lnTo>
                    <a:pt x="1774" y="1091"/>
                  </a:lnTo>
                  <a:lnTo>
                    <a:pt x="1527" y="1280"/>
                  </a:lnTo>
                  <a:lnTo>
                    <a:pt x="1294" y="1483"/>
                  </a:lnTo>
                  <a:lnTo>
                    <a:pt x="1076" y="1716"/>
                  </a:lnTo>
                  <a:lnTo>
                    <a:pt x="873" y="1934"/>
                  </a:lnTo>
                  <a:lnTo>
                    <a:pt x="669" y="2181"/>
                  </a:lnTo>
                  <a:lnTo>
                    <a:pt x="509" y="2428"/>
                  </a:lnTo>
                  <a:lnTo>
                    <a:pt x="350" y="2704"/>
                  </a:lnTo>
                  <a:lnTo>
                    <a:pt x="219" y="2981"/>
                  </a:lnTo>
                  <a:lnTo>
                    <a:pt x="117" y="3257"/>
                  </a:lnTo>
                  <a:lnTo>
                    <a:pt x="44" y="3548"/>
                  </a:lnTo>
                  <a:lnTo>
                    <a:pt x="30" y="3707"/>
                  </a:lnTo>
                  <a:lnTo>
                    <a:pt x="15" y="3853"/>
                  </a:lnTo>
                  <a:lnTo>
                    <a:pt x="1" y="4114"/>
                  </a:lnTo>
                  <a:lnTo>
                    <a:pt x="30" y="4362"/>
                  </a:lnTo>
                  <a:lnTo>
                    <a:pt x="73" y="4609"/>
                  </a:lnTo>
                  <a:lnTo>
                    <a:pt x="146" y="4841"/>
                  </a:lnTo>
                  <a:lnTo>
                    <a:pt x="233" y="5074"/>
                  </a:lnTo>
                  <a:lnTo>
                    <a:pt x="335" y="5306"/>
                  </a:lnTo>
                  <a:lnTo>
                    <a:pt x="466" y="5524"/>
                  </a:lnTo>
                  <a:lnTo>
                    <a:pt x="611" y="5742"/>
                  </a:lnTo>
                  <a:lnTo>
                    <a:pt x="771" y="5931"/>
                  </a:lnTo>
                  <a:lnTo>
                    <a:pt x="946" y="6120"/>
                  </a:lnTo>
                  <a:lnTo>
                    <a:pt x="1134" y="6295"/>
                  </a:lnTo>
                  <a:lnTo>
                    <a:pt x="1338" y="6455"/>
                  </a:lnTo>
                  <a:lnTo>
                    <a:pt x="1556" y="6600"/>
                  </a:lnTo>
                  <a:lnTo>
                    <a:pt x="1774" y="6731"/>
                  </a:lnTo>
                  <a:lnTo>
                    <a:pt x="2007" y="6833"/>
                  </a:lnTo>
                  <a:lnTo>
                    <a:pt x="2254" y="6934"/>
                  </a:lnTo>
                  <a:lnTo>
                    <a:pt x="2501" y="7007"/>
                  </a:lnTo>
                  <a:lnTo>
                    <a:pt x="2748" y="7065"/>
                  </a:lnTo>
                  <a:lnTo>
                    <a:pt x="2995" y="7109"/>
                  </a:lnTo>
                  <a:lnTo>
                    <a:pt x="3242" y="7138"/>
                  </a:lnTo>
                  <a:lnTo>
                    <a:pt x="3751" y="7138"/>
                  </a:lnTo>
                  <a:lnTo>
                    <a:pt x="3998" y="7123"/>
                  </a:lnTo>
                  <a:lnTo>
                    <a:pt x="4260" y="7094"/>
                  </a:lnTo>
                  <a:lnTo>
                    <a:pt x="4507" y="7065"/>
                  </a:lnTo>
                  <a:lnTo>
                    <a:pt x="4768" y="7007"/>
                  </a:lnTo>
                  <a:lnTo>
                    <a:pt x="5016" y="6949"/>
                  </a:lnTo>
                  <a:lnTo>
                    <a:pt x="5263" y="6876"/>
                  </a:lnTo>
                  <a:lnTo>
                    <a:pt x="5510" y="6789"/>
                  </a:lnTo>
                  <a:lnTo>
                    <a:pt x="5742" y="6702"/>
                  </a:lnTo>
                  <a:lnTo>
                    <a:pt x="5975" y="6600"/>
                  </a:lnTo>
                  <a:lnTo>
                    <a:pt x="6208" y="6484"/>
                  </a:lnTo>
                  <a:lnTo>
                    <a:pt x="6644" y="6266"/>
                  </a:lnTo>
                  <a:lnTo>
                    <a:pt x="7036" y="6048"/>
                  </a:lnTo>
                  <a:lnTo>
                    <a:pt x="7385" y="5830"/>
                  </a:lnTo>
                  <a:lnTo>
                    <a:pt x="7734" y="5597"/>
                  </a:lnTo>
                  <a:lnTo>
                    <a:pt x="8054" y="5365"/>
                  </a:lnTo>
                  <a:lnTo>
                    <a:pt x="8388" y="5103"/>
                  </a:lnTo>
                  <a:lnTo>
                    <a:pt x="8722" y="4812"/>
                  </a:lnTo>
                  <a:lnTo>
                    <a:pt x="9086" y="4478"/>
                  </a:lnTo>
                  <a:lnTo>
                    <a:pt x="9769" y="2646"/>
                  </a:lnTo>
                  <a:lnTo>
                    <a:pt x="9594" y="2385"/>
                  </a:lnTo>
                  <a:lnTo>
                    <a:pt x="9405" y="2123"/>
                  </a:lnTo>
                  <a:lnTo>
                    <a:pt x="9202" y="1890"/>
                  </a:lnTo>
                  <a:lnTo>
                    <a:pt x="8984" y="1658"/>
                  </a:lnTo>
                  <a:lnTo>
                    <a:pt x="8751" y="1440"/>
                  </a:lnTo>
                  <a:lnTo>
                    <a:pt x="8519" y="1236"/>
                  </a:lnTo>
                  <a:lnTo>
                    <a:pt x="8272" y="1047"/>
                  </a:lnTo>
                  <a:lnTo>
                    <a:pt x="8010" y="873"/>
                  </a:lnTo>
                  <a:lnTo>
                    <a:pt x="7734" y="698"/>
                  </a:lnTo>
                  <a:lnTo>
                    <a:pt x="7458" y="553"/>
                  </a:lnTo>
                  <a:lnTo>
                    <a:pt x="7167" y="422"/>
                  </a:lnTo>
                  <a:lnTo>
                    <a:pt x="6876" y="321"/>
                  </a:lnTo>
                  <a:lnTo>
                    <a:pt x="6571" y="219"/>
                  </a:lnTo>
                  <a:lnTo>
                    <a:pt x="6266" y="132"/>
                  </a:lnTo>
                  <a:lnTo>
                    <a:pt x="5960" y="73"/>
                  </a:lnTo>
                  <a:lnTo>
                    <a:pt x="5641" y="30"/>
                  </a:lnTo>
                  <a:lnTo>
                    <a:pt x="5335" y="15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099;p30">
              <a:extLst>
                <a:ext uri="{FF2B5EF4-FFF2-40B4-BE49-F238E27FC236}">
                  <a16:creationId xmlns:a16="http://schemas.microsoft.com/office/drawing/2014/main" id="{F53B5497-175E-5EF5-C295-385B0EEA6031}"/>
                </a:ext>
              </a:extLst>
            </p:cNvPr>
            <p:cNvSpPr/>
            <p:nvPr/>
          </p:nvSpPr>
          <p:spPr>
            <a:xfrm>
              <a:off x="8089050" y="2017230"/>
              <a:ext cx="155145" cy="591717"/>
            </a:xfrm>
            <a:custGeom>
              <a:avLst/>
              <a:gdLst/>
              <a:ahLst/>
              <a:cxnLst/>
              <a:rect l="l" t="t" r="r" b="b"/>
              <a:pathLst>
                <a:path w="8606" h="32823" extrusionOk="0">
                  <a:moveTo>
                    <a:pt x="3242" y="0"/>
                  </a:moveTo>
                  <a:lnTo>
                    <a:pt x="349" y="21702"/>
                  </a:lnTo>
                  <a:lnTo>
                    <a:pt x="233" y="22647"/>
                  </a:lnTo>
                  <a:lnTo>
                    <a:pt x="117" y="23607"/>
                  </a:lnTo>
                  <a:lnTo>
                    <a:pt x="73" y="24086"/>
                  </a:lnTo>
                  <a:lnTo>
                    <a:pt x="44" y="24566"/>
                  </a:lnTo>
                  <a:lnTo>
                    <a:pt x="15" y="25046"/>
                  </a:lnTo>
                  <a:lnTo>
                    <a:pt x="1" y="25525"/>
                  </a:lnTo>
                  <a:lnTo>
                    <a:pt x="1" y="26005"/>
                  </a:lnTo>
                  <a:lnTo>
                    <a:pt x="15" y="26470"/>
                  </a:lnTo>
                  <a:lnTo>
                    <a:pt x="44" y="26950"/>
                  </a:lnTo>
                  <a:lnTo>
                    <a:pt x="102" y="27415"/>
                  </a:lnTo>
                  <a:lnTo>
                    <a:pt x="160" y="27880"/>
                  </a:lnTo>
                  <a:lnTo>
                    <a:pt x="262" y="28331"/>
                  </a:lnTo>
                  <a:lnTo>
                    <a:pt x="364" y="28796"/>
                  </a:lnTo>
                  <a:lnTo>
                    <a:pt x="509" y="29232"/>
                  </a:lnTo>
                  <a:lnTo>
                    <a:pt x="597" y="29465"/>
                  </a:lnTo>
                  <a:lnTo>
                    <a:pt x="684" y="29668"/>
                  </a:lnTo>
                  <a:lnTo>
                    <a:pt x="786" y="29886"/>
                  </a:lnTo>
                  <a:lnTo>
                    <a:pt x="887" y="30104"/>
                  </a:lnTo>
                  <a:lnTo>
                    <a:pt x="1004" y="30308"/>
                  </a:lnTo>
                  <a:lnTo>
                    <a:pt x="1120" y="30497"/>
                  </a:lnTo>
                  <a:lnTo>
                    <a:pt x="1251" y="30700"/>
                  </a:lnTo>
                  <a:lnTo>
                    <a:pt x="1381" y="30889"/>
                  </a:lnTo>
                  <a:lnTo>
                    <a:pt x="1527" y="31063"/>
                  </a:lnTo>
                  <a:lnTo>
                    <a:pt x="1672" y="31252"/>
                  </a:lnTo>
                  <a:lnTo>
                    <a:pt x="1832" y="31412"/>
                  </a:lnTo>
                  <a:lnTo>
                    <a:pt x="1992" y="31572"/>
                  </a:lnTo>
                  <a:lnTo>
                    <a:pt x="2152" y="31732"/>
                  </a:lnTo>
                  <a:lnTo>
                    <a:pt x="2326" y="31878"/>
                  </a:lnTo>
                  <a:lnTo>
                    <a:pt x="2501" y="32008"/>
                  </a:lnTo>
                  <a:lnTo>
                    <a:pt x="2675" y="32139"/>
                  </a:lnTo>
                  <a:lnTo>
                    <a:pt x="2864" y="32255"/>
                  </a:lnTo>
                  <a:lnTo>
                    <a:pt x="3039" y="32372"/>
                  </a:lnTo>
                  <a:lnTo>
                    <a:pt x="3228" y="32459"/>
                  </a:lnTo>
                  <a:lnTo>
                    <a:pt x="3431" y="32546"/>
                  </a:lnTo>
                  <a:lnTo>
                    <a:pt x="3620" y="32619"/>
                  </a:lnTo>
                  <a:lnTo>
                    <a:pt x="3809" y="32692"/>
                  </a:lnTo>
                  <a:lnTo>
                    <a:pt x="4012" y="32735"/>
                  </a:lnTo>
                  <a:lnTo>
                    <a:pt x="4216" y="32779"/>
                  </a:lnTo>
                  <a:lnTo>
                    <a:pt x="4405" y="32808"/>
                  </a:lnTo>
                  <a:lnTo>
                    <a:pt x="4608" y="32822"/>
                  </a:lnTo>
                  <a:lnTo>
                    <a:pt x="4812" y="32822"/>
                  </a:lnTo>
                  <a:lnTo>
                    <a:pt x="5015" y="32808"/>
                  </a:lnTo>
                  <a:lnTo>
                    <a:pt x="5219" y="32779"/>
                  </a:lnTo>
                  <a:lnTo>
                    <a:pt x="5408" y="32735"/>
                  </a:lnTo>
                  <a:lnTo>
                    <a:pt x="5611" y="32662"/>
                  </a:lnTo>
                  <a:lnTo>
                    <a:pt x="5815" y="32590"/>
                  </a:lnTo>
                  <a:lnTo>
                    <a:pt x="6048" y="32488"/>
                  </a:lnTo>
                  <a:lnTo>
                    <a:pt x="6266" y="32357"/>
                  </a:lnTo>
                  <a:lnTo>
                    <a:pt x="6469" y="32212"/>
                  </a:lnTo>
                  <a:lnTo>
                    <a:pt x="6673" y="32052"/>
                  </a:lnTo>
                  <a:lnTo>
                    <a:pt x="6862" y="31863"/>
                  </a:lnTo>
                  <a:lnTo>
                    <a:pt x="7050" y="31674"/>
                  </a:lnTo>
                  <a:lnTo>
                    <a:pt x="7225" y="31471"/>
                  </a:lnTo>
                  <a:lnTo>
                    <a:pt x="7385" y="31252"/>
                  </a:lnTo>
                  <a:lnTo>
                    <a:pt x="7530" y="31020"/>
                  </a:lnTo>
                  <a:lnTo>
                    <a:pt x="7676" y="30787"/>
                  </a:lnTo>
                  <a:lnTo>
                    <a:pt x="7806" y="30540"/>
                  </a:lnTo>
                  <a:lnTo>
                    <a:pt x="7923" y="30293"/>
                  </a:lnTo>
                  <a:lnTo>
                    <a:pt x="8024" y="30031"/>
                  </a:lnTo>
                  <a:lnTo>
                    <a:pt x="8126" y="29770"/>
                  </a:lnTo>
                  <a:lnTo>
                    <a:pt x="8213" y="29494"/>
                  </a:lnTo>
                  <a:lnTo>
                    <a:pt x="8286" y="29232"/>
                  </a:lnTo>
                  <a:lnTo>
                    <a:pt x="8359" y="28956"/>
                  </a:lnTo>
                  <a:lnTo>
                    <a:pt x="8402" y="28680"/>
                  </a:lnTo>
                  <a:lnTo>
                    <a:pt x="8490" y="28127"/>
                  </a:lnTo>
                  <a:lnTo>
                    <a:pt x="8548" y="27560"/>
                  </a:lnTo>
                  <a:lnTo>
                    <a:pt x="8591" y="26993"/>
                  </a:lnTo>
                  <a:lnTo>
                    <a:pt x="8606" y="26427"/>
                  </a:lnTo>
                  <a:lnTo>
                    <a:pt x="8606" y="25860"/>
                  </a:lnTo>
                  <a:lnTo>
                    <a:pt x="8591" y="24711"/>
                  </a:lnTo>
                  <a:lnTo>
                    <a:pt x="7981" y="858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100;p30">
              <a:extLst>
                <a:ext uri="{FF2B5EF4-FFF2-40B4-BE49-F238E27FC236}">
                  <a16:creationId xmlns:a16="http://schemas.microsoft.com/office/drawing/2014/main" id="{3A51E2BA-2551-6577-86E0-4501FFC96A10}"/>
                </a:ext>
              </a:extLst>
            </p:cNvPr>
            <p:cNvSpPr/>
            <p:nvPr/>
          </p:nvSpPr>
          <p:spPr>
            <a:xfrm>
              <a:off x="7558663" y="2884605"/>
              <a:ext cx="490582" cy="57129"/>
            </a:xfrm>
            <a:custGeom>
              <a:avLst/>
              <a:gdLst/>
              <a:ahLst/>
              <a:cxnLst/>
              <a:rect l="l" t="t" r="r" b="b"/>
              <a:pathLst>
                <a:path w="27213" h="3169" extrusionOk="0">
                  <a:moveTo>
                    <a:pt x="26965" y="0"/>
                  </a:moveTo>
                  <a:lnTo>
                    <a:pt x="26907" y="15"/>
                  </a:lnTo>
                  <a:lnTo>
                    <a:pt x="26209" y="262"/>
                  </a:lnTo>
                  <a:lnTo>
                    <a:pt x="25497" y="509"/>
                  </a:lnTo>
                  <a:lnTo>
                    <a:pt x="24799" y="741"/>
                  </a:lnTo>
                  <a:lnTo>
                    <a:pt x="24087" y="960"/>
                  </a:lnTo>
                  <a:lnTo>
                    <a:pt x="23360" y="1163"/>
                  </a:lnTo>
                  <a:lnTo>
                    <a:pt x="22648" y="1352"/>
                  </a:lnTo>
                  <a:lnTo>
                    <a:pt x="21921" y="1541"/>
                  </a:lnTo>
                  <a:lnTo>
                    <a:pt x="21194" y="1701"/>
                  </a:lnTo>
                  <a:lnTo>
                    <a:pt x="20540" y="1846"/>
                  </a:lnTo>
                  <a:lnTo>
                    <a:pt x="19901" y="1962"/>
                  </a:lnTo>
                  <a:lnTo>
                    <a:pt x="19246" y="2093"/>
                  </a:lnTo>
                  <a:lnTo>
                    <a:pt x="18592" y="2195"/>
                  </a:lnTo>
                  <a:lnTo>
                    <a:pt x="17938" y="2282"/>
                  </a:lnTo>
                  <a:lnTo>
                    <a:pt x="17284" y="2370"/>
                  </a:lnTo>
                  <a:lnTo>
                    <a:pt x="16630" y="2457"/>
                  </a:lnTo>
                  <a:lnTo>
                    <a:pt x="15976" y="2515"/>
                  </a:lnTo>
                  <a:lnTo>
                    <a:pt x="15307" y="2573"/>
                  </a:lnTo>
                  <a:lnTo>
                    <a:pt x="14653" y="2617"/>
                  </a:lnTo>
                  <a:lnTo>
                    <a:pt x="13999" y="2660"/>
                  </a:lnTo>
                  <a:lnTo>
                    <a:pt x="13330" y="2675"/>
                  </a:lnTo>
                  <a:lnTo>
                    <a:pt x="12676" y="2689"/>
                  </a:lnTo>
                  <a:lnTo>
                    <a:pt x="12008" y="2704"/>
                  </a:lnTo>
                  <a:lnTo>
                    <a:pt x="11353" y="2689"/>
                  </a:lnTo>
                  <a:lnTo>
                    <a:pt x="10685" y="2675"/>
                  </a:lnTo>
                  <a:lnTo>
                    <a:pt x="10031" y="2660"/>
                  </a:lnTo>
                  <a:lnTo>
                    <a:pt x="9377" y="2617"/>
                  </a:lnTo>
                  <a:lnTo>
                    <a:pt x="8708" y="2573"/>
                  </a:lnTo>
                  <a:lnTo>
                    <a:pt x="8054" y="2515"/>
                  </a:lnTo>
                  <a:lnTo>
                    <a:pt x="7400" y="2442"/>
                  </a:lnTo>
                  <a:lnTo>
                    <a:pt x="6746" y="2370"/>
                  </a:lnTo>
                  <a:lnTo>
                    <a:pt x="6091" y="2282"/>
                  </a:lnTo>
                  <a:lnTo>
                    <a:pt x="5437" y="2195"/>
                  </a:lnTo>
                  <a:lnTo>
                    <a:pt x="4783" y="2079"/>
                  </a:lnTo>
                  <a:lnTo>
                    <a:pt x="4129" y="1962"/>
                  </a:lnTo>
                  <a:lnTo>
                    <a:pt x="3475" y="1832"/>
                  </a:lnTo>
                  <a:lnTo>
                    <a:pt x="2835" y="1701"/>
                  </a:lnTo>
                  <a:lnTo>
                    <a:pt x="2196" y="1555"/>
                  </a:lnTo>
                  <a:lnTo>
                    <a:pt x="1556" y="1396"/>
                  </a:lnTo>
                  <a:lnTo>
                    <a:pt x="917" y="1221"/>
                  </a:lnTo>
                  <a:lnTo>
                    <a:pt x="277" y="1047"/>
                  </a:lnTo>
                  <a:lnTo>
                    <a:pt x="219" y="1032"/>
                  </a:lnTo>
                  <a:lnTo>
                    <a:pt x="175" y="1032"/>
                  </a:lnTo>
                  <a:lnTo>
                    <a:pt x="132" y="1047"/>
                  </a:lnTo>
                  <a:lnTo>
                    <a:pt x="103" y="1076"/>
                  </a:lnTo>
                  <a:lnTo>
                    <a:pt x="44" y="1134"/>
                  </a:lnTo>
                  <a:lnTo>
                    <a:pt x="1" y="1207"/>
                  </a:lnTo>
                  <a:lnTo>
                    <a:pt x="1" y="1294"/>
                  </a:lnTo>
                  <a:lnTo>
                    <a:pt x="30" y="1381"/>
                  </a:lnTo>
                  <a:lnTo>
                    <a:pt x="44" y="1425"/>
                  </a:lnTo>
                  <a:lnTo>
                    <a:pt x="88" y="1454"/>
                  </a:lnTo>
                  <a:lnTo>
                    <a:pt x="117" y="1483"/>
                  </a:lnTo>
                  <a:lnTo>
                    <a:pt x="175" y="1497"/>
                  </a:lnTo>
                  <a:lnTo>
                    <a:pt x="902" y="1701"/>
                  </a:lnTo>
                  <a:lnTo>
                    <a:pt x="1629" y="1890"/>
                  </a:lnTo>
                  <a:lnTo>
                    <a:pt x="2356" y="2064"/>
                  </a:lnTo>
                  <a:lnTo>
                    <a:pt x="3097" y="2224"/>
                  </a:lnTo>
                  <a:lnTo>
                    <a:pt x="3824" y="2384"/>
                  </a:lnTo>
                  <a:lnTo>
                    <a:pt x="4565" y="2515"/>
                  </a:lnTo>
                  <a:lnTo>
                    <a:pt x="5306" y="2646"/>
                  </a:lnTo>
                  <a:lnTo>
                    <a:pt x="6062" y="2747"/>
                  </a:lnTo>
                  <a:lnTo>
                    <a:pt x="6716" y="2835"/>
                  </a:lnTo>
                  <a:lnTo>
                    <a:pt x="7385" y="2907"/>
                  </a:lnTo>
                  <a:lnTo>
                    <a:pt x="8054" y="2980"/>
                  </a:lnTo>
                  <a:lnTo>
                    <a:pt x="8722" y="3038"/>
                  </a:lnTo>
                  <a:lnTo>
                    <a:pt x="9377" y="3082"/>
                  </a:lnTo>
                  <a:lnTo>
                    <a:pt x="10045" y="3111"/>
                  </a:lnTo>
                  <a:lnTo>
                    <a:pt x="10714" y="3140"/>
                  </a:lnTo>
                  <a:lnTo>
                    <a:pt x="11382" y="3154"/>
                  </a:lnTo>
                  <a:lnTo>
                    <a:pt x="12051" y="3169"/>
                  </a:lnTo>
                  <a:lnTo>
                    <a:pt x="12720" y="3154"/>
                  </a:lnTo>
                  <a:lnTo>
                    <a:pt x="13388" y="3140"/>
                  </a:lnTo>
                  <a:lnTo>
                    <a:pt x="14057" y="3111"/>
                  </a:lnTo>
                  <a:lnTo>
                    <a:pt x="14726" y="3082"/>
                  </a:lnTo>
                  <a:lnTo>
                    <a:pt x="15394" y="3038"/>
                  </a:lnTo>
                  <a:lnTo>
                    <a:pt x="16063" y="2980"/>
                  </a:lnTo>
                  <a:lnTo>
                    <a:pt x="16732" y="2907"/>
                  </a:lnTo>
                  <a:lnTo>
                    <a:pt x="17386" y="2835"/>
                  </a:lnTo>
                  <a:lnTo>
                    <a:pt x="18040" y="2747"/>
                  </a:lnTo>
                  <a:lnTo>
                    <a:pt x="18709" y="2646"/>
                  </a:lnTo>
                  <a:lnTo>
                    <a:pt x="19363" y="2529"/>
                  </a:lnTo>
                  <a:lnTo>
                    <a:pt x="20017" y="2413"/>
                  </a:lnTo>
                  <a:lnTo>
                    <a:pt x="20671" y="2282"/>
                  </a:lnTo>
                  <a:lnTo>
                    <a:pt x="21311" y="2151"/>
                  </a:lnTo>
                  <a:lnTo>
                    <a:pt x="21965" y="2006"/>
                  </a:lnTo>
                  <a:lnTo>
                    <a:pt x="22619" y="1846"/>
                  </a:lnTo>
                  <a:lnTo>
                    <a:pt x="23258" y="1672"/>
                  </a:lnTo>
                  <a:lnTo>
                    <a:pt x="23898" y="1497"/>
                  </a:lnTo>
                  <a:lnTo>
                    <a:pt x="24537" y="1308"/>
                  </a:lnTo>
                  <a:lnTo>
                    <a:pt x="25163" y="1105"/>
                  </a:lnTo>
                  <a:lnTo>
                    <a:pt x="25802" y="901"/>
                  </a:lnTo>
                  <a:lnTo>
                    <a:pt x="26427" y="683"/>
                  </a:lnTo>
                  <a:lnTo>
                    <a:pt x="27052" y="451"/>
                  </a:lnTo>
                  <a:lnTo>
                    <a:pt x="27096" y="436"/>
                  </a:lnTo>
                  <a:lnTo>
                    <a:pt x="27139" y="407"/>
                  </a:lnTo>
                  <a:lnTo>
                    <a:pt x="27168" y="364"/>
                  </a:lnTo>
                  <a:lnTo>
                    <a:pt x="27183" y="334"/>
                  </a:lnTo>
                  <a:lnTo>
                    <a:pt x="27212" y="247"/>
                  </a:lnTo>
                  <a:lnTo>
                    <a:pt x="27198" y="160"/>
                  </a:lnTo>
                  <a:lnTo>
                    <a:pt x="27154" y="73"/>
                  </a:lnTo>
                  <a:lnTo>
                    <a:pt x="27096" y="29"/>
                  </a:lnTo>
                  <a:lnTo>
                    <a:pt x="27052" y="0"/>
                  </a:lnTo>
                  <a:close/>
                </a:path>
              </a:pathLst>
            </a:custGeom>
            <a:solidFill>
              <a:srgbClr val="A66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101;p30">
              <a:extLst>
                <a:ext uri="{FF2B5EF4-FFF2-40B4-BE49-F238E27FC236}">
                  <a16:creationId xmlns:a16="http://schemas.microsoft.com/office/drawing/2014/main" id="{9AEF1D6B-6E65-AF47-AE41-9AA91FC106C3}"/>
                </a:ext>
              </a:extLst>
            </p:cNvPr>
            <p:cNvSpPr/>
            <p:nvPr/>
          </p:nvSpPr>
          <p:spPr>
            <a:xfrm>
              <a:off x="7632305" y="4416528"/>
              <a:ext cx="109030" cy="164321"/>
            </a:xfrm>
            <a:custGeom>
              <a:avLst/>
              <a:gdLst/>
              <a:ahLst/>
              <a:cxnLst/>
              <a:rect l="l" t="t" r="r" b="b"/>
              <a:pathLst>
                <a:path w="6048" h="9115" extrusionOk="0">
                  <a:moveTo>
                    <a:pt x="0" y="0"/>
                  </a:moveTo>
                  <a:lnTo>
                    <a:pt x="117" y="829"/>
                  </a:lnTo>
                  <a:lnTo>
                    <a:pt x="306" y="1948"/>
                  </a:lnTo>
                  <a:lnTo>
                    <a:pt x="553" y="3242"/>
                  </a:lnTo>
                  <a:lnTo>
                    <a:pt x="814" y="4637"/>
                  </a:lnTo>
                  <a:lnTo>
                    <a:pt x="1323" y="7283"/>
                  </a:lnTo>
                  <a:lnTo>
                    <a:pt x="1527" y="8344"/>
                  </a:lnTo>
                  <a:lnTo>
                    <a:pt x="1643" y="9114"/>
                  </a:lnTo>
                  <a:lnTo>
                    <a:pt x="5451" y="9114"/>
                  </a:lnTo>
                  <a:lnTo>
                    <a:pt x="5480" y="8809"/>
                  </a:lnTo>
                  <a:lnTo>
                    <a:pt x="5524" y="8402"/>
                  </a:lnTo>
                  <a:lnTo>
                    <a:pt x="5597" y="7370"/>
                  </a:lnTo>
                  <a:lnTo>
                    <a:pt x="5742" y="4753"/>
                  </a:lnTo>
                  <a:lnTo>
                    <a:pt x="5887" y="2035"/>
                  </a:lnTo>
                  <a:lnTo>
                    <a:pt x="5975" y="872"/>
                  </a:lnTo>
                  <a:lnTo>
                    <a:pt x="6047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102;p30">
              <a:extLst>
                <a:ext uri="{FF2B5EF4-FFF2-40B4-BE49-F238E27FC236}">
                  <a16:creationId xmlns:a16="http://schemas.microsoft.com/office/drawing/2014/main" id="{7D8C6D81-3B3D-0174-A13B-BAC58BF1413C}"/>
                </a:ext>
              </a:extLst>
            </p:cNvPr>
            <p:cNvSpPr/>
            <p:nvPr/>
          </p:nvSpPr>
          <p:spPr>
            <a:xfrm>
              <a:off x="7469319" y="4567977"/>
              <a:ext cx="294029" cy="93581"/>
            </a:xfrm>
            <a:custGeom>
              <a:avLst/>
              <a:gdLst/>
              <a:ahLst/>
              <a:cxnLst/>
              <a:rect l="l" t="t" r="r" b="b"/>
              <a:pathLst>
                <a:path w="16310" h="5191" extrusionOk="0">
                  <a:moveTo>
                    <a:pt x="10204" y="1"/>
                  </a:moveTo>
                  <a:lnTo>
                    <a:pt x="10059" y="132"/>
                  </a:lnTo>
                  <a:lnTo>
                    <a:pt x="9870" y="277"/>
                  </a:lnTo>
                  <a:lnTo>
                    <a:pt x="9637" y="423"/>
                  </a:lnTo>
                  <a:lnTo>
                    <a:pt x="9390" y="553"/>
                  </a:lnTo>
                  <a:lnTo>
                    <a:pt x="9100" y="699"/>
                  </a:lnTo>
                  <a:lnTo>
                    <a:pt x="8794" y="844"/>
                  </a:lnTo>
                  <a:lnTo>
                    <a:pt x="8097" y="1149"/>
                  </a:lnTo>
                  <a:lnTo>
                    <a:pt x="7326" y="1455"/>
                  </a:lnTo>
                  <a:lnTo>
                    <a:pt x="6498" y="1760"/>
                  </a:lnTo>
                  <a:lnTo>
                    <a:pt x="4768" y="2414"/>
                  </a:lnTo>
                  <a:lnTo>
                    <a:pt x="3910" y="2734"/>
                  </a:lnTo>
                  <a:lnTo>
                    <a:pt x="3082" y="3083"/>
                  </a:lnTo>
                  <a:lnTo>
                    <a:pt x="2297" y="3417"/>
                  </a:lnTo>
                  <a:lnTo>
                    <a:pt x="1948" y="3591"/>
                  </a:lnTo>
                  <a:lnTo>
                    <a:pt x="1599" y="3766"/>
                  </a:lnTo>
                  <a:lnTo>
                    <a:pt x="1294" y="3940"/>
                  </a:lnTo>
                  <a:lnTo>
                    <a:pt x="1003" y="4115"/>
                  </a:lnTo>
                  <a:lnTo>
                    <a:pt x="741" y="4289"/>
                  </a:lnTo>
                  <a:lnTo>
                    <a:pt x="523" y="4478"/>
                  </a:lnTo>
                  <a:lnTo>
                    <a:pt x="334" y="4652"/>
                  </a:lnTo>
                  <a:lnTo>
                    <a:pt x="175" y="4827"/>
                  </a:lnTo>
                  <a:lnTo>
                    <a:pt x="116" y="4914"/>
                  </a:lnTo>
                  <a:lnTo>
                    <a:pt x="73" y="5016"/>
                  </a:lnTo>
                  <a:lnTo>
                    <a:pt x="29" y="5103"/>
                  </a:lnTo>
                  <a:lnTo>
                    <a:pt x="0" y="5190"/>
                  </a:lnTo>
                  <a:lnTo>
                    <a:pt x="16309" y="5190"/>
                  </a:lnTo>
                  <a:lnTo>
                    <a:pt x="16237" y="4551"/>
                  </a:lnTo>
                  <a:lnTo>
                    <a:pt x="16150" y="3897"/>
                  </a:lnTo>
                  <a:lnTo>
                    <a:pt x="16033" y="3272"/>
                  </a:lnTo>
                  <a:lnTo>
                    <a:pt x="15902" y="2632"/>
                  </a:lnTo>
                  <a:lnTo>
                    <a:pt x="15743" y="2007"/>
                  </a:lnTo>
                  <a:lnTo>
                    <a:pt x="15568" y="1367"/>
                  </a:lnTo>
                  <a:lnTo>
                    <a:pt x="15379" y="757"/>
                  </a:lnTo>
                  <a:lnTo>
                    <a:pt x="15161" y="132"/>
                  </a:lnTo>
                  <a:lnTo>
                    <a:pt x="102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103;p30">
              <a:extLst>
                <a:ext uri="{FF2B5EF4-FFF2-40B4-BE49-F238E27FC236}">
                  <a16:creationId xmlns:a16="http://schemas.microsoft.com/office/drawing/2014/main" id="{E5024321-63E0-8705-3E48-C3B0176B5A6C}"/>
                </a:ext>
              </a:extLst>
            </p:cNvPr>
            <p:cNvSpPr/>
            <p:nvPr/>
          </p:nvSpPr>
          <p:spPr>
            <a:xfrm>
              <a:off x="7466957" y="4661540"/>
              <a:ext cx="297436" cy="20461"/>
            </a:xfrm>
            <a:custGeom>
              <a:avLst/>
              <a:gdLst/>
              <a:ahLst/>
              <a:cxnLst/>
              <a:rect l="l" t="t" r="r" b="b"/>
              <a:pathLst>
                <a:path w="16499" h="1135" extrusionOk="0">
                  <a:moveTo>
                    <a:pt x="131" y="0"/>
                  </a:moveTo>
                  <a:lnTo>
                    <a:pt x="58" y="276"/>
                  </a:lnTo>
                  <a:lnTo>
                    <a:pt x="0" y="553"/>
                  </a:lnTo>
                  <a:lnTo>
                    <a:pt x="0" y="669"/>
                  </a:lnTo>
                  <a:lnTo>
                    <a:pt x="15" y="771"/>
                  </a:lnTo>
                  <a:lnTo>
                    <a:pt x="44" y="872"/>
                  </a:lnTo>
                  <a:lnTo>
                    <a:pt x="102" y="960"/>
                  </a:lnTo>
                  <a:lnTo>
                    <a:pt x="175" y="1032"/>
                  </a:lnTo>
                  <a:lnTo>
                    <a:pt x="262" y="1076"/>
                  </a:lnTo>
                  <a:lnTo>
                    <a:pt x="364" y="1120"/>
                  </a:lnTo>
                  <a:lnTo>
                    <a:pt x="465" y="1134"/>
                  </a:lnTo>
                  <a:lnTo>
                    <a:pt x="16033" y="1134"/>
                  </a:lnTo>
                  <a:lnTo>
                    <a:pt x="16135" y="1120"/>
                  </a:lnTo>
                  <a:lnTo>
                    <a:pt x="16222" y="1091"/>
                  </a:lnTo>
                  <a:lnTo>
                    <a:pt x="16310" y="1047"/>
                  </a:lnTo>
                  <a:lnTo>
                    <a:pt x="16382" y="974"/>
                  </a:lnTo>
                  <a:lnTo>
                    <a:pt x="16440" y="902"/>
                  </a:lnTo>
                  <a:lnTo>
                    <a:pt x="16484" y="814"/>
                  </a:lnTo>
                  <a:lnTo>
                    <a:pt x="16499" y="727"/>
                  </a:lnTo>
                  <a:lnTo>
                    <a:pt x="16499" y="625"/>
                  </a:lnTo>
                  <a:lnTo>
                    <a:pt x="16440" y="0"/>
                  </a:lnTo>
                  <a:close/>
                </a:path>
              </a:pathLst>
            </a:custGeom>
            <a:solidFill>
              <a:srgbClr val="122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104;p30">
              <a:extLst>
                <a:ext uri="{FF2B5EF4-FFF2-40B4-BE49-F238E27FC236}">
                  <a16:creationId xmlns:a16="http://schemas.microsoft.com/office/drawing/2014/main" id="{4B007375-349E-CFBD-6A66-F7635A27F0A2}"/>
                </a:ext>
              </a:extLst>
            </p:cNvPr>
            <p:cNvSpPr/>
            <p:nvPr/>
          </p:nvSpPr>
          <p:spPr>
            <a:xfrm>
              <a:off x="7475592" y="2850010"/>
              <a:ext cx="376324" cy="1566536"/>
            </a:xfrm>
            <a:custGeom>
              <a:avLst/>
              <a:gdLst/>
              <a:ahLst/>
              <a:cxnLst/>
              <a:rect l="l" t="t" r="r" b="b"/>
              <a:pathLst>
                <a:path w="20875" h="86897" extrusionOk="0">
                  <a:moveTo>
                    <a:pt x="2661" y="0"/>
                  </a:moveTo>
                  <a:lnTo>
                    <a:pt x="2356" y="1120"/>
                  </a:lnTo>
                  <a:lnTo>
                    <a:pt x="2065" y="2283"/>
                  </a:lnTo>
                  <a:lnTo>
                    <a:pt x="1803" y="3445"/>
                  </a:lnTo>
                  <a:lnTo>
                    <a:pt x="1556" y="4637"/>
                  </a:lnTo>
                  <a:lnTo>
                    <a:pt x="1324" y="5844"/>
                  </a:lnTo>
                  <a:lnTo>
                    <a:pt x="1120" y="7065"/>
                  </a:lnTo>
                  <a:lnTo>
                    <a:pt x="931" y="8300"/>
                  </a:lnTo>
                  <a:lnTo>
                    <a:pt x="771" y="9551"/>
                  </a:lnTo>
                  <a:lnTo>
                    <a:pt x="611" y="10815"/>
                  </a:lnTo>
                  <a:lnTo>
                    <a:pt x="481" y="12094"/>
                  </a:lnTo>
                  <a:lnTo>
                    <a:pt x="364" y="13373"/>
                  </a:lnTo>
                  <a:lnTo>
                    <a:pt x="277" y="14667"/>
                  </a:lnTo>
                  <a:lnTo>
                    <a:pt x="190" y="15961"/>
                  </a:lnTo>
                  <a:lnTo>
                    <a:pt x="117" y="17269"/>
                  </a:lnTo>
                  <a:lnTo>
                    <a:pt x="74" y="18577"/>
                  </a:lnTo>
                  <a:lnTo>
                    <a:pt x="30" y="19886"/>
                  </a:lnTo>
                  <a:lnTo>
                    <a:pt x="1" y="21194"/>
                  </a:lnTo>
                  <a:lnTo>
                    <a:pt x="1" y="22502"/>
                  </a:lnTo>
                  <a:lnTo>
                    <a:pt x="1" y="23810"/>
                  </a:lnTo>
                  <a:lnTo>
                    <a:pt x="16" y="25118"/>
                  </a:lnTo>
                  <a:lnTo>
                    <a:pt x="45" y="26427"/>
                  </a:lnTo>
                  <a:lnTo>
                    <a:pt x="74" y="27720"/>
                  </a:lnTo>
                  <a:lnTo>
                    <a:pt x="117" y="29014"/>
                  </a:lnTo>
                  <a:lnTo>
                    <a:pt x="175" y="30293"/>
                  </a:lnTo>
                  <a:lnTo>
                    <a:pt x="248" y="31572"/>
                  </a:lnTo>
                  <a:lnTo>
                    <a:pt x="321" y="32823"/>
                  </a:lnTo>
                  <a:lnTo>
                    <a:pt x="408" y="34073"/>
                  </a:lnTo>
                  <a:lnTo>
                    <a:pt x="495" y="35323"/>
                  </a:lnTo>
                  <a:lnTo>
                    <a:pt x="699" y="37750"/>
                  </a:lnTo>
                  <a:lnTo>
                    <a:pt x="931" y="40105"/>
                  </a:lnTo>
                  <a:lnTo>
                    <a:pt x="1193" y="42605"/>
                  </a:lnTo>
                  <a:lnTo>
                    <a:pt x="1484" y="45251"/>
                  </a:lnTo>
                  <a:lnTo>
                    <a:pt x="1803" y="48013"/>
                  </a:lnTo>
                  <a:lnTo>
                    <a:pt x="2138" y="50876"/>
                  </a:lnTo>
                  <a:lnTo>
                    <a:pt x="2501" y="53841"/>
                  </a:lnTo>
                  <a:lnTo>
                    <a:pt x="2894" y="56865"/>
                  </a:lnTo>
                  <a:lnTo>
                    <a:pt x="3301" y="59947"/>
                  </a:lnTo>
                  <a:lnTo>
                    <a:pt x="3737" y="63057"/>
                  </a:lnTo>
                  <a:lnTo>
                    <a:pt x="4187" y="66168"/>
                  </a:lnTo>
                  <a:lnTo>
                    <a:pt x="4652" y="69293"/>
                  </a:lnTo>
                  <a:lnTo>
                    <a:pt x="5147" y="72389"/>
                  </a:lnTo>
                  <a:lnTo>
                    <a:pt x="5670" y="75442"/>
                  </a:lnTo>
                  <a:lnTo>
                    <a:pt x="6208" y="78436"/>
                  </a:lnTo>
                  <a:lnTo>
                    <a:pt x="6746" y="81358"/>
                  </a:lnTo>
                  <a:lnTo>
                    <a:pt x="7036" y="82783"/>
                  </a:lnTo>
                  <a:lnTo>
                    <a:pt x="7327" y="84178"/>
                  </a:lnTo>
                  <a:lnTo>
                    <a:pt x="7618" y="85559"/>
                  </a:lnTo>
                  <a:lnTo>
                    <a:pt x="7909" y="86896"/>
                  </a:lnTo>
                  <a:lnTo>
                    <a:pt x="15482" y="86896"/>
                  </a:lnTo>
                  <a:lnTo>
                    <a:pt x="18781" y="14914"/>
                  </a:lnTo>
                  <a:lnTo>
                    <a:pt x="18898" y="14522"/>
                  </a:lnTo>
                  <a:lnTo>
                    <a:pt x="19188" y="13432"/>
                  </a:lnTo>
                  <a:lnTo>
                    <a:pt x="19377" y="12676"/>
                  </a:lnTo>
                  <a:lnTo>
                    <a:pt x="19581" y="11818"/>
                  </a:lnTo>
                  <a:lnTo>
                    <a:pt x="19799" y="10859"/>
                  </a:lnTo>
                  <a:lnTo>
                    <a:pt x="20017" y="9827"/>
                  </a:lnTo>
                  <a:lnTo>
                    <a:pt x="20235" y="8751"/>
                  </a:lnTo>
                  <a:lnTo>
                    <a:pt x="20424" y="7646"/>
                  </a:lnTo>
                  <a:lnTo>
                    <a:pt x="20598" y="6542"/>
                  </a:lnTo>
                  <a:lnTo>
                    <a:pt x="20671" y="5989"/>
                  </a:lnTo>
                  <a:lnTo>
                    <a:pt x="20729" y="5437"/>
                  </a:lnTo>
                  <a:lnTo>
                    <a:pt x="20787" y="4899"/>
                  </a:lnTo>
                  <a:lnTo>
                    <a:pt x="20831" y="4361"/>
                  </a:lnTo>
                  <a:lnTo>
                    <a:pt x="20860" y="3852"/>
                  </a:lnTo>
                  <a:lnTo>
                    <a:pt x="20875" y="3344"/>
                  </a:lnTo>
                  <a:lnTo>
                    <a:pt x="20875" y="2864"/>
                  </a:lnTo>
                  <a:lnTo>
                    <a:pt x="20845" y="2399"/>
                  </a:lnTo>
                  <a:lnTo>
                    <a:pt x="20816" y="1963"/>
                  </a:lnTo>
                  <a:lnTo>
                    <a:pt x="20773" y="1541"/>
                  </a:lnTo>
                  <a:lnTo>
                    <a:pt x="19406" y="1556"/>
                  </a:lnTo>
                  <a:lnTo>
                    <a:pt x="18156" y="1541"/>
                  </a:lnTo>
                  <a:lnTo>
                    <a:pt x="16979" y="1498"/>
                  </a:lnTo>
                  <a:lnTo>
                    <a:pt x="15889" y="1454"/>
                  </a:lnTo>
                  <a:lnTo>
                    <a:pt x="14857" y="1381"/>
                  </a:lnTo>
                  <a:lnTo>
                    <a:pt x="13854" y="1294"/>
                  </a:lnTo>
                  <a:lnTo>
                    <a:pt x="12880" y="1192"/>
                  </a:lnTo>
                  <a:lnTo>
                    <a:pt x="11920" y="1091"/>
                  </a:lnTo>
                  <a:lnTo>
                    <a:pt x="9958" y="843"/>
                  </a:lnTo>
                  <a:lnTo>
                    <a:pt x="7850" y="567"/>
                  </a:lnTo>
                  <a:lnTo>
                    <a:pt x="6702" y="422"/>
                  </a:lnTo>
                  <a:lnTo>
                    <a:pt x="5466" y="277"/>
                  </a:lnTo>
                  <a:lnTo>
                    <a:pt x="4115" y="131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rgbClr val="122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1105;p30">
              <a:extLst>
                <a:ext uri="{FF2B5EF4-FFF2-40B4-BE49-F238E27FC236}">
                  <a16:creationId xmlns:a16="http://schemas.microsoft.com/office/drawing/2014/main" id="{98480971-5F41-D699-3AB7-0CE4A431EBAE}"/>
                </a:ext>
              </a:extLst>
            </p:cNvPr>
            <p:cNvSpPr/>
            <p:nvPr/>
          </p:nvSpPr>
          <p:spPr>
            <a:xfrm>
              <a:off x="7883609" y="4416528"/>
              <a:ext cx="108237" cy="164321"/>
            </a:xfrm>
            <a:custGeom>
              <a:avLst/>
              <a:gdLst/>
              <a:ahLst/>
              <a:cxnLst/>
              <a:rect l="l" t="t" r="r" b="b"/>
              <a:pathLst>
                <a:path w="6004" h="9115" extrusionOk="0">
                  <a:moveTo>
                    <a:pt x="0" y="0"/>
                  </a:moveTo>
                  <a:lnTo>
                    <a:pt x="88" y="829"/>
                  </a:lnTo>
                  <a:lnTo>
                    <a:pt x="160" y="1948"/>
                  </a:lnTo>
                  <a:lnTo>
                    <a:pt x="335" y="4637"/>
                  </a:lnTo>
                  <a:lnTo>
                    <a:pt x="407" y="6018"/>
                  </a:lnTo>
                  <a:lnTo>
                    <a:pt x="495" y="7283"/>
                  </a:lnTo>
                  <a:lnTo>
                    <a:pt x="582" y="8344"/>
                  </a:lnTo>
                  <a:lnTo>
                    <a:pt x="625" y="8780"/>
                  </a:lnTo>
                  <a:lnTo>
                    <a:pt x="669" y="9114"/>
                  </a:lnTo>
                  <a:lnTo>
                    <a:pt x="4463" y="9114"/>
                  </a:lnTo>
                  <a:lnTo>
                    <a:pt x="4579" y="8402"/>
                  </a:lnTo>
                  <a:lnTo>
                    <a:pt x="4754" y="7370"/>
                  </a:lnTo>
                  <a:lnTo>
                    <a:pt x="5233" y="4753"/>
                  </a:lnTo>
                  <a:lnTo>
                    <a:pt x="5480" y="3358"/>
                  </a:lnTo>
                  <a:lnTo>
                    <a:pt x="5713" y="2035"/>
                  </a:lnTo>
                  <a:lnTo>
                    <a:pt x="5887" y="872"/>
                  </a:lnTo>
                  <a:lnTo>
                    <a:pt x="5960" y="393"/>
                  </a:lnTo>
                  <a:lnTo>
                    <a:pt x="6004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106;p30">
              <a:extLst>
                <a:ext uri="{FF2B5EF4-FFF2-40B4-BE49-F238E27FC236}">
                  <a16:creationId xmlns:a16="http://schemas.microsoft.com/office/drawing/2014/main" id="{C6DCDE0B-5D3E-5C4F-C007-CEE247CBBA35}"/>
                </a:ext>
              </a:extLst>
            </p:cNvPr>
            <p:cNvSpPr/>
            <p:nvPr/>
          </p:nvSpPr>
          <p:spPr>
            <a:xfrm>
              <a:off x="7862120" y="4567977"/>
              <a:ext cx="185287" cy="93581"/>
            </a:xfrm>
            <a:custGeom>
              <a:avLst/>
              <a:gdLst/>
              <a:ahLst/>
              <a:cxnLst/>
              <a:rect l="l" t="t" r="r" b="b"/>
              <a:pathLst>
                <a:path w="10278" h="5191" extrusionOk="0">
                  <a:moveTo>
                    <a:pt x="6120" y="1"/>
                  </a:moveTo>
                  <a:lnTo>
                    <a:pt x="1149" y="132"/>
                  </a:lnTo>
                  <a:lnTo>
                    <a:pt x="945" y="757"/>
                  </a:lnTo>
                  <a:lnTo>
                    <a:pt x="742" y="1367"/>
                  </a:lnTo>
                  <a:lnTo>
                    <a:pt x="582" y="2007"/>
                  </a:lnTo>
                  <a:lnTo>
                    <a:pt x="422" y="2632"/>
                  </a:lnTo>
                  <a:lnTo>
                    <a:pt x="291" y="3272"/>
                  </a:lnTo>
                  <a:lnTo>
                    <a:pt x="175" y="3897"/>
                  </a:lnTo>
                  <a:lnTo>
                    <a:pt x="88" y="4551"/>
                  </a:lnTo>
                  <a:lnTo>
                    <a:pt x="0" y="5190"/>
                  </a:lnTo>
                  <a:lnTo>
                    <a:pt x="10277" y="5190"/>
                  </a:lnTo>
                  <a:lnTo>
                    <a:pt x="10219" y="5016"/>
                  </a:lnTo>
                  <a:lnTo>
                    <a:pt x="10161" y="4827"/>
                  </a:lnTo>
                  <a:lnTo>
                    <a:pt x="10088" y="4652"/>
                  </a:lnTo>
                  <a:lnTo>
                    <a:pt x="10016" y="4478"/>
                  </a:lnTo>
                  <a:lnTo>
                    <a:pt x="9827" y="4115"/>
                  </a:lnTo>
                  <a:lnTo>
                    <a:pt x="9609" y="3766"/>
                  </a:lnTo>
                  <a:lnTo>
                    <a:pt x="9376" y="3417"/>
                  </a:lnTo>
                  <a:lnTo>
                    <a:pt x="9114" y="3083"/>
                  </a:lnTo>
                  <a:lnTo>
                    <a:pt x="8824" y="2734"/>
                  </a:lnTo>
                  <a:lnTo>
                    <a:pt x="8533" y="2414"/>
                  </a:lnTo>
                  <a:lnTo>
                    <a:pt x="8228" y="2080"/>
                  </a:lnTo>
                  <a:lnTo>
                    <a:pt x="7908" y="1760"/>
                  </a:lnTo>
                  <a:lnTo>
                    <a:pt x="7283" y="1149"/>
                  </a:lnTo>
                  <a:lnTo>
                    <a:pt x="6672" y="553"/>
                  </a:lnTo>
                  <a:lnTo>
                    <a:pt x="612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1107;p30">
              <a:extLst>
                <a:ext uri="{FF2B5EF4-FFF2-40B4-BE49-F238E27FC236}">
                  <a16:creationId xmlns:a16="http://schemas.microsoft.com/office/drawing/2014/main" id="{1A5817D6-2443-3A2C-E803-9A81D0243DCF}"/>
                </a:ext>
              </a:extLst>
            </p:cNvPr>
            <p:cNvSpPr/>
            <p:nvPr/>
          </p:nvSpPr>
          <p:spPr>
            <a:xfrm>
              <a:off x="7861074" y="4661540"/>
              <a:ext cx="188694" cy="20461"/>
            </a:xfrm>
            <a:custGeom>
              <a:avLst/>
              <a:gdLst/>
              <a:ahLst/>
              <a:cxnLst/>
              <a:rect l="l" t="t" r="r" b="b"/>
              <a:pathLst>
                <a:path w="10467" h="1135" extrusionOk="0">
                  <a:moveTo>
                    <a:pt x="58" y="0"/>
                  </a:moveTo>
                  <a:lnTo>
                    <a:pt x="0" y="625"/>
                  </a:lnTo>
                  <a:lnTo>
                    <a:pt x="15" y="727"/>
                  </a:lnTo>
                  <a:lnTo>
                    <a:pt x="29" y="814"/>
                  </a:lnTo>
                  <a:lnTo>
                    <a:pt x="73" y="902"/>
                  </a:lnTo>
                  <a:lnTo>
                    <a:pt x="131" y="974"/>
                  </a:lnTo>
                  <a:lnTo>
                    <a:pt x="204" y="1047"/>
                  </a:lnTo>
                  <a:lnTo>
                    <a:pt x="291" y="1091"/>
                  </a:lnTo>
                  <a:lnTo>
                    <a:pt x="378" y="1120"/>
                  </a:lnTo>
                  <a:lnTo>
                    <a:pt x="480" y="1134"/>
                  </a:lnTo>
                  <a:lnTo>
                    <a:pt x="10001" y="1134"/>
                  </a:lnTo>
                  <a:lnTo>
                    <a:pt x="10103" y="1120"/>
                  </a:lnTo>
                  <a:lnTo>
                    <a:pt x="10205" y="1076"/>
                  </a:lnTo>
                  <a:lnTo>
                    <a:pt x="10292" y="1032"/>
                  </a:lnTo>
                  <a:lnTo>
                    <a:pt x="10364" y="960"/>
                  </a:lnTo>
                  <a:lnTo>
                    <a:pt x="10423" y="872"/>
                  </a:lnTo>
                  <a:lnTo>
                    <a:pt x="10452" y="771"/>
                  </a:lnTo>
                  <a:lnTo>
                    <a:pt x="10466" y="669"/>
                  </a:lnTo>
                  <a:lnTo>
                    <a:pt x="10466" y="553"/>
                  </a:lnTo>
                  <a:lnTo>
                    <a:pt x="10393" y="276"/>
                  </a:lnTo>
                  <a:lnTo>
                    <a:pt x="10335" y="0"/>
                  </a:lnTo>
                  <a:close/>
                </a:path>
              </a:pathLst>
            </a:custGeom>
            <a:solidFill>
              <a:srgbClr val="122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1108;p30">
              <a:extLst>
                <a:ext uri="{FF2B5EF4-FFF2-40B4-BE49-F238E27FC236}">
                  <a16:creationId xmlns:a16="http://schemas.microsoft.com/office/drawing/2014/main" id="{35A1A196-458B-0FA5-DDD8-611C4CDFE21F}"/>
                </a:ext>
              </a:extLst>
            </p:cNvPr>
            <p:cNvSpPr/>
            <p:nvPr/>
          </p:nvSpPr>
          <p:spPr>
            <a:xfrm>
              <a:off x="7633621" y="2798379"/>
              <a:ext cx="512053" cy="1618166"/>
            </a:xfrm>
            <a:custGeom>
              <a:avLst/>
              <a:gdLst/>
              <a:ahLst/>
              <a:cxnLst/>
              <a:rect l="l" t="t" r="r" b="b"/>
              <a:pathLst>
                <a:path w="28404" h="89761" extrusionOk="0">
                  <a:moveTo>
                    <a:pt x="22981" y="1"/>
                  </a:moveTo>
                  <a:lnTo>
                    <a:pt x="22298" y="248"/>
                  </a:lnTo>
                  <a:lnTo>
                    <a:pt x="21615" y="481"/>
                  </a:lnTo>
                  <a:lnTo>
                    <a:pt x="20932" y="713"/>
                  </a:lnTo>
                  <a:lnTo>
                    <a:pt x="20234" y="931"/>
                  </a:lnTo>
                  <a:lnTo>
                    <a:pt x="19536" y="1135"/>
                  </a:lnTo>
                  <a:lnTo>
                    <a:pt x="18839" y="1338"/>
                  </a:lnTo>
                  <a:lnTo>
                    <a:pt x="18126" y="1527"/>
                  </a:lnTo>
                  <a:lnTo>
                    <a:pt x="17414" y="1702"/>
                  </a:lnTo>
                  <a:lnTo>
                    <a:pt x="16702" y="1876"/>
                  </a:lnTo>
                  <a:lnTo>
                    <a:pt x="15975" y="2036"/>
                  </a:lnTo>
                  <a:lnTo>
                    <a:pt x="15263" y="2181"/>
                  </a:lnTo>
                  <a:lnTo>
                    <a:pt x="14536" y="2327"/>
                  </a:lnTo>
                  <a:lnTo>
                    <a:pt x="13809" y="2472"/>
                  </a:lnTo>
                  <a:lnTo>
                    <a:pt x="13082" y="2588"/>
                  </a:lnTo>
                  <a:lnTo>
                    <a:pt x="11629" y="2821"/>
                  </a:lnTo>
                  <a:lnTo>
                    <a:pt x="10161" y="3010"/>
                  </a:lnTo>
                  <a:lnTo>
                    <a:pt x="8693" y="3184"/>
                  </a:lnTo>
                  <a:lnTo>
                    <a:pt x="7224" y="3315"/>
                  </a:lnTo>
                  <a:lnTo>
                    <a:pt x="5771" y="3417"/>
                  </a:lnTo>
                  <a:lnTo>
                    <a:pt x="4317" y="3489"/>
                  </a:lnTo>
                  <a:lnTo>
                    <a:pt x="2864" y="3533"/>
                  </a:lnTo>
                  <a:lnTo>
                    <a:pt x="1425" y="3548"/>
                  </a:lnTo>
                  <a:lnTo>
                    <a:pt x="0" y="3548"/>
                  </a:lnTo>
                  <a:lnTo>
                    <a:pt x="29" y="3853"/>
                  </a:lnTo>
                  <a:lnTo>
                    <a:pt x="87" y="4158"/>
                  </a:lnTo>
                  <a:lnTo>
                    <a:pt x="145" y="4478"/>
                  </a:lnTo>
                  <a:lnTo>
                    <a:pt x="204" y="4783"/>
                  </a:lnTo>
                  <a:lnTo>
                    <a:pt x="291" y="5103"/>
                  </a:lnTo>
                  <a:lnTo>
                    <a:pt x="378" y="5408"/>
                  </a:lnTo>
                  <a:lnTo>
                    <a:pt x="480" y="5728"/>
                  </a:lnTo>
                  <a:lnTo>
                    <a:pt x="596" y="6033"/>
                  </a:lnTo>
                  <a:lnTo>
                    <a:pt x="843" y="6673"/>
                  </a:lnTo>
                  <a:lnTo>
                    <a:pt x="1119" y="7298"/>
                  </a:lnTo>
                  <a:lnTo>
                    <a:pt x="1439" y="7908"/>
                  </a:lnTo>
                  <a:lnTo>
                    <a:pt x="1774" y="8533"/>
                  </a:lnTo>
                  <a:lnTo>
                    <a:pt x="2137" y="9144"/>
                  </a:lnTo>
                  <a:lnTo>
                    <a:pt x="2515" y="9754"/>
                  </a:lnTo>
                  <a:lnTo>
                    <a:pt x="2922" y="10350"/>
                  </a:lnTo>
                  <a:lnTo>
                    <a:pt x="3329" y="10932"/>
                  </a:lnTo>
                  <a:lnTo>
                    <a:pt x="3765" y="11499"/>
                  </a:lnTo>
                  <a:lnTo>
                    <a:pt x="4201" y="12051"/>
                  </a:lnTo>
                  <a:lnTo>
                    <a:pt x="4637" y="12603"/>
                  </a:lnTo>
                  <a:lnTo>
                    <a:pt x="5073" y="13127"/>
                  </a:lnTo>
                  <a:lnTo>
                    <a:pt x="5509" y="13621"/>
                  </a:lnTo>
                  <a:lnTo>
                    <a:pt x="5945" y="14101"/>
                  </a:lnTo>
                  <a:lnTo>
                    <a:pt x="6788" y="15002"/>
                  </a:lnTo>
                  <a:lnTo>
                    <a:pt x="7573" y="15801"/>
                  </a:lnTo>
                  <a:lnTo>
                    <a:pt x="8271" y="16485"/>
                  </a:lnTo>
                  <a:lnTo>
                    <a:pt x="8853" y="17022"/>
                  </a:lnTo>
                  <a:lnTo>
                    <a:pt x="9303" y="17444"/>
                  </a:lnTo>
                  <a:lnTo>
                    <a:pt x="9696" y="17778"/>
                  </a:lnTo>
                  <a:lnTo>
                    <a:pt x="13010" y="89760"/>
                  </a:lnTo>
                  <a:lnTo>
                    <a:pt x="20583" y="89760"/>
                  </a:lnTo>
                  <a:lnTo>
                    <a:pt x="20874" y="88423"/>
                  </a:lnTo>
                  <a:lnTo>
                    <a:pt x="21164" y="87042"/>
                  </a:lnTo>
                  <a:lnTo>
                    <a:pt x="21455" y="85647"/>
                  </a:lnTo>
                  <a:lnTo>
                    <a:pt x="21731" y="84222"/>
                  </a:lnTo>
                  <a:lnTo>
                    <a:pt x="22284" y="81300"/>
                  </a:lnTo>
                  <a:lnTo>
                    <a:pt x="22822" y="78306"/>
                  </a:lnTo>
                  <a:lnTo>
                    <a:pt x="23330" y="75253"/>
                  </a:lnTo>
                  <a:lnTo>
                    <a:pt x="23825" y="72157"/>
                  </a:lnTo>
                  <a:lnTo>
                    <a:pt x="24304" y="69032"/>
                  </a:lnTo>
                  <a:lnTo>
                    <a:pt x="24755" y="65921"/>
                  </a:lnTo>
                  <a:lnTo>
                    <a:pt x="25191" y="62811"/>
                  </a:lnTo>
                  <a:lnTo>
                    <a:pt x="25598" y="59729"/>
                  </a:lnTo>
                  <a:lnTo>
                    <a:pt x="25990" y="56705"/>
                  </a:lnTo>
                  <a:lnTo>
                    <a:pt x="26354" y="53740"/>
                  </a:lnTo>
                  <a:lnTo>
                    <a:pt x="26688" y="50877"/>
                  </a:lnTo>
                  <a:lnTo>
                    <a:pt x="27008" y="48115"/>
                  </a:lnTo>
                  <a:lnTo>
                    <a:pt x="27299" y="45469"/>
                  </a:lnTo>
                  <a:lnTo>
                    <a:pt x="27560" y="42969"/>
                  </a:lnTo>
                  <a:lnTo>
                    <a:pt x="27677" y="41792"/>
                  </a:lnTo>
                  <a:lnTo>
                    <a:pt x="27793" y="40556"/>
                  </a:lnTo>
                  <a:lnTo>
                    <a:pt x="27895" y="39277"/>
                  </a:lnTo>
                  <a:lnTo>
                    <a:pt x="27996" y="37969"/>
                  </a:lnTo>
                  <a:lnTo>
                    <a:pt x="28084" y="36631"/>
                  </a:lnTo>
                  <a:lnTo>
                    <a:pt x="28171" y="35250"/>
                  </a:lnTo>
                  <a:lnTo>
                    <a:pt x="28243" y="33840"/>
                  </a:lnTo>
                  <a:lnTo>
                    <a:pt x="28302" y="32416"/>
                  </a:lnTo>
                  <a:lnTo>
                    <a:pt x="28360" y="30962"/>
                  </a:lnTo>
                  <a:lnTo>
                    <a:pt x="28389" y="29494"/>
                  </a:lnTo>
                  <a:lnTo>
                    <a:pt x="28403" y="28026"/>
                  </a:lnTo>
                  <a:lnTo>
                    <a:pt x="28403" y="26529"/>
                  </a:lnTo>
                  <a:lnTo>
                    <a:pt x="28389" y="25032"/>
                  </a:lnTo>
                  <a:lnTo>
                    <a:pt x="28345" y="23535"/>
                  </a:lnTo>
                  <a:lnTo>
                    <a:pt x="28302" y="22023"/>
                  </a:lnTo>
                  <a:lnTo>
                    <a:pt x="28214" y="20540"/>
                  </a:lnTo>
                  <a:lnTo>
                    <a:pt x="28113" y="19043"/>
                  </a:lnTo>
                  <a:lnTo>
                    <a:pt x="27982" y="17560"/>
                  </a:lnTo>
                  <a:lnTo>
                    <a:pt x="27836" y="16107"/>
                  </a:lnTo>
                  <a:lnTo>
                    <a:pt x="27662" y="14653"/>
                  </a:lnTo>
                  <a:lnTo>
                    <a:pt x="27458" y="13229"/>
                  </a:lnTo>
                  <a:lnTo>
                    <a:pt x="27211" y="11833"/>
                  </a:lnTo>
                  <a:lnTo>
                    <a:pt x="27095" y="11150"/>
                  </a:lnTo>
                  <a:lnTo>
                    <a:pt x="26950" y="10467"/>
                  </a:lnTo>
                  <a:lnTo>
                    <a:pt x="26804" y="9784"/>
                  </a:lnTo>
                  <a:lnTo>
                    <a:pt x="26659" y="9129"/>
                  </a:lnTo>
                  <a:lnTo>
                    <a:pt x="26499" y="8475"/>
                  </a:lnTo>
                  <a:lnTo>
                    <a:pt x="26325" y="7821"/>
                  </a:lnTo>
                  <a:lnTo>
                    <a:pt x="26150" y="7182"/>
                  </a:lnTo>
                  <a:lnTo>
                    <a:pt x="25961" y="6557"/>
                  </a:lnTo>
                  <a:lnTo>
                    <a:pt x="25758" y="5946"/>
                  </a:lnTo>
                  <a:lnTo>
                    <a:pt x="25554" y="5336"/>
                  </a:lnTo>
                  <a:lnTo>
                    <a:pt x="25351" y="4740"/>
                  </a:lnTo>
                  <a:lnTo>
                    <a:pt x="25118" y="4158"/>
                  </a:lnTo>
                  <a:lnTo>
                    <a:pt x="24886" y="3591"/>
                  </a:lnTo>
                  <a:lnTo>
                    <a:pt x="24653" y="3039"/>
                  </a:lnTo>
                  <a:lnTo>
                    <a:pt x="24391" y="2501"/>
                  </a:lnTo>
                  <a:lnTo>
                    <a:pt x="24130" y="1963"/>
                  </a:lnTo>
                  <a:lnTo>
                    <a:pt x="23854" y="1454"/>
                  </a:lnTo>
                  <a:lnTo>
                    <a:pt x="23577" y="946"/>
                  </a:lnTo>
                  <a:lnTo>
                    <a:pt x="23287" y="466"/>
                  </a:lnTo>
                  <a:lnTo>
                    <a:pt x="22981" y="1"/>
                  </a:lnTo>
                  <a:close/>
                </a:path>
              </a:pathLst>
            </a:custGeom>
            <a:solidFill>
              <a:srgbClr val="183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109;p30">
              <a:extLst>
                <a:ext uri="{FF2B5EF4-FFF2-40B4-BE49-F238E27FC236}">
                  <a16:creationId xmlns:a16="http://schemas.microsoft.com/office/drawing/2014/main" id="{91B2AAD3-82C7-867B-DDE2-2292A68421E7}"/>
                </a:ext>
              </a:extLst>
            </p:cNvPr>
            <p:cNvCxnSpPr/>
            <p:nvPr/>
          </p:nvCxnSpPr>
          <p:spPr>
            <a:xfrm>
              <a:off x="7179200" y="4686975"/>
              <a:ext cx="1287600" cy="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90130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873;p29">
            <a:extLst>
              <a:ext uri="{FF2B5EF4-FFF2-40B4-BE49-F238E27FC236}">
                <a16:creationId xmlns:a16="http://schemas.microsoft.com/office/drawing/2014/main" id="{FB531455-7EE6-2D11-A549-B6E79B9CC47E}"/>
              </a:ext>
            </a:extLst>
          </p:cNvPr>
          <p:cNvGrpSpPr/>
          <p:nvPr/>
        </p:nvGrpSpPr>
        <p:grpSpPr>
          <a:xfrm>
            <a:off x="997226" y="2061980"/>
            <a:ext cx="10197547" cy="3702716"/>
            <a:chOff x="0" y="1120493"/>
            <a:chExt cx="9143968" cy="3032214"/>
          </a:xfrm>
        </p:grpSpPr>
        <p:sp>
          <p:nvSpPr>
            <p:cNvPr id="4" name="Google Shape;874;p29">
              <a:extLst>
                <a:ext uri="{FF2B5EF4-FFF2-40B4-BE49-F238E27FC236}">
                  <a16:creationId xmlns:a16="http://schemas.microsoft.com/office/drawing/2014/main" id="{7905E179-D280-085E-E9B1-E2EF2AD74DEF}"/>
                </a:ext>
              </a:extLst>
            </p:cNvPr>
            <p:cNvSpPr/>
            <p:nvPr/>
          </p:nvSpPr>
          <p:spPr>
            <a:xfrm>
              <a:off x="0" y="1120493"/>
              <a:ext cx="9143968" cy="3032214"/>
            </a:xfrm>
            <a:custGeom>
              <a:avLst/>
              <a:gdLst/>
              <a:ahLst/>
              <a:cxnLst/>
              <a:rect l="l" t="t" r="r" b="b"/>
              <a:pathLst>
                <a:path w="285370" h="94631" extrusionOk="0">
                  <a:moveTo>
                    <a:pt x="143269" y="0"/>
                  </a:moveTo>
                  <a:cubicBezTo>
                    <a:pt x="134327" y="0"/>
                    <a:pt x="125921" y="3489"/>
                    <a:pt x="119599" y="9811"/>
                  </a:cubicBezTo>
                  <a:cubicBezTo>
                    <a:pt x="113277" y="16133"/>
                    <a:pt x="109788" y="24539"/>
                    <a:pt x="109788" y="33481"/>
                  </a:cubicBezTo>
                  <a:cubicBezTo>
                    <a:pt x="109788" y="42422"/>
                    <a:pt x="113277" y="50828"/>
                    <a:pt x="119599" y="57150"/>
                  </a:cubicBezTo>
                  <a:lnTo>
                    <a:pt x="120801" y="58222"/>
                  </a:lnTo>
                  <a:cubicBezTo>
                    <a:pt x="123980" y="61448"/>
                    <a:pt x="125731" y="65711"/>
                    <a:pt x="125731" y="70235"/>
                  </a:cubicBezTo>
                  <a:cubicBezTo>
                    <a:pt x="125731" y="74807"/>
                    <a:pt x="123957" y="79093"/>
                    <a:pt x="120730" y="82320"/>
                  </a:cubicBezTo>
                  <a:cubicBezTo>
                    <a:pt x="117503" y="85558"/>
                    <a:pt x="113205" y="87332"/>
                    <a:pt x="108633" y="87332"/>
                  </a:cubicBezTo>
                  <a:cubicBezTo>
                    <a:pt x="104073" y="87332"/>
                    <a:pt x="99775" y="85558"/>
                    <a:pt x="96548" y="82320"/>
                  </a:cubicBezTo>
                  <a:cubicBezTo>
                    <a:pt x="93322" y="79093"/>
                    <a:pt x="91536" y="74807"/>
                    <a:pt x="91536" y="70235"/>
                  </a:cubicBezTo>
                  <a:cubicBezTo>
                    <a:pt x="91536" y="65663"/>
                    <a:pt x="93322" y="61377"/>
                    <a:pt x="96548" y="58138"/>
                  </a:cubicBezTo>
                  <a:lnTo>
                    <a:pt x="96763" y="57936"/>
                  </a:lnTo>
                  <a:lnTo>
                    <a:pt x="97275" y="57210"/>
                  </a:lnTo>
                  <a:cubicBezTo>
                    <a:pt x="100049" y="54317"/>
                    <a:pt x="101573" y="50530"/>
                    <a:pt x="101573" y="46506"/>
                  </a:cubicBezTo>
                  <a:cubicBezTo>
                    <a:pt x="101573" y="42386"/>
                    <a:pt x="99977" y="38505"/>
                    <a:pt x="97048" y="35588"/>
                  </a:cubicBezTo>
                  <a:cubicBezTo>
                    <a:pt x="94131" y="32671"/>
                    <a:pt x="90262" y="31064"/>
                    <a:pt x="86130" y="31064"/>
                  </a:cubicBezTo>
                  <a:lnTo>
                    <a:pt x="1" y="31064"/>
                  </a:lnTo>
                  <a:lnTo>
                    <a:pt x="1" y="38362"/>
                  </a:lnTo>
                  <a:lnTo>
                    <a:pt x="86130" y="38362"/>
                  </a:lnTo>
                  <a:cubicBezTo>
                    <a:pt x="88309" y="38362"/>
                    <a:pt x="90357" y="39208"/>
                    <a:pt x="91893" y="40743"/>
                  </a:cubicBezTo>
                  <a:cubicBezTo>
                    <a:pt x="93441" y="42291"/>
                    <a:pt x="94286" y="44327"/>
                    <a:pt x="94286" y="46506"/>
                  </a:cubicBezTo>
                  <a:cubicBezTo>
                    <a:pt x="94286" y="48685"/>
                    <a:pt x="93441" y="50733"/>
                    <a:pt x="91893" y="52281"/>
                  </a:cubicBezTo>
                  <a:lnTo>
                    <a:pt x="91679" y="52483"/>
                  </a:lnTo>
                  <a:lnTo>
                    <a:pt x="91167" y="53209"/>
                  </a:lnTo>
                  <a:cubicBezTo>
                    <a:pt x="86702" y="57793"/>
                    <a:pt x="84249" y="63818"/>
                    <a:pt x="84249" y="70235"/>
                  </a:cubicBezTo>
                  <a:cubicBezTo>
                    <a:pt x="84249" y="76748"/>
                    <a:pt x="86785" y="82880"/>
                    <a:pt x="91393" y="87487"/>
                  </a:cubicBezTo>
                  <a:cubicBezTo>
                    <a:pt x="96001" y="92095"/>
                    <a:pt x="102121" y="94631"/>
                    <a:pt x="108633" y="94631"/>
                  </a:cubicBezTo>
                  <a:cubicBezTo>
                    <a:pt x="115146" y="94631"/>
                    <a:pt x="121278" y="92095"/>
                    <a:pt x="125885" y="87487"/>
                  </a:cubicBezTo>
                  <a:cubicBezTo>
                    <a:pt x="130493" y="82880"/>
                    <a:pt x="133029" y="76748"/>
                    <a:pt x="133029" y="70235"/>
                  </a:cubicBezTo>
                  <a:cubicBezTo>
                    <a:pt x="133029" y="63722"/>
                    <a:pt x="130493" y="57591"/>
                    <a:pt x="125885" y="52983"/>
                  </a:cubicBezTo>
                  <a:lnTo>
                    <a:pt x="124671" y="51911"/>
                  </a:lnTo>
                  <a:cubicBezTo>
                    <a:pt x="119777" y="46982"/>
                    <a:pt x="117087" y="40434"/>
                    <a:pt x="117087" y="33481"/>
                  </a:cubicBezTo>
                  <a:cubicBezTo>
                    <a:pt x="117087" y="26480"/>
                    <a:pt x="119813" y="19908"/>
                    <a:pt x="124754" y="14966"/>
                  </a:cubicBezTo>
                  <a:cubicBezTo>
                    <a:pt x="129695" y="10013"/>
                    <a:pt x="136280" y="7299"/>
                    <a:pt x="143269" y="7299"/>
                  </a:cubicBezTo>
                  <a:cubicBezTo>
                    <a:pt x="150269" y="7299"/>
                    <a:pt x="156842" y="10013"/>
                    <a:pt x="161783" y="14966"/>
                  </a:cubicBezTo>
                  <a:cubicBezTo>
                    <a:pt x="166736" y="19908"/>
                    <a:pt x="169450" y="26480"/>
                    <a:pt x="169450" y="33481"/>
                  </a:cubicBezTo>
                  <a:cubicBezTo>
                    <a:pt x="169450" y="40422"/>
                    <a:pt x="166771" y="46947"/>
                    <a:pt x="161902" y="51876"/>
                  </a:cubicBezTo>
                  <a:lnTo>
                    <a:pt x="160866" y="52733"/>
                  </a:lnTo>
                  <a:lnTo>
                    <a:pt x="160628" y="52959"/>
                  </a:lnTo>
                  <a:cubicBezTo>
                    <a:pt x="156020" y="57567"/>
                    <a:pt x="153484" y="63699"/>
                    <a:pt x="153484" y="70211"/>
                  </a:cubicBezTo>
                  <a:cubicBezTo>
                    <a:pt x="153484" y="76724"/>
                    <a:pt x="156020" y="82856"/>
                    <a:pt x="160628" y="87452"/>
                  </a:cubicBezTo>
                  <a:cubicBezTo>
                    <a:pt x="165236" y="92059"/>
                    <a:pt x="171355" y="94595"/>
                    <a:pt x="177868" y="94595"/>
                  </a:cubicBezTo>
                  <a:cubicBezTo>
                    <a:pt x="184381" y="94595"/>
                    <a:pt x="190513" y="92059"/>
                    <a:pt x="195120" y="87452"/>
                  </a:cubicBezTo>
                  <a:cubicBezTo>
                    <a:pt x="199728" y="82856"/>
                    <a:pt x="202264" y="76724"/>
                    <a:pt x="202264" y="70211"/>
                  </a:cubicBezTo>
                  <a:cubicBezTo>
                    <a:pt x="202264" y="63794"/>
                    <a:pt x="199811" y="57769"/>
                    <a:pt x="195335" y="53185"/>
                  </a:cubicBezTo>
                  <a:lnTo>
                    <a:pt x="194823" y="52459"/>
                  </a:lnTo>
                  <a:lnTo>
                    <a:pt x="194608" y="52245"/>
                  </a:lnTo>
                  <a:cubicBezTo>
                    <a:pt x="193072" y="50709"/>
                    <a:pt x="192227" y="48661"/>
                    <a:pt x="192227" y="46482"/>
                  </a:cubicBezTo>
                  <a:cubicBezTo>
                    <a:pt x="192227" y="44303"/>
                    <a:pt x="193072" y="42256"/>
                    <a:pt x="194608" y="40720"/>
                  </a:cubicBezTo>
                  <a:cubicBezTo>
                    <a:pt x="196144" y="39184"/>
                    <a:pt x="198192" y="38338"/>
                    <a:pt x="200371" y="38338"/>
                  </a:cubicBezTo>
                  <a:lnTo>
                    <a:pt x="285370" y="38338"/>
                  </a:lnTo>
                  <a:lnTo>
                    <a:pt x="285370" y="31040"/>
                  </a:lnTo>
                  <a:lnTo>
                    <a:pt x="200371" y="31040"/>
                  </a:lnTo>
                  <a:cubicBezTo>
                    <a:pt x="196251" y="31040"/>
                    <a:pt x="192370" y="32647"/>
                    <a:pt x="189453" y="35564"/>
                  </a:cubicBezTo>
                  <a:cubicBezTo>
                    <a:pt x="186536" y="38481"/>
                    <a:pt x="184929" y="42363"/>
                    <a:pt x="184929" y="46482"/>
                  </a:cubicBezTo>
                  <a:cubicBezTo>
                    <a:pt x="184929" y="50507"/>
                    <a:pt x="186453" y="54293"/>
                    <a:pt x="189227" y="57174"/>
                  </a:cubicBezTo>
                  <a:lnTo>
                    <a:pt x="189751" y="57900"/>
                  </a:lnTo>
                  <a:lnTo>
                    <a:pt x="189965" y="58115"/>
                  </a:lnTo>
                  <a:cubicBezTo>
                    <a:pt x="193191" y="61353"/>
                    <a:pt x="194965" y="65639"/>
                    <a:pt x="194965" y="70211"/>
                  </a:cubicBezTo>
                  <a:cubicBezTo>
                    <a:pt x="194965" y="74771"/>
                    <a:pt x="193191" y="79070"/>
                    <a:pt x="189965" y="82296"/>
                  </a:cubicBezTo>
                  <a:cubicBezTo>
                    <a:pt x="186726" y="85535"/>
                    <a:pt x="182440" y="87309"/>
                    <a:pt x="177868" y="87309"/>
                  </a:cubicBezTo>
                  <a:cubicBezTo>
                    <a:pt x="173308" y="87309"/>
                    <a:pt x="169010" y="85535"/>
                    <a:pt x="165783" y="82296"/>
                  </a:cubicBezTo>
                  <a:cubicBezTo>
                    <a:pt x="162557" y="79070"/>
                    <a:pt x="160771" y="74771"/>
                    <a:pt x="160771" y="70211"/>
                  </a:cubicBezTo>
                  <a:cubicBezTo>
                    <a:pt x="160771" y="65699"/>
                    <a:pt x="162509" y="61448"/>
                    <a:pt x="165664" y="58234"/>
                  </a:cubicBezTo>
                  <a:lnTo>
                    <a:pt x="166700" y="57376"/>
                  </a:lnTo>
                  <a:lnTo>
                    <a:pt x="166938" y="57150"/>
                  </a:lnTo>
                  <a:cubicBezTo>
                    <a:pt x="173272" y="50828"/>
                    <a:pt x="176749" y="42422"/>
                    <a:pt x="176749" y="33481"/>
                  </a:cubicBezTo>
                  <a:cubicBezTo>
                    <a:pt x="176749" y="24539"/>
                    <a:pt x="173260" y="16133"/>
                    <a:pt x="166938" y="9811"/>
                  </a:cubicBezTo>
                  <a:cubicBezTo>
                    <a:pt x="160616" y="3489"/>
                    <a:pt x="152210" y="0"/>
                    <a:pt x="14326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Google Shape;875;p29">
              <a:extLst>
                <a:ext uri="{FF2B5EF4-FFF2-40B4-BE49-F238E27FC236}">
                  <a16:creationId xmlns:a16="http://schemas.microsoft.com/office/drawing/2014/main" id="{6F4FAFF8-9BF7-BE7F-198F-7E0ADABE0D8F}"/>
                </a:ext>
              </a:extLst>
            </p:cNvPr>
            <p:cNvSpPr/>
            <p:nvPr/>
          </p:nvSpPr>
          <p:spPr>
            <a:xfrm>
              <a:off x="236923" y="1217775"/>
              <a:ext cx="8672431" cy="2837267"/>
            </a:xfrm>
            <a:custGeom>
              <a:avLst/>
              <a:gdLst/>
              <a:ahLst/>
              <a:cxnLst/>
              <a:rect l="l" t="t" r="r" b="b"/>
              <a:pathLst>
                <a:path w="270654" h="88547" extrusionOk="0">
                  <a:moveTo>
                    <a:pt x="135875" y="0"/>
                  </a:moveTo>
                  <a:cubicBezTo>
                    <a:pt x="134863" y="0"/>
                    <a:pt x="133850" y="60"/>
                    <a:pt x="132838" y="155"/>
                  </a:cubicBezTo>
                  <a:lnTo>
                    <a:pt x="132958" y="1370"/>
                  </a:lnTo>
                  <a:cubicBezTo>
                    <a:pt x="133922" y="1274"/>
                    <a:pt x="134910" y="1215"/>
                    <a:pt x="135875" y="1215"/>
                  </a:cubicBezTo>
                  <a:lnTo>
                    <a:pt x="135886" y="1215"/>
                  </a:lnTo>
                  <a:cubicBezTo>
                    <a:pt x="136506" y="1215"/>
                    <a:pt x="137125" y="1239"/>
                    <a:pt x="137744" y="1274"/>
                  </a:cubicBezTo>
                  <a:lnTo>
                    <a:pt x="137827" y="72"/>
                  </a:lnTo>
                  <a:cubicBezTo>
                    <a:pt x="137184" y="24"/>
                    <a:pt x="136529" y="0"/>
                    <a:pt x="135886" y="0"/>
                  </a:cubicBezTo>
                  <a:close/>
                  <a:moveTo>
                    <a:pt x="142756" y="786"/>
                  </a:moveTo>
                  <a:lnTo>
                    <a:pt x="142483" y="1977"/>
                  </a:lnTo>
                  <a:cubicBezTo>
                    <a:pt x="144042" y="2334"/>
                    <a:pt x="145578" y="2822"/>
                    <a:pt x="147055" y="3429"/>
                  </a:cubicBezTo>
                  <a:lnTo>
                    <a:pt x="147519" y="2310"/>
                  </a:lnTo>
                  <a:cubicBezTo>
                    <a:pt x="145983" y="1679"/>
                    <a:pt x="144388" y="1167"/>
                    <a:pt x="142756" y="786"/>
                  </a:cubicBezTo>
                  <a:close/>
                  <a:moveTo>
                    <a:pt x="127933" y="1048"/>
                  </a:moveTo>
                  <a:cubicBezTo>
                    <a:pt x="126326" y="1489"/>
                    <a:pt x="124754" y="2048"/>
                    <a:pt x="123242" y="2739"/>
                  </a:cubicBezTo>
                  <a:lnTo>
                    <a:pt x="123742" y="3846"/>
                  </a:lnTo>
                  <a:cubicBezTo>
                    <a:pt x="125195" y="3191"/>
                    <a:pt x="126707" y="2644"/>
                    <a:pt x="128255" y="2227"/>
                  </a:cubicBezTo>
                  <a:lnTo>
                    <a:pt x="127933" y="1048"/>
                  </a:lnTo>
                  <a:close/>
                  <a:moveTo>
                    <a:pt x="151948" y="4584"/>
                  </a:moveTo>
                  <a:lnTo>
                    <a:pt x="151305" y="5620"/>
                  </a:lnTo>
                  <a:cubicBezTo>
                    <a:pt x="152662" y="6465"/>
                    <a:pt x="153948" y="7418"/>
                    <a:pt x="155151" y="8478"/>
                  </a:cubicBezTo>
                  <a:lnTo>
                    <a:pt x="155948" y="7561"/>
                  </a:lnTo>
                  <a:cubicBezTo>
                    <a:pt x="154698" y="6465"/>
                    <a:pt x="153353" y="5465"/>
                    <a:pt x="151948" y="4584"/>
                  </a:cubicBezTo>
                  <a:close/>
                  <a:moveTo>
                    <a:pt x="118896" y="5180"/>
                  </a:moveTo>
                  <a:cubicBezTo>
                    <a:pt x="117515" y="6096"/>
                    <a:pt x="116205" y="7144"/>
                    <a:pt x="115003" y="8287"/>
                  </a:cubicBezTo>
                  <a:lnTo>
                    <a:pt x="115836" y="9180"/>
                  </a:lnTo>
                  <a:cubicBezTo>
                    <a:pt x="116991" y="8085"/>
                    <a:pt x="118253" y="7073"/>
                    <a:pt x="119575" y="6180"/>
                  </a:cubicBezTo>
                  <a:lnTo>
                    <a:pt x="118896" y="5180"/>
                  </a:lnTo>
                  <a:close/>
                  <a:moveTo>
                    <a:pt x="159425" y="11145"/>
                  </a:moveTo>
                  <a:lnTo>
                    <a:pt x="158485" y="11919"/>
                  </a:lnTo>
                  <a:cubicBezTo>
                    <a:pt x="159497" y="13157"/>
                    <a:pt x="160413" y="14478"/>
                    <a:pt x="161211" y="15859"/>
                  </a:cubicBezTo>
                  <a:lnTo>
                    <a:pt x="162259" y="15240"/>
                  </a:lnTo>
                  <a:cubicBezTo>
                    <a:pt x="161425" y="13812"/>
                    <a:pt x="160473" y="12431"/>
                    <a:pt x="159425" y="11145"/>
                  </a:cubicBezTo>
                  <a:close/>
                  <a:moveTo>
                    <a:pt x="111657" y="12002"/>
                  </a:moveTo>
                  <a:cubicBezTo>
                    <a:pt x="110645" y="13323"/>
                    <a:pt x="109740" y="14728"/>
                    <a:pt x="108966" y="16193"/>
                  </a:cubicBezTo>
                  <a:lnTo>
                    <a:pt x="110038" y="16764"/>
                  </a:lnTo>
                  <a:cubicBezTo>
                    <a:pt x="110788" y="15359"/>
                    <a:pt x="111657" y="14002"/>
                    <a:pt x="112622" y="12740"/>
                  </a:cubicBezTo>
                  <a:lnTo>
                    <a:pt x="111657" y="12002"/>
                  </a:lnTo>
                  <a:close/>
                  <a:moveTo>
                    <a:pt x="164390" y="19753"/>
                  </a:moveTo>
                  <a:lnTo>
                    <a:pt x="163247" y="20181"/>
                  </a:lnTo>
                  <a:cubicBezTo>
                    <a:pt x="163807" y="21670"/>
                    <a:pt x="164247" y="23218"/>
                    <a:pt x="164557" y="24789"/>
                  </a:cubicBezTo>
                  <a:lnTo>
                    <a:pt x="165747" y="24551"/>
                  </a:lnTo>
                  <a:cubicBezTo>
                    <a:pt x="165426" y="22920"/>
                    <a:pt x="164962" y="21313"/>
                    <a:pt x="164390" y="19753"/>
                  </a:cubicBezTo>
                  <a:close/>
                  <a:moveTo>
                    <a:pt x="107002" y="20777"/>
                  </a:moveTo>
                  <a:cubicBezTo>
                    <a:pt x="106478" y="22360"/>
                    <a:pt x="106085" y="23980"/>
                    <a:pt x="105823" y="25623"/>
                  </a:cubicBezTo>
                  <a:lnTo>
                    <a:pt x="107014" y="25813"/>
                  </a:lnTo>
                  <a:cubicBezTo>
                    <a:pt x="107276" y="24241"/>
                    <a:pt x="107657" y="22682"/>
                    <a:pt x="108157" y="21170"/>
                  </a:cubicBezTo>
                  <a:lnTo>
                    <a:pt x="107002" y="20777"/>
                  </a:lnTo>
                  <a:close/>
                  <a:moveTo>
                    <a:pt x="197251" y="31040"/>
                  </a:moveTo>
                  <a:lnTo>
                    <a:pt x="197251" y="32254"/>
                  </a:lnTo>
                  <a:lnTo>
                    <a:pt x="202145" y="32254"/>
                  </a:lnTo>
                  <a:lnTo>
                    <a:pt x="202145" y="31040"/>
                  </a:lnTo>
                  <a:close/>
                  <a:moveTo>
                    <a:pt x="207038" y="31040"/>
                  </a:moveTo>
                  <a:lnTo>
                    <a:pt x="207038" y="32254"/>
                  </a:lnTo>
                  <a:lnTo>
                    <a:pt x="211932" y="32254"/>
                  </a:lnTo>
                  <a:lnTo>
                    <a:pt x="211932" y="31040"/>
                  </a:lnTo>
                  <a:close/>
                  <a:moveTo>
                    <a:pt x="216825" y="31040"/>
                  </a:moveTo>
                  <a:lnTo>
                    <a:pt x="216825" y="32254"/>
                  </a:lnTo>
                  <a:lnTo>
                    <a:pt x="221719" y="32254"/>
                  </a:lnTo>
                  <a:lnTo>
                    <a:pt x="221719" y="31040"/>
                  </a:lnTo>
                  <a:close/>
                  <a:moveTo>
                    <a:pt x="226612" y="31040"/>
                  </a:moveTo>
                  <a:lnTo>
                    <a:pt x="226612" y="32254"/>
                  </a:lnTo>
                  <a:lnTo>
                    <a:pt x="231506" y="32254"/>
                  </a:lnTo>
                  <a:lnTo>
                    <a:pt x="231506" y="31040"/>
                  </a:lnTo>
                  <a:close/>
                  <a:moveTo>
                    <a:pt x="236399" y="31040"/>
                  </a:moveTo>
                  <a:lnTo>
                    <a:pt x="236399" y="32254"/>
                  </a:lnTo>
                  <a:lnTo>
                    <a:pt x="241292" y="32254"/>
                  </a:lnTo>
                  <a:lnTo>
                    <a:pt x="241292" y="31040"/>
                  </a:lnTo>
                  <a:close/>
                  <a:moveTo>
                    <a:pt x="246186" y="31040"/>
                  </a:moveTo>
                  <a:lnTo>
                    <a:pt x="246186" y="32254"/>
                  </a:lnTo>
                  <a:lnTo>
                    <a:pt x="251079" y="32254"/>
                  </a:lnTo>
                  <a:lnTo>
                    <a:pt x="251079" y="31040"/>
                  </a:lnTo>
                  <a:close/>
                  <a:moveTo>
                    <a:pt x="255973" y="31040"/>
                  </a:moveTo>
                  <a:lnTo>
                    <a:pt x="255973" y="32254"/>
                  </a:lnTo>
                  <a:lnTo>
                    <a:pt x="260866" y="32254"/>
                  </a:lnTo>
                  <a:lnTo>
                    <a:pt x="260866" y="31040"/>
                  </a:lnTo>
                  <a:close/>
                  <a:moveTo>
                    <a:pt x="265760" y="31040"/>
                  </a:moveTo>
                  <a:lnTo>
                    <a:pt x="265760" y="32254"/>
                  </a:lnTo>
                  <a:lnTo>
                    <a:pt x="270653" y="32254"/>
                  </a:lnTo>
                  <a:lnTo>
                    <a:pt x="270653" y="31040"/>
                  </a:lnTo>
                  <a:close/>
                  <a:moveTo>
                    <a:pt x="0" y="31064"/>
                  </a:moveTo>
                  <a:lnTo>
                    <a:pt x="0" y="32278"/>
                  </a:lnTo>
                  <a:lnTo>
                    <a:pt x="4894" y="32278"/>
                  </a:lnTo>
                  <a:lnTo>
                    <a:pt x="4894" y="31064"/>
                  </a:lnTo>
                  <a:close/>
                  <a:moveTo>
                    <a:pt x="9787" y="31064"/>
                  </a:moveTo>
                  <a:lnTo>
                    <a:pt x="9787" y="32278"/>
                  </a:lnTo>
                  <a:lnTo>
                    <a:pt x="14681" y="32278"/>
                  </a:lnTo>
                  <a:lnTo>
                    <a:pt x="14681" y="31064"/>
                  </a:lnTo>
                  <a:close/>
                  <a:moveTo>
                    <a:pt x="19574" y="31064"/>
                  </a:moveTo>
                  <a:lnTo>
                    <a:pt x="19574" y="32278"/>
                  </a:lnTo>
                  <a:lnTo>
                    <a:pt x="24468" y="32278"/>
                  </a:lnTo>
                  <a:lnTo>
                    <a:pt x="24468" y="31064"/>
                  </a:lnTo>
                  <a:close/>
                  <a:moveTo>
                    <a:pt x="29361" y="31064"/>
                  </a:moveTo>
                  <a:lnTo>
                    <a:pt x="29361" y="32278"/>
                  </a:lnTo>
                  <a:lnTo>
                    <a:pt x="34255" y="32278"/>
                  </a:lnTo>
                  <a:lnTo>
                    <a:pt x="34255" y="31064"/>
                  </a:lnTo>
                  <a:close/>
                  <a:moveTo>
                    <a:pt x="39148" y="31064"/>
                  </a:moveTo>
                  <a:lnTo>
                    <a:pt x="39148" y="32278"/>
                  </a:lnTo>
                  <a:lnTo>
                    <a:pt x="44042" y="32278"/>
                  </a:lnTo>
                  <a:lnTo>
                    <a:pt x="44042" y="31064"/>
                  </a:lnTo>
                  <a:close/>
                  <a:moveTo>
                    <a:pt x="48935" y="31064"/>
                  </a:moveTo>
                  <a:lnTo>
                    <a:pt x="48935" y="32278"/>
                  </a:lnTo>
                  <a:lnTo>
                    <a:pt x="53829" y="32278"/>
                  </a:lnTo>
                  <a:lnTo>
                    <a:pt x="53829" y="31064"/>
                  </a:lnTo>
                  <a:close/>
                  <a:moveTo>
                    <a:pt x="58722" y="31064"/>
                  </a:moveTo>
                  <a:lnTo>
                    <a:pt x="58722" y="32278"/>
                  </a:lnTo>
                  <a:lnTo>
                    <a:pt x="63615" y="32278"/>
                  </a:lnTo>
                  <a:lnTo>
                    <a:pt x="63615" y="31064"/>
                  </a:lnTo>
                  <a:close/>
                  <a:moveTo>
                    <a:pt x="68509" y="31064"/>
                  </a:moveTo>
                  <a:lnTo>
                    <a:pt x="68509" y="32278"/>
                  </a:lnTo>
                  <a:lnTo>
                    <a:pt x="73402" y="32278"/>
                  </a:lnTo>
                  <a:lnTo>
                    <a:pt x="73402" y="31064"/>
                  </a:lnTo>
                  <a:close/>
                  <a:moveTo>
                    <a:pt x="78296" y="31064"/>
                  </a:moveTo>
                  <a:lnTo>
                    <a:pt x="78296" y="32278"/>
                  </a:lnTo>
                  <a:lnTo>
                    <a:pt x="78736" y="32278"/>
                  </a:lnTo>
                  <a:cubicBezTo>
                    <a:pt x="80153" y="32278"/>
                    <a:pt x="81546" y="32552"/>
                    <a:pt x="82856" y="33064"/>
                  </a:cubicBezTo>
                  <a:lnTo>
                    <a:pt x="83308" y="31933"/>
                  </a:lnTo>
                  <a:cubicBezTo>
                    <a:pt x="81844" y="31361"/>
                    <a:pt x="80308" y="31064"/>
                    <a:pt x="78736" y="31064"/>
                  </a:cubicBezTo>
                  <a:close/>
                  <a:moveTo>
                    <a:pt x="192322" y="31064"/>
                  </a:moveTo>
                  <a:cubicBezTo>
                    <a:pt x="190596" y="31147"/>
                    <a:pt x="188929" y="31588"/>
                    <a:pt x="187381" y="32373"/>
                  </a:cubicBezTo>
                  <a:lnTo>
                    <a:pt x="187941" y="33457"/>
                  </a:lnTo>
                  <a:cubicBezTo>
                    <a:pt x="189322" y="32754"/>
                    <a:pt x="190822" y="32350"/>
                    <a:pt x="192394" y="32278"/>
                  </a:cubicBezTo>
                  <a:lnTo>
                    <a:pt x="192322" y="31064"/>
                  </a:lnTo>
                  <a:close/>
                  <a:moveTo>
                    <a:pt x="166307" y="29516"/>
                  </a:moveTo>
                  <a:lnTo>
                    <a:pt x="165081" y="29552"/>
                  </a:lnTo>
                  <a:cubicBezTo>
                    <a:pt x="165092" y="29849"/>
                    <a:pt x="165104" y="30147"/>
                    <a:pt x="165104" y="30445"/>
                  </a:cubicBezTo>
                  <a:cubicBezTo>
                    <a:pt x="165104" y="31742"/>
                    <a:pt x="165009" y="33052"/>
                    <a:pt x="164842" y="34326"/>
                  </a:cubicBezTo>
                  <a:lnTo>
                    <a:pt x="166045" y="34493"/>
                  </a:lnTo>
                  <a:cubicBezTo>
                    <a:pt x="166224" y="33159"/>
                    <a:pt x="166319" y="31790"/>
                    <a:pt x="166319" y="30445"/>
                  </a:cubicBezTo>
                  <a:cubicBezTo>
                    <a:pt x="166319" y="30135"/>
                    <a:pt x="166307" y="29826"/>
                    <a:pt x="166307" y="29516"/>
                  </a:cubicBezTo>
                  <a:close/>
                  <a:moveTo>
                    <a:pt x="106657" y="30587"/>
                  </a:moveTo>
                  <a:lnTo>
                    <a:pt x="105442" y="30599"/>
                  </a:lnTo>
                  <a:cubicBezTo>
                    <a:pt x="105442" y="32254"/>
                    <a:pt x="105597" y="33933"/>
                    <a:pt x="105871" y="35564"/>
                  </a:cubicBezTo>
                  <a:lnTo>
                    <a:pt x="107073" y="35362"/>
                  </a:lnTo>
                  <a:cubicBezTo>
                    <a:pt x="106799" y="33790"/>
                    <a:pt x="106657" y="32183"/>
                    <a:pt x="106657" y="30587"/>
                  </a:cubicBezTo>
                  <a:close/>
                  <a:moveTo>
                    <a:pt x="87559" y="34755"/>
                  </a:moveTo>
                  <a:lnTo>
                    <a:pt x="86702" y="35612"/>
                  </a:lnTo>
                  <a:cubicBezTo>
                    <a:pt x="87797" y="36719"/>
                    <a:pt x="88642" y="38029"/>
                    <a:pt x="89190" y="39481"/>
                  </a:cubicBezTo>
                  <a:lnTo>
                    <a:pt x="90333" y="39053"/>
                  </a:lnTo>
                  <a:cubicBezTo>
                    <a:pt x="89714" y="37434"/>
                    <a:pt x="88785" y="35993"/>
                    <a:pt x="87559" y="34755"/>
                  </a:cubicBezTo>
                  <a:close/>
                  <a:moveTo>
                    <a:pt x="183404" y="35564"/>
                  </a:moveTo>
                  <a:cubicBezTo>
                    <a:pt x="182297" y="36898"/>
                    <a:pt x="181499" y="38422"/>
                    <a:pt x="181035" y="40089"/>
                  </a:cubicBezTo>
                  <a:lnTo>
                    <a:pt x="182202" y="40422"/>
                  </a:lnTo>
                  <a:cubicBezTo>
                    <a:pt x="182630" y="38922"/>
                    <a:pt x="183345" y="37541"/>
                    <a:pt x="184333" y="36338"/>
                  </a:cubicBezTo>
                  <a:lnTo>
                    <a:pt x="183404" y="35564"/>
                  </a:lnTo>
                  <a:close/>
                  <a:moveTo>
                    <a:pt x="163819" y="39005"/>
                  </a:moveTo>
                  <a:cubicBezTo>
                    <a:pt x="163354" y="40529"/>
                    <a:pt x="162759" y="42029"/>
                    <a:pt x="162056" y="43458"/>
                  </a:cubicBezTo>
                  <a:lnTo>
                    <a:pt x="163140" y="43994"/>
                  </a:lnTo>
                  <a:cubicBezTo>
                    <a:pt x="163878" y="42518"/>
                    <a:pt x="164497" y="40958"/>
                    <a:pt x="164985" y="39362"/>
                  </a:cubicBezTo>
                  <a:lnTo>
                    <a:pt x="163819" y="39005"/>
                  </a:lnTo>
                  <a:close/>
                  <a:moveTo>
                    <a:pt x="108252" y="40005"/>
                  </a:moveTo>
                  <a:lnTo>
                    <a:pt x="107109" y="40398"/>
                  </a:lnTo>
                  <a:cubicBezTo>
                    <a:pt x="107645" y="41970"/>
                    <a:pt x="108323" y="43506"/>
                    <a:pt x="109109" y="44958"/>
                  </a:cubicBezTo>
                  <a:lnTo>
                    <a:pt x="110181" y="44387"/>
                  </a:lnTo>
                  <a:cubicBezTo>
                    <a:pt x="109419" y="42982"/>
                    <a:pt x="108776" y="41506"/>
                    <a:pt x="108252" y="40005"/>
                  </a:cubicBezTo>
                  <a:close/>
                  <a:moveTo>
                    <a:pt x="89916" y="44030"/>
                  </a:moveTo>
                  <a:cubicBezTo>
                    <a:pt x="89833" y="45601"/>
                    <a:pt x="89440" y="47101"/>
                    <a:pt x="88750" y="48494"/>
                  </a:cubicBezTo>
                  <a:lnTo>
                    <a:pt x="89833" y="49030"/>
                  </a:lnTo>
                  <a:cubicBezTo>
                    <a:pt x="90607" y="47494"/>
                    <a:pt x="91047" y="45827"/>
                    <a:pt x="91131" y="44089"/>
                  </a:cubicBezTo>
                  <a:lnTo>
                    <a:pt x="89916" y="44030"/>
                  </a:lnTo>
                  <a:close/>
                  <a:moveTo>
                    <a:pt x="181904" y="45018"/>
                  </a:moveTo>
                  <a:lnTo>
                    <a:pt x="180690" y="45185"/>
                  </a:lnTo>
                  <a:cubicBezTo>
                    <a:pt x="180940" y="46911"/>
                    <a:pt x="181523" y="48518"/>
                    <a:pt x="182440" y="49995"/>
                  </a:cubicBezTo>
                  <a:lnTo>
                    <a:pt x="183464" y="49352"/>
                  </a:lnTo>
                  <a:cubicBezTo>
                    <a:pt x="182642" y="48030"/>
                    <a:pt x="182118" y="46566"/>
                    <a:pt x="181904" y="45018"/>
                  </a:cubicBezTo>
                  <a:close/>
                  <a:moveTo>
                    <a:pt x="159568" y="47554"/>
                  </a:moveTo>
                  <a:cubicBezTo>
                    <a:pt x="158675" y="48804"/>
                    <a:pt x="157663" y="49995"/>
                    <a:pt x="156556" y="51090"/>
                  </a:cubicBezTo>
                  <a:lnTo>
                    <a:pt x="156484" y="51150"/>
                  </a:lnTo>
                  <a:lnTo>
                    <a:pt x="157270" y="52078"/>
                  </a:lnTo>
                  <a:lnTo>
                    <a:pt x="157353" y="52007"/>
                  </a:lnTo>
                  <a:lnTo>
                    <a:pt x="157401" y="51971"/>
                  </a:lnTo>
                  <a:cubicBezTo>
                    <a:pt x="158544" y="50816"/>
                    <a:pt x="159616" y="49578"/>
                    <a:pt x="160556" y="48268"/>
                  </a:cubicBezTo>
                  <a:lnTo>
                    <a:pt x="159568" y="47554"/>
                  </a:lnTo>
                  <a:close/>
                  <a:moveTo>
                    <a:pt x="112800" y="48387"/>
                  </a:moveTo>
                  <a:lnTo>
                    <a:pt x="111848" y="49137"/>
                  </a:lnTo>
                  <a:cubicBezTo>
                    <a:pt x="112622" y="50126"/>
                    <a:pt x="113455" y="51078"/>
                    <a:pt x="114348" y="51971"/>
                  </a:cubicBezTo>
                  <a:lnTo>
                    <a:pt x="115265" y="52769"/>
                  </a:lnTo>
                  <a:lnTo>
                    <a:pt x="116074" y="51864"/>
                  </a:lnTo>
                  <a:lnTo>
                    <a:pt x="115193" y="51090"/>
                  </a:lnTo>
                  <a:cubicBezTo>
                    <a:pt x="114348" y="50245"/>
                    <a:pt x="113538" y="49328"/>
                    <a:pt x="112800" y="48387"/>
                  </a:cubicBezTo>
                  <a:close/>
                  <a:moveTo>
                    <a:pt x="85975" y="52269"/>
                  </a:moveTo>
                  <a:cubicBezTo>
                    <a:pt x="84797" y="53471"/>
                    <a:pt x="83761" y="54817"/>
                    <a:pt x="82904" y="56245"/>
                  </a:cubicBezTo>
                  <a:lnTo>
                    <a:pt x="83951" y="56876"/>
                  </a:lnTo>
                  <a:cubicBezTo>
                    <a:pt x="84761" y="55519"/>
                    <a:pt x="85737" y="54257"/>
                    <a:pt x="86845" y="53114"/>
                  </a:cubicBezTo>
                  <a:lnTo>
                    <a:pt x="85975" y="52269"/>
                  </a:lnTo>
                  <a:close/>
                  <a:moveTo>
                    <a:pt x="186500" y="53055"/>
                  </a:moveTo>
                  <a:lnTo>
                    <a:pt x="185583" y="53852"/>
                  </a:lnTo>
                  <a:cubicBezTo>
                    <a:pt x="186631" y="55043"/>
                    <a:pt x="187548" y="56353"/>
                    <a:pt x="188286" y="57758"/>
                  </a:cubicBezTo>
                  <a:lnTo>
                    <a:pt x="189357" y="57186"/>
                  </a:lnTo>
                  <a:cubicBezTo>
                    <a:pt x="188572" y="55698"/>
                    <a:pt x="187607" y="54317"/>
                    <a:pt x="186500" y="53055"/>
                  </a:cubicBezTo>
                  <a:close/>
                  <a:moveTo>
                    <a:pt x="153055" y="54817"/>
                  </a:moveTo>
                  <a:cubicBezTo>
                    <a:pt x="152079" y="56186"/>
                    <a:pt x="151269" y="57674"/>
                    <a:pt x="150650" y="59234"/>
                  </a:cubicBezTo>
                  <a:lnTo>
                    <a:pt x="151781" y="59686"/>
                  </a:lnTo>
                  <a:cubicBezTo>
                    <a:pt x="152365" y="58222"/>
                    <a:pt x="153127" y="56817"/>
                    <a:pt x="154043" y="55531"/>
                  </a:cubicBezTo>
                  <a:lnTo>
                    <a:pt x="153055" y="54817"/>
                  </a:lnTo>
                  <a:close/>
                  <a:moveTo>
                    <a:pt x="119277" y="55769"/>
                  </a:moveTo>
                  <a:lnTo>
                    <a:pt x="118253" y="56412"/>
                  </a:lnTo>
                  <a:cubicBezTo>
                    <a:pt x="119099" y="57746"/>
                    <a:pt x="119789" y="59186"/>
                    <a:pt x="120301" y="60686"/>
                  </a:cubicBezTo>
                  <a:lnTo>
                    <a:pt x="121456" y="60294"/>
                  </a:lnTo>
                  <a:cubicBezTo>
                    <a:pt x="120908" y="58710"/>
                    <a:pt x="120182" y="57186"/>
                    <a:pt x="119277" y="55769"/>
                  </a:cubicBezTo>
                  <a:close/>
                  <a:moveTo>
                    <a:pt x="80856" y="60829"/>
                  </a:moveTo>
                  <a:cubicBezTo>
                    <a:pt x="80356" y="62437"/>
                    <a:pt x="80046" y="64092"/>
                    <a:pt x="79939" y="65770"/>
                  </a:cubicBezTo>
                  <a:lnTo>
                    <a:pt x="81153" y="65854"/>
                  </a:lnTo>
                  <a:cubicBezTo>
                    <a:pt x="81249" y="64270"/>
                    <a:pt x="81546" y="62710"/>
                    <a:pt x="82011" y="61198"/>
                  </a:cubicBezTo>
                  <a:lnTo>
                    <a:pt x="80856" y="60829"/>
                  </a:lnTo>
                  <a:close/>
                  <a:moveTo>
                    <a:pt x="191167" y="61877"/>
                  </a:moveTo>
                  <a:lnTo>
                    <a:pt x="189988" y="62175"/>
                  </a:lnTo>
                  <a:cubicBezTo>
                    <a:pt x="190381" y="63699"/>
                    <a:pt x="190584" y="65282"/>
                    <a:pt x="190608" y="66866"/>
                  </a:cubicBezTo>
                  <a:lnTo>
                    <a:pt x="191822" y="66854"/>
                  </a:lnTo>
                  <a:cubicBezTo>
                    <a:pt x="191798" y="65175"/>
                    <a:pt x="191584" y="63496"/>
                    <a:pt x="191167" y="61877"/>
                  </a:cubicBezTo>
                  <a:close/>
                  <a:moveTo>
                    <a:pt x="149352" y="64092"/>
                  </a:moveTo>
                  <a:cubicBezTo>
                    <a:pt x="149198" y="65104"/>
                    <a:pt x="149126" y="66139"/>
                    <a:pt x="149126" y="67175"/>
                  </a:cubicBezTo>
                  <a:cubicBezTo>
                    <a:pt x="149126" y="67818"/>
                    <a:pt x="149150" y="68473"/>
                    <a:pt x="149210" y="69104"/>
                  </a:cubicBezTo>
                  <a:lnTo>
                    <a:pt x="150424" y="68997"/>
                  </a:lnTo>
                  <a:cubicBezTo>
                    <a:pt x="150364" y="68390"/>
                    <a:pt x="150341" y="67783"/>
                    <a:pt x="150341" y="67175"/>
                  </a:cubicBezTo>
                  <a:cubicBezTo>
                    <a:pt x="150341" y="66199"/>
                    <a:pt x="150412" y="65223"/>
                    <a:pt x="150555" y="64258"/>
                  </a:cubicBezTo>
                  <a:lnTo>
                    <a:pt x="149352" y="64092"/>
                  </a:lnTo>
                  <a:close/>
                  <a:moveTo>
                    <a:pt x="122504" y="65211"/>
                  </a:moveTo>
                  <a:lnTo>
                    <a:pt x="121289" y="65318"/>
                  </a:lnTo>
                  <a:cubicBezTo>
                    <a:pt x="121349" y="65937"/>
                    <a:pt x="121385" y="66580"/>
                    <a:pt x="121385" y="67199"/>
                  </a:cubicBezTo>
                  <a:cubicBezTo>
                    <a:pt x="121385" y="68152"/>
                    <a:pt x="121313" y="69116"/>
                    <a:pt x="121182" y="70057"/>
                  </a:cubicBezTo>
                  <a:lnTo>
                    <a:pt x="122385" y="70235"/>
                  </a:lnTo>
                  <a:cubicBezTo>
                    <a:pt x="122528" y="69235"/>
                    <a:pt x="122599" y="68211"/>
                    <a:pt x="122599" y="67199"/>
                  </a:cubicBezTo>
                  <a:cubicBezTo>
                    <a:pt x="122599" y="66532"/>
                    <a:pt x="122563" y="65866"/>
                    <a:pt x="122504" y="65211"/>
                  </a:cubicBezTo>
                  <a:close/>
                  <a:moveTo>
                    <a:pt x="81392" y="70592"/>
                  </a:moveTo>
                  <a:lnTo>
                    <a:pt x="80189" y="70795"/>
                  </a:lnTo>
                  <a:cubicBezTo>
                    <a:pt x="80475" y="72450"/>
                    <a:pt x="80951" y="74069"/>
                    <a:pt x="81606" y="75617"/>
                  </a:cubicBezTo>
                  <a:lnTo>
                    <a:pt x="82725" y="75129"/>
                  </a:lnTo>
                  <a:cubicBezTo>
                    <a:pt x="82106" y="73676"/>
                    <a:pt x="81653" y="72152"/>
                    <a:pt x="81392" y="70592"/>
                  </a:cubicBezTo>
                  <a:close/>
                  <a:moveTo>
                    <a:pt x="190131" y="71581"/>
                  </a:moveTo>
                  <a:cubicBezTo>
                    <a:pt x="189786" y="73128"/>
                    <a:pt x="189250" y="74641"/>
                    <a:pt x="188560" y="76057"/>
                  </a:cubicBezTo>
                  <a:lnTo>
                    <a:pt x="189643" y="76593"/>
                  </a:lnTo>
                  <a:cubicBezTo>
                    <a:pt x="190381" y="75081"/>
                    <a:pt x="190953" y="73486"/>
                    <a:pt x="191310" y="71854"/>
                  </a:cubicBezTo>
                  <a:lnTo>
                    <a:pt x="190131" y="71581"/>
                  </a:lnTo>
                  <a:close/>
                  <a:moveTo>
                    <a:pt x="151400" y="73640"/>
                  </a:moveTo>
                  <a:lnTo>
                    <a:pt x="150245" y="74021"/>
                  </a:lnTo>
                  <a:cubicBezTo>
                    <a:pt x="150781" y="75617"/>
                    <a:pt x="151507" y="77141"/>
                    <a:pt x="152412" y="78558"/>
                  </a:cubicBezTo>
                  <a:lnTo>
                    <a:pt x="153436" y="77915"/>
                  </a:lnTo>
                  <a:cubicBezTo>
                    <a:pt x="152591" y="76581"/>
                    <a:pt x="151912" y="75141"/>
                    <a:pt x="151400" y="73640"/>
                  </a:cubicBezTo>
                  <a:close/>
                  <a:moveTo>
                    <a:pt x="119956" y="74641"/>
                  </a:moveTo>
                  <a:cubicBezTo>
                    <a:pt x="119372" y="76105"/>
                    <a:pt x="118622" y="77510"/>
                    <a:pt x="117706" y="78808"/>
                  </a:cubicBezTo>
                  <a:lnTo>
                    <a:pt x="118694" y="79510"/>
                  </a:lnTo>
                  <a:cubicBezTo>
                    <a:pt x="119670" y="78129"/>
                    <a:pt x="120468" y="76653"/>
                    <a:pt x="121087" y="75093"/>
                  </a:cubicBezTo>
                  <a:lnTo>
                    <a:pt x="119956" y="74641"/>
                  </a:lnTo>
                  <a:close/>
                  <a:moveTo>
                    <a:pt x="85094" y="79236"/>
                  </a:moveTo>
                  <a:lnTo>
                    <a:pt x="84118" y="79963"/>
                  </a:lnTo>
                  <a:cubicBezTo>
                    <a:pt x="84737" y="80784"/>
                    <a:pt x="85416" y="81570"/>
                    <a:pt x="86142" y="82296"/>
                  </a:cubicBezTo>
                  <a:cubicBezTo>
                    <a:pt x="86606" y="82761"/>
                    <a:pt x="87083" y="83201"/>
                    <a:pt x="87583" y="83606"/>
                  </a:cubicBezTo>
                  <a:lnTo>
                    <a:pt x="88357" y="82677"/>
                  </a:lnTo>
                  <a:cubicBezTo>
                    <a:pt x="87892" y="82284"/>
                    <a:pt x="87440" y="81868"/>
                    <a:pt x="86999" y="81439"/>
                  </a:cubicBezTo>
                  <a:cubicBezTo>
                    <a:pt x="86321" y="80748"/>
                    <a:pt x="85678" y="80010"/>
                    <a:pt x="85094" y="79236"/>
                  </a:cubicBezTo>
                  <a:close/>
                  <a:moveTo>
                    <a:pt x="185976" y="80034"/>
                  </a:moveTo>
                  <a:cubicBezTo>
                    <a:pt x="185583" y="80510"/>
                    <a:pt x="185155" y="80975"/>
                    <a:pt x="184714" y="81415"/>
                  </a:cubicBezTo>
                  <a:cubicBezTo>
                    <a:pt x="184035" y="82094"/>
                    <a:pt x="183309" y="82725"/>
                    <a:pt x="182547" y="83296"/>
                  </a:cubicBezTo>
                  <a:lnTo>
                    <a:pt x="183273" y="84273"/>
                  </a:lnTo>
                  <a:cubicBezTo>
                    <a:pt x="184083" y="83665"/>
                    <a:pt x="184857" y="82987"/>
                    <a:pt x="185571" y="82272"/>
                  </a:cubicBezTo>
                  <a:cubicBezTo>
                    <a:pt x="186047" y="81808"/>
                    <a:pt x="186488" y="81308"/>
                    <a:pt x="186917" y="80808"/>
                  </a:cubicBezTo>
                  <a:lnTo>
                    <a:pt x="185976" y="80034"/>
                  </a:lnTo>
                  <a:close/>
                  <a:moveTo>
                    <a:pt x="156425" y="81594"/>
                  </a:moveTo>
                  <a:lnTo>
                    <a:pt x="155579" y="82463"/>
                  </a:lnTo>
                  <a:cubicBezTo>
                    <a:pt x="156782" y="83642"/>
                    <a:pt x="158127" y="84677"/>
                    <a:pt x="159556" y="85535"/>
                  </a:cubicBezTo>
                  <a:lnTo>
                    <a:pt x="160175" y="84487"/>
                  </a:lnTo>
                  <a:cubicBezTo>
                    <a:pt x="158830" y="83677"/>
                    <a:pt x="157556" y="82701"/>
                    <a:pt x="156425" y="81594"/>
                  </a:cubicBezTo>
                  <a:close/>
                  <a:moveTo>
                    <a:pt x="114539" y="82332"/>
                  </a:moveTo>
                  <a:cubicBezTo>
                    <a:pt x="113336" y="83380"/>
                    <a:pt x="112026" y="84285"/>
                    <a:pt x="110633" y="85023"/>
                  </a:cubicBezTo>
                  <a:lnTo>
                    <a:pt x="111205" y="86094"/>
                  </a:lnTo>
                  <a:cubicBezTo>
                    <a:pt x="112681" y="85309"/>
                    <a:pt x="114074" y="84356"/>
                    <a:pt x="115336" y="83237"/>
                  </a:cubicBezTo>
                  <a:lnTo>
                    <a:pt x="114539" y="82332"/>
                  </a:lnTo>
                  <a:close/>
                  <a:moveTo>
                    <a:pt x="92333" y="85261"/>
                  </a:moveTo>
                  <a:lnTo>
                    <a:pt x="91786" y="86356"/>
                  </a:lnTo>
                  <a:cubicBezTo>
                    <a:pt x="93298" y="87094"/>
                    <a:pt x="94893" y="87654"/>
                    <a:pt x="96524" y="88023"/>
                  </a:cubicBezTo>
                  <a:lnTo>
                    <a:pt x="96798" y="86844"/>
                  </a:lnTo>
                  <a:cubicBezTo>
                    <a:pt x="95250" y="86499"/>
                    <a:pt x="93750" y="85963"/>
                    <a:pt x="92333" y="85261"/>
                  </a:cubicBezTo>
                  <a:close/>
                  <a:moveTo>
                    <a:pt x="178451" y="85678"/>
                  </a:moveTo>
                  <a:cubicBezTo>
                    <a:pt x="176999" y="86297"/>
                    <a:pt x="175463" y="86749"/>
                    <a:pt x="173903" y="87023"/>
                  </a:cubicBezTo>
                  <a:lnTo>
                    <a:pt x="174106" y="88214"/>
                  </a:lnTo>
                  <a:cubicBezTo>
                    <a:pt x="175760" y="87928"/>
                    <a:pt x="177392" y="87452"/>
                    <a:pt x="178928" y="86785"/>
                  </a:cubicBezTo>
                  <a:lnTo>
                    <a:pt x="178451" y="85678"/>
                  </a:lnTo>
                  <a:close/>
                  <a:moveTo>
                    <a:pt x="164509" y="86416"/>
                  </a:moveTo>
                  <a:lnTo>
                    <a:pt x="164152" y="87571"/>
                  </a:lnTo>
                  <a:cubicBezTo>
                    <a:pt x="165747" y="88071"/>
                    <a:pt x="167414" y="88368"/>
                    <a:pt x="169093" y="88476"/>
                  </a:cubicBezTo>
                  <a:lnTo>
                    <a:pt x="169164" y="87273"/>
                  </a:lnTo>
                  <a:cubicBezTo>
                    <a:pt x="167581" y="87166"/>
                    <a:pt x="166021" y="86880"/>
                    <a:pt x="164509" y="86416"/>
                  </a:cubicBezTo>
                  <a:close/>
                  <a:moveTo>
                    <a:pt x="106204" y="86713"/>
                  </a:moveTo>
                  <a:cubicBezTo>
                    <a:pt x="104680" y="87106"/>
                    <a:pt x="103097" y="87309"/>
                    <a:pt x="101513" y="87333"/>
                  </a:cubicBezTo>
                  <a:lnTo>
                    <a:pt x="101525" y="88547"/>
                  </a:lnTo>
                  <a:cubicBezTo>
                    <a:pt x="103204" y="88523"/>
                    <a:pt x="104883" y="88309"/>
                    <a:pt x="106502" y="87892"/>
                  </a:cubicBezTo>
                  <a:lnTo>
                    <a:pt x="106204" y="8671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E053D6C-99FA-0848-7EE0-F11BD872ABA0}"/>
              </a:ext>
            </a:extLst>
          </p:cNvPr>
          <p:cNvSpPr txBox="1"/>
          <p:nvPr/>
        </p:nvSpPr>
        <p:spPr>
          <a:xfrm>
            <a:off x="3818695" y="566234"/>
            <a:ext cx="4554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Walbaum Display SemiBold" panose="02070703090703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Complete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albaum Display SemiBold" panose="02070703090703020303" pitchFamily="18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A243B-41E9-336E-B26B-125C5D9AFD20}"/>
              </a:ext>
            </a:extLst>
          </p:cNvPr>
          <p:cNvSpPr txBox="1"/>
          <p:nvPr/>
        </p:nvSpPr>
        <p:spPr>
          <a:xfrm>
            <a:off x="7938011" y="3612387"/>
            <a:ext cx="5157376" cy="788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1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tabLst>
                <a:tab pos="914400" algn="l"/>
              </a:tabLst>
              <a:defRPr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Social navigation</a:t>
            </a:r>
            <a:endParaRPr kumimoji="0" lang="en-US" sz="2800" b="0" i="0" u="none" strike="noStrike" kern="1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BE6A4-F398-3D8C-4B99-093D9B8CC898}"/>
              </a:ext>
            </a:extLst>
          </p:cNvPr>
          <p:cNvSpPr txBox="1"/>
          <p:nvPr/>
        </p:nvSpPr>
        <p:spPr>
          <a:xfrm>
            <a:off x="4355103" y="5819051"/>
            <a:ext cx="6202016" cy="788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1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tabLst>
                <a:tab pos="914400" algn="l"/>
              </a:tabLst>
              <a:defRPr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Smart integration</a:t>
            </a:r>
            <a:endParaRPr kumimoji="0" lang="en-US" sz="2800" b="0" i="0" u="none" strike="noStrike" kern="1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23B3F-AB04-8A32-240C-D6C03A6A0B50}"/>
              </a:ext>
            </a:extLst>
          </p:cNvPr>
          <p:cNvSpPr txBox="1"/>
          <p:nvPr/>
        </p:nvSpPr>
        <p:spPr>
          <a:xfrm>
            <a:off x="1402169" y="3844938"/>
            <a:ext cx="22401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Multi-modal ETA</a:t>
            </a:r>
            <a:endParaRPr kumimoji="0" lang="en-US" sz="2800" b="0" i="0" u="none" strike="noStrike" kern="1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1120;p33">
            <a:extLst>
              <a:ext uri="{FF2B5EF4-FFF2-40B4-BE49-F238E27FC236}">
                <a16:creationId xmlns:a16="http://schemas.microsoft.com/office/drawing/2014/main" id="{FFC9924A-A20E-8889-04EC-684DEC36F412}"/>
              </a:ext>
            </a:extLst>
          </p:cNvPr>
          <p:cNvSpPr/>
          <p:nvPr/>
        </p:nvSpPr>
        <p:spPr>
          <a:xfrm>
            <a:off x="7978431" y="637813"/>
            <a:ext cx="539975" cy="539100"/>
          </a:xfrm>
          <a:custGeom>
            <a:avLst/>
            <a:gdLst/>
            <a:ahLst/>
            <a:cxnLst/>
            <a:rect l="l" t="t" r="r" b="b"/>
            <a:pathLst>
              <a:path w="21599" h="21564" extrusionOk="0">
                <a:moveTo>
                  <a:pt x="10811" y="1"/>
                </a:moveTo>
                <a:cubicBezTo>
                  <a:pt x="4822" y="1"/>
                  <a:pt x="0" y="4823"/>
                  <a:pt x="0" y="10776"/>
                </a:cubicBezTo>
                <a:cubicBezTo>
                  <a:pt x="0" y="16729"/>
                  <a:pt x="4822" y="21563"/>
                  <a:pt x="10811" y="21563"/>
                </a:cubicBezTo>
                <a:cubicBezTo>
                  <a:pt x="16764" y="21563"/>
                  <a:pt x="21598" y="16729"/>
                  <a:pt x="21598" y="10776"/>
                </a:cubicBezTo>
                <a:cubicBezTo>
                  <a:pt x="21598" y="4823"/>
                  <a:pt x="16764" y="1"/>
                  <a:pt x="10811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Google Shape;1122;p33">
            <a:extLst>
              <a:ext uri="{FF2B5EF4-FFF2-40B4-BE49-F238E27FC236}">
                <a16:creationId xmlns:a16="http://schemas.microsoft.com/office/drawing/2014/main" id="{BC327A9A-7931-3917-DEF8-E5B52BCBC6D5}"/>
              </a:ext>
            </a:extLst>
          </p:cNvPr>
          <p:cNvSpPr/>
          <p:nvPr/>
        </p:nvSpPr>
        <p:spPr>
          <a:xfrm>
            <a:off x="8051131" y="760294"/>
            <a:ext cx="394573" cy="317924"/>
          </a:xfrm>
          <a:custGeom>
            <a:avLst/>
            <a:gdLst/>
            <a:ahLst/>
            <a:cxnLst/>
            <a:rect l="l" t="t" r="r" b="b"/>
            <a:pathLst>
              <a:path w="10431" h="8404" extrusionOk="0">
                <a:moveTo>
                  <a:pt x="6359" y="2272"/>
                </a:moveTo>
                <a:lnTo>
                  <a:pt x="7192" y="2546"/>
                </a:lnTo>
                <a:cubicBezTo>
                  <a:pt x="7203" y="2553"/>
                  <a:pt x="7215" y="2556"/>
                  <a:pt x="7228" y="2556"/>
                </a:cubicBezTo>
                <a:cubicBezTo>
                  <a:pt x="7261" y="2556"/>
                  <a:pt x="7298" y="2539"/>
                  <a:pt x="7323" y="2522"/>
                </a:cubicBezTo>
                <a:lnTo>
                  <a:pt x="7585" y="2332"/>
                </a:lnTo>
                <a:lnTo>
                  <a:pt x="9419" y="4725"/>
                </a:lnTo>
                <a:lnTo>
                  <a:pt x="9109" y="4951"/>
                </a:lnTo>
                <a:cubicBezTo>
                  <a:pt x="9097" y="4927"/>
                  <a:pt x="9061" y="4915"/>
                  <a:pt x="9050" y="4903"/>
                </a:cubicBezTo>
                <a:lnTo>
                  <a:pt x="5882" y="3177"/>
                </a:lnTo>
                <a:lnTo>
                  <a:pt x="6002" y="2987"/>
                </a:lnTo>
                <a:cubicBezTo>
                  <a:pt x="6049" y="2903"/>
                  <a:pt x="6025" y="2820"/>
                  <a:pt x="5954" y="2772"/>
                </a:cubicBezTo>
                <a:cubicBezTo>
                  <a:pt x="5929" y="2755"/>
                  <a:pt x="5900" y="2747"/>
                  <a:pt x="5873" y="2747"/>
                </a:cubicBezTo>
                <a:cubicBezTo>
                  <a:pt x="5822" y="2747"/>
                  <a:pt x="5775" y="2774"/>
                  <a:pt x="5752" y="2820"/>
                </a:cubicBezTo>
                <a:lnTo>
                  <a:pt x="5418" y="3356"/>
                </a:lnTo>
                <a:cubicBezTo>
                  <a:pt x="5406" y="3379"/>
                  <a:pt x="5382" y="3415"/>
                  <a:pt x="5382" y="3427"/>
                </a:cubicBezTo>
                <a:lnTo>
                  <a:pt x="5382" y="4725"/>
                </a:lnTo>
                <a:cubicBezTo>
                  <a:pt x="5382" y="4987"/>
                  <a:pt x="5168" y="5213"/>
                  <a:pt x="4894" y="5213"/>
                </a:cubicBezTo>
                <a:cubicBezTo>
                  <a:pt x="4632" y="5213"/>
                  <a:pt x="4406" y="4987"/>
                  <a:pt x="4406" y="4725"/>
                </a:cubicBezTo>
                <a:lnTo>
                  <a:pt x="4406" y="3439"/>
                </a:lnTo>
                <a:lnTo>
                  <a:pt x="4704" y="2272"/>
                </a:lnTo>
                <a:close/>
                <a:moveTo>
                  <a:pt x="2692" y="1796"/>
                </a:moveTo>
                <a:lnTo>
                  <a:pt x="2930" y="1927"/>
                </a:lnTo>
                <a:lnTo>
                  <a:pt x="929" y="5392"/>
                </a:lnTo>
                <a:lnTo>
                  <a:pt x="691" y="5261"/>
                </a:lnTo>
                <a:lnTo>
                  <a:pt x="2692" y="1796"/>
                </a:lnTo>
                <a:close/>
                <a:moveTo>
                  <a:pt x="3215" y="4844"/>
                </a:moveTo>
                <a:cubicBezTo>
                  <a:pt x="3323" y="4844"/>
                  <a:pt x="3406" y="4892"/>
                  <a:pt x="3489" y="4975"/>
                </a:cubicBezTo>
                <a:cubicBezTo>
                  <a:pt x="3608" y="5130"/>
                  <a:pt x="3561" y="5344"/>
                  <a:pt x="3406" y="5451"/>
                </a:cubicBezTo>
                <a:lnTo>
                  <a:pt x="2323" y="6213"/>
                </a:lnTo>
                <a:cubicBezTo>
                  <a:pt x="2266" y="6255"/>
                  <a:pt x="2199" y="6275"/>
                  <a:pt x="2131" y="6275"/>
                </a:cubicBezTo>
                <a:cubicBezTo>
                  <a:pt x="2027" y="6275"/>
                  <a:pt x="1923" y="6228"/>
                  <a:pt x="1858" y="6142"/>
                </a:cubicBezTo>
                <a:cubicBezTo>
                  <a:pt x="1763" y="5987"/>
                  <a:pt x="1787" y="5785"/>
                  <a:pt x="1942" y="5677"/>
                </a:cubicBezTo>
                <a:lnTo>
                  <a:pt x="3025" y="4903"/>
                </a:lnTo>
                <a:cubicBezTo>
                  <a:pt x="3085" y="4856"/>
                  <a:pt x="3156" y="4844"/>
                  <a:pt x="3215" y="4844"/>
                </a:cubicBezTo>
                <a:close/>
                <a:moveTo>
                  <a:pt x="3811" y="5606"/>
                </a:moveTo>
                <a:cubicBezTo>
                  <a:pt x="3918" y="5606"/>
                  <a:pt x="4001" y="5665"/>
                  <a:pt x="4061" y="5737"/>
                </a:cubicBezTo>
                <a:cubicBezTo>
                  <a:pt x="4180" y="5880"/>
                  <a:pt x="4144" y="6106"/>
                  <a:pt x="3989" y="6213"/>
                </a:cubicBezTo>
                <a:lnTo>
                  <a:pt x="3156" y="6820"/>
                </a:lnTo>
                <a:cubicBezTo>
                  <a:pt x="3100" y="6863"/>
                  <a:pt x="3032" y="6883"/>
                  <a:pt x="2964" y="6883"/>
                </a:cubicBezTo>
                <a:cubicBezTo>
                  <a:pt x="2861" y="6883"/>
                  <a:pt x="2756" y="6835"/>
                  <a:pt x="2692" y="6749"/>
                </a:cubicBezTo>
                <a:cubicBezTo>
                  <a:pt x="2573" y="6594"/>
                  <a:pt x="2620" y="6380"/>
                  <a:pt x="2775" y="6273"/>
                </a:cubicBezTo>
                <a:lnTo>
                  <a:pt x="3573" y="5689"/>
                </a:lnTo>
                <a:cubicBezTo>
                  <a:pt x="3608" y="5677"/>
                  <a:pt x="3632" y="5642"/>
                  <a:pt x="3668" y="5630"/>
                </a:cubicBezTo>
                <a:cubicBezTo>
                  <a:pt x="3704" y="5618"/>
                  <a:pt x="3763" y="5606"/>
                  <a:pt x="3811" y="5606"/>
                </a:cubicBezTo>
                <a:close/>
                <a:moveTo>
                  <a:pt x="4415" y="6386"/>
                </a:moveTo>
                <a:cubicBezTo>
                  <a:pt x="4516" y="6386"/>
                  <a:pt x="4617" y="6431"/>
                  <a:pt x="4680" y="6523"/>
                </a:cubicBezTo>
                <a:cubicBezTo>
                  <a:pt x="4799" y="6666"/>
                  <a:pt x="4751" y="6892"/>
                  <a:pt x="4597" y="6999"/>
                </a:cubicBezTo>
                <a:lnTo>
                  <a:pt x="4001" y="7416"/>
                </a:lnTo>
                <a:cubicBezTo>
                  <a:pt x="3946" y="7462"/>
                  <a:pt x="3883" y="7479"/>
                  <a:pt x="3814" y="7479"/>
                </a:cubicBezTo>
                <a:cubicBezTo>
                  <a:pt x="3793" y="7479"/>
                  <a:pt x="3773" y="7478"/>
                  <a:pt x="3751" y="7475"/>
                </a:cubicBezTo>
                <a:cubicBezTo>
                  <a:pt x="3668" y="7463"/>
                  <a:pt x="3585" y="7416"/>
                  <a:pt x="3525" y="7344"/>
                </a:cubicBezTo>
                <a:cubicBezTo>
                  <a:pt x="3430" y="7189"/>
                  <a:pt x="3454" y="6987"/>
                  <a:pt x="3608" y="6880"/>
                </a:cubicBezTo>
                <a:lnTo>
                  <a:pt x="4180" y="6463"/>
                </a:lnTo>
                <a:lnTo>
                  <a:pt x="4216" y="6451"/>
                </a:lnTo>
                <a:cubicBezTo>
                  <a:pt x="4274" y="6407"/>
                  <a:pt x="4344" y="6386"/>
                  <a:pt x="4415" y="6386"/>
                </a:cubicBezTo>
                <a:close/>
                <a:moveTo>
                  <a:pt x="2894" y="2594"/>
                </a:moveTo>
                <a:lnTo>
                  <a:pt x="3168" y="2760"/>
                </a:lnTo>
                <a:cubicBezTo>
                  <a:pt x="3193" y="2769"/>
                  <a:pt x="3212" y="2777"/>
                  <a:pt x="3234" y="2777"/>
                </a:cubicBezTo>
                <a:cubicBezTo>
                  <a:pt x="3243" y="2777"/>
                  <a:pt x="3253" y="2776"/>
                  <a:pt x="3263" y="2772"/>
                </a:cubicBezTo>
                <a:lnTo>
                  <a:pt x="3977" y="2677"/>
                </a:lnTo>
                <a:lnTo>
                  <a:pt x="4239" y="2784"/>
                </a:lnTo>
                <a:lnTo>
                  <a:pt x="4097" y="3379"/>
                </a:lnTo>
                <a:lnTo>
                  <a:pt x="4097" y="3415"/>
                </a:lnTo>
                <a:lnTo>
                  <a:pt x="4097" y="4701"/>
                </a:lnTo>
                <a:cubicBezTo>
                  <a:pt x="4097" y="5154"/>
                  <a:pt x="4454" y="5511"/>
                  <a:pt x="4894" y="5511"/>
                </a:cubicBezTo>
                <a:cubicBezTo>
                  <a:pt x="5347" y="5511"/>
                  <a:pt x="5704" y="5154"/>
                  <a:pt x="5704" y="4701"/>
                </a:cubicBezTo>
                <a:lnTo>
                  <a:pt x="5704" y="3439"/>
                </a:lnTo>
                <a:lnTo>
                  <a:pt x="5728" y="3391"/>
                </a:lnTo>
                <a:lnTo>
                  <a:pt x="8919" y="5118"/>
                </a:lnTo>
                <a:cubicBezTo>
                  <a:pt x="9061" y="5261"/>
                  <a:pt x="9121" y="5463"/>
                  <a:pt x="9038" y="5630"/>
                </a:cubicBezTo>
                <a:cubicBezTo>
                  <a:pt x="8973" y="5742"/>
                  <a:pt x="8860" y="5806"/>
                  <a:pt x="8742" y="5806"/>
                </a:cubicBezTo>
                <a:cubicBezTo>
                  <a:pt x="8685" y="5806"/>
                  <a:pt x="8627" y="5792"/>
                  <a:pt x="8573" y="5761"/>
                </a:cubicBezTo>
                <a:lnTo>
                  <a:pt x="6799" y="4796"/>
                </a:lnTo>
                <a:cubicBezTo>
                  <a:pt x="6777" y="4781"/>
                  <a:pt x="6753" y="4775"/>
                  <a:pt x="6730" y="4775"/>
                </a:cubicBezTo>
                <a:cubicBezTo>
                  <a:pt x="6679" y="4775"/>
                  <a:pt x="6630" y="4807"/>
                  <a:pt x="6597" y="4856"/>
                </a:cubicBezTo>
                <a:cubicBezTo>
                  <a:pt x="6549" y="4927"/>
                  <a:pt x="6585" y="5023"/>
                  <a:pt x="6656" y="5058"/>
                </a:cubicBezTo>
                <a:lnTo>
                  <a:pt x="8133" y="5868"/>
                </a:lnTo>
                <a:cubicBezTo>
                  <a:pt x="8288" y="5951"/>
                  <a:pt x="8347" y="6166"/>
                  <a:pt x="8264" y="6332"/>
                </a:cubicBezTo>
                <a:cubicBezTo>
                  <a:pt x="8198" y="6439"/>
                  <a:pt x="8080" y="6501"/>
                  <a:pt x="7959" y="6501"/>
                </a:cubicBezTo>
                <a:cubicBezTo>
                  <a:pt x="7905" y="6501"/>
                  <a:pt x="7851" y="6489"/>
                  <a:pt x="7799" y="6463"/>
                </a:cubicBezTo>
                <a:lnTo>
                  <a:pt x="6299" y="5642"/>
                </a:lnTo>
                <a:cubicBezTo>
                  <a:pt x="6277" y="5627"/>
                  <a:pt x="6252" y="5620"/>
                  <a:pt x="6227" y="5620"/>
                </a:cubicBezTo>
                <a:cubicBezTo>
                  <a:pt x="6173" y="5620"/>
                  <a:pt x="6118" y="5652"/>
                  <a:pt x="6085" y="5701"/>
                </a:cubicBezTo>
                <a:cubicBezTo>
                  <a:pt x="6049" y="5773"/>
                  <a:pt x="6073" y="5868"/>
                  <a:pt x="6144" y="5916"/>
                </a:cubicBezTo>
                <a:lnTo>
                  <a:pt x="7371" y="6570"/>
                </a:lnTo>
                <a:cubicBezTo>
                  <a:pt x="7537" y="6654"/>
                  <a:pt x="7597" y="6868"/>
                  <a:pt x="7502" y="7023"/>
                </a:cubicBezTo>
                <a:cubicBezTo>
                  <a:pt x="7444" y="7139"/>
                  <a:pt x="7322" y="7203"/>
                  <a:pt x="7197" y="7203"/>
                </a:cubicBezTo>
                <a:cubicBezTo>
                  <a:pt x="7143" y="7203"/>
                  <a:pt x="7088" y="7191"/>
                  <a:pt x="7037" y="7166"/>
                </a:cubicBezTo>
                <a:lnTo>
                  <a:pt x="5775" y="6463"/>
                </a:lnTo>
                <a:cubicBezTo>
                  <a:pt x="5753" y="6448"/>
                  <a:pt x="5728" y="6442"/>
                  <a:pt x="5704" y="6442"/>
                </a:cubicBezTo>
                <a:cubicBezTo>
                  <a:pt x="5650" y="6442"/>
                  <a:pt x="5597" y="6474"/>
                  <a:pt x="5573" y="6523"/>
                </a:cubicBezTo>
                <a:cubicBezTo>
                  <a:pt x="5525" y="6594"/>
                  <a:pt x="5549" y="6689"/>
                  <a:pt x="5632" y="6725"/>
                </a:cubicBezTo>
                <a:lnTo>
                  <a:pt x="6609" y="7261"/>
                </a:lnTo>
                <a:cubicBezTo>
                  <a:pt x="6775" y="7356"/>
                  <a:pt x="6835" y="7559"/>
                  <a:pt x="6740" y="7725"/>
                </a:cubicBezTo>
                <a:cubicBezTo>
                  <a:pt x="6683" y="7838"/>
                  <a:pt x="6567" y="7902"/>
                  <a:pt x="6450" y="7902"/>
                </a:cubicBezTo>
                <a:cubicBezTo>
                  <a:pt x="6394" y="7902"/>
                  <a:pt x="6337" y="7887"/>
                  <a:pt x="6287" y="7856"/>
                </a:cubicBezTo>
                <a:lnTo>
                  <a:pt x="5597" y="7487"/>
                </a:lnTo>
                <a:cubicBezTo>
                  <a:pt x="5597" y="7344"/>
                  <a:pt x="5549" y="7201"/>
                  <a:pt x="5466" y="7082"/>
                </a:cubicBezTo>
                <a:cubicBezTo>
                  <a:pt x="5347" y="6939"/>
                  <a:pt x="5168" y="6844"/>
                  <a:pt x="4990" y="6832"/>
                </a:cubicBezTo>
                <a:cubicBezTo>
                  <a:pt x="4990" y="6820"/>
                  <a:pt x="4990" y="6808"/>
                  <a:pt x="5001" y="6785"/>
                </a:cubicBezTo>
                <a:cubicBezTo>
                  <a:pt x="5037" y="6606"/>
                  <a:pt x="4990" y="6451"/>
                  <a:pt x="4882" y="6308"/>
                </a:cubicBezTo>
                <a:cubicBezTo>
                  <a:pt x="4763" y="6166"/>
                  <a:pt x="4585" y="6070"/>
                  <a:pt x="4406" y="6058"/>
                </a:cubicBezTo>
                <a:cubicBezTo>
                  <a:pt x="4406" y="6046"/>
                  <a:pt x="4406" y="6035"/>
                  <a:pt x="4418" y="6011"/>
                </a:cubicBezTo>
                <a:cubicBezTo>
                  <a:pt x="4454" y="5832"/>
                  <a:pt x="4406" y="5677"/>
                  <a:pt x="4299" y="5535"/>
                </a:cubicBezTo>
                <a:cubicBezTo>
                  <a:pt x="4180" y="5392"/>
                  <a:pt x="4001" y="5296"/>
                  <a:pt x="3823" y="5284"/>
                </a:cubicBezTo>
                <a:cubicBezTo>
                  <a:pt x="3823" y="5273"/>
                  <a:pt x="3823" y="5261"/>
                  <a:pt x="3847" y="5237"/>
                </a:cubicBezTo>
                <a:cubicBezTo>
                  <a:pt x="3870" y="5058"/>
                  <a:pt x="3823" y="4903"/>
                  <a:pt x="3727" y="4761"/>
                </a:cubicBezTo>
                <a:cubicBezTo>
                  <a:pt x="3600" y="4597"/>
                  <a:pt x="3413" y="4515"/>
                  <a:pt x="3222" y="4515"/>
                </a:cubicBezTo>
                <a:cubicBezTo>
                  <a:pt x="3093" y="4515"/>
                  <a:pt x="2962" y="4553"/>
                  <a:pt x="2846" y="4630"/>
                </a:cubicBezTo>
                <a:lnTo>
                  <a:pt x="1775" y="5404"/>
                </a:lnTo>
                <a:lnTo>
                  <a:pt x="1382" y="5201"/>
                </a:lnTo>
                <a:lnTo>
                  <a:pt x="2894" y="2594"/>
                </a:lnTo>
                <a:close/>
                <a:moveTo>
                  <a:pt x="5009" y="7159"/>
                </a:moveTo>
                <a:cubicBezTo>
                  <a:pt x="5109" y="7159"/>
                  <a:pt x="5207" y="7205"/>
                  <a:pt x="5263" y="7297"/>
                </a:cubicBezTo>
                <a:cubicBezTo>
                  <a:pt x="5311" y="7356"/>
                  <a:pt x="5347" y="7451"/>
                  <a:pt x="5335" y="7535"/>
                </a:cubicBezTo>
                <a:cubicBezTo>
                  <a:pt x="5311" y="7630"/>
                  <a:pt x="5263" y="7701"/>
                  <a:pt x="5192" y="7761"/>
                </a:cubicBezTo>
                <a:lnTo>
                  <a:pt x="4835" y="8011"/>
                </a:lnTo>
                <a:cubicBezTo>
                  <a:pt x="4778" y="8053"/>
                  <a:pt x="4711" y="8073"/>
                  <a:pt x="4643" y="8073"/>
                </a:cubicBezTo>
                <a:cubicBezTo>
                  <a:pt x="4539" y="8073"/>
                  <a:pt x="4435" y="8026"/>
                  <a:pt x="4370" y="7940"/>
                </a:cubicBezTo>
                <a:cubicBezTo>
                  <a:pt x="4275" y="7785"/>
                  <a:pt x="4299" y="7582"/>
                  <a:pt x="4454" y="7475"/>
                </a:cubicBezTo>
                <a:lnTo>
                  <a:pt x="4775" y="7237"/>
                </a:lnTo>
                <a:lnTo>
                  <a:pt x="4811" y="7225"/>
                </a:lnTo>
                <a:cubicBezTo>
                  <a:pt x="4869" y="7181"/>
                  <a:pt x="4940" y="7159"/>
                  <a:pt x="5009" y="7159"/>
                </a:cubicBezTo>
                <a:close/>
                <a:moveTo>
                  <a:pt x="182" y="0"/>
                </a:moveTo>
                <a:cubicBezTo>
                  <a:pt x="131" y="0"/>
                  <a:pt x="81" y="32"/>
                  <a:pt x="48" y="81"/>
                </a:cubicBezTo>
                <a:cubicBezTo>
                  <a:pt x="1" y="153"/>
                  <a:pt x="25" y="248"/>
                  <a:pt x="108" y="284"/>
                </a:cubicBezTo>
                <a:lnTo>
                  <a:pt x="2430" y="1629"/>
                </a:lnTo>
                <a:lnTo>
                  <a:pt x="418" y="5094"/>
                </a:lnTo>
                <a:lnTo>
                  <a:pt x="251" y="5011"/>
                </a:lnTo>
                <a:cubicBezTo>
                  <a:pt x="226" y="4994"/>
                  <a:pt x="200" y="4986"/>
                  <a:pt x="175" y="4986"/>
                </a:cubicBezTo>
                <a:cubicBezTo>
                  <a:pt x="126" y="4986"/>
                  <a:pt x="80" y="5015"/>
                  <a:pt x="48" y="5070"/>
                </a:cubicBezTo>
                <a:cubicBezTo>
                  <a:pt x="1" y="5142"/>
                  <a:pt x="25" y="5225"/>
                  <a:pt x="108" y="5273"/>
                </a:cubicBezTo>
                <a:lnTo>
                  <a:pt x="906" y="5737"/>
                </a:lnTo>
                <a:cubicBezTo>
                  <a:pt x="932" y="5752"/>
                  <a:pt x="958" y="5759"/>
                  <a:pt x="983" y="5759"/>
                </a:cubicBezTo>
                <a:cubicBezTo>
                  <a:pt x="1038" y="5759"/>
                  <a:pt x="1087" y="5726"/>
                  <a:pt x="1120" y="5677"/>
                </a:cubicBezTo>
                <a:lnTo>
                  <a:pt x="1239" y="5463"/>
                </a:lnTo>
                <a:lnTo>
                  <a:pt x="1561" y="5642"/>
                </a:lnTo>
                <a:cubicBezTo>
                  <a:pt x="1465" y="5856"/>
                  <a:pt x="1465" y="6106"/>
                  <a:pt x="1608" y="6320"/>
                </a:cubicBezTo>
                <a:cubicBezTo>
                  <a:pt x="1727" y="6499"/>
                  <a:pt x="1942" y="6582"/>
                  <a:pt x="2132" y="6582"/>
                </a:cubicBezTo>
                <a:cubicBezTo>
                  <a:pt x="2192" y="6582"/>
                  <a:pt x="2263" y="6570"/>
                  <a:pt x="2323" y="6558"/>
                </a:cubicBezTo>
                <a:cubicBezTo>
                  <a:pt x="2323" y="6689"/>
                  <a:pt x="2370" y="6820"/>
                  <a:pt x="2442" y="6928"/>
                </a:cubicBezTo>
                <a:cubicBezTo>
                  <a:pt x="2561" y="7094"/>
                  <a:pt x="2751" y="7178"/>
                  <a:pt x="2965" y="7178"/>
                </a:cubicBezTo>
                <a:cubicBezTo>
                  <a:pt x="3025" y="7178"/>
                  <a:pt x="3096" y="7166"/>
                  <a:pt x="3156" y="7154"/>
                </a:cubicBezTo>
                <a:cubicBezTo>
                  <a:pt x="3156" y="7285"/>
                  <a:pt x="3204" y="7404"/>
                  <a:pt x="3275" y="7523"/>
                </a:cubicBezTo>
                <a:cubicBezTo>
                  <a:pt x="3382" y="7654"/>
                  <a:pt x="3525" y="7749"/>
                  <a:pt x="3692" y="7773"/>
                </a:cubicBezTo>
                <a:cubicBezTo>
                  <a:pt x="3716" y="7773"/>
                  <a:pt x="3763" y="7785"/>
                  <a:pt x="3799" y="7785"/>
                </a:cubicBezTo>
                <a:cubicBezTo>
                  <a:pt x="3858" y="7785"/>
                  <a:pt x="3930" y="7773"/>
                  <a:pt x="3989" y="7761"/>
                </a:cubicBezTo>
                <a:cubicBezTo>
                  <a:pt x="3989" y="7892"/>
                  <a:pt x="4037" y="8011"/>
                  <a:pt x="4108" y="8130"/>
                </a:cubicBezTo>
                <a:cubicBezTo>
                  <a:pt x="4216" y="8261"/>
                  <a:pt x="4358" y="8356"/>
                  <a:pt x="4525" y="8380"/>
                </a:cubicBezTo>
                <a:cubicBezTo>
                  <a:pt x="4549" y="8380"/>
                  <a:pt x="4597" y="8404"/>
                  <a:pt x="4632" y="8404"/>
                </a:cubicBezTo>
                <a:cubicBezTo>
                  <a:pt x="4763" y="8404"/>
                  <a:pt x="4894" y="8356"/>
                  <a:pt x="5001" y="8285"/>
                </a:cubicBezTo>
                <a:lnTo>
                  <a:pt x="5359" y="8023"/>
                </a:lnTo>
                <a:cubicBezTo>
                  <a:pt x="5430" y="7963"/>
                  <a:pt x="5490" y="7904"/>
                  <a:pt x="5537" y="7820"/>
                </a:cubicBezTo>
                <a:lnTo>
                  <a:pt x="6156" y="8166"/>
                </a:lnTo>
                <a:cubicBezTo>
                  <a:pt x="6252" y="8201"/>
                  <a:pt x="6359" y="8237"/>
                  <a:pt x="6478" y="8237"/>
                </a:cubicBezTo>
                <a:cubicBezTo>
                  <a:pt x="6537" y="8237"/>
                  <a:pt x="6597" y="8225"/>
                  <a:pt x="6656" y="8201"/>
                </a:cubicBezTo>
                <a:cubicBezTo>
                  <a:pt x="6811" y="8166"/>
                  <a:pt x="6954" y="8047"/>
                  <a:pt x="7037" y="7892"/>
                </a:cubicBezTo>
                <a:cubicBezTo>
                  <a:pt x="7097" y="7773"/>
                  <a:pt x="7133" y="7642"/>
                  <a:pt x="7109" y="7523"/>
                </a:cubicBezTo>
                <a:cubicBezTo>
                  <a:pt x="7156" y="7523"/>
                  <a:pt x="7192" y="7535"/>
                  <a:pt x="7228" y="7535"/>
                </a:cubicBezTo>
                <a:cubicBezTo>
                  <a:pt x="7454" y="7535"/>
                  <a:pt x="7680" y="7416"/>
                  <a:pt x="7799" y="7213"/>
                </a:cubicBezTo>
                <a:cubicBezTo>
                  <a:pt x="7859" y="7094"/>
                  <a:pt x="7883" y="6951"/>
                  <a:pt x="7871" y="6832"/>
                </a:cubicBezTo>
                <a:cubicBezTo>
                  <a:pt x="7918" y="6832"/>
                  <a:pt x="7942" y="6856"/>
                  <a:pt x="7990" y="6856"/>
                </a:cubicBezTo>
                <a:cubicBezTo>
                  <a:pt x="8216" y="6856"/>
                  <a:pt x="8442" y="6737"/>
                  <a:pt x="8561" y="6523"/>
                </a:cubicBezTo>
                <a:cubicBezTo>
                  <a:pt x="8621" y="6404"/>
                  <a:pt x="8645" y="6273"/>
                  <a:pt x="8633" y="6154"/>
                </a:cubicBezTo>
                <a:cubicBezTo>
                  <a:pt x="8680" y="6154"/>
                  <a:pt x="8704" y="6166"/>
                  <a:pt x="8752" y="6166"/>
                </a:cubicBezTo>
                <a:cubicBezTo>
                  <a:pt x="8811" y="6166"/>
                  <a:pt x="8871" y="6154"/>
                  <a:pt x="8930" y="6142"/>
                </a:cubicBezTo>
                <a:cubicBezTo>
                  <a:pt x="9097" y="6094"/>
                  <a:pt x="9228" y="5975"/>
                  <a:pt x="9311" y="5820"/>
                </a:cubicBezTo>
                <a:cubicBezTo>
                  <a:pt x="9407" y="5677"/>
                  <a:pt x="9419" y="5499"/>
                  <a:pt x="9359" y="5332"/>
                </a:cubicBezTo>
                <a:cubicBezTo>
                  <a:pt x="9347" y="5284"/>
                  <a:pt x="9335" y="5261"/>
                  <a:pt x="9311" y="5213"/>
                </a:cubicBezTo>
                <a:lnTo>
                  <a:pt x="9585" y="5023"/>
                </a:lnTo>
                <a:lnTo>
                  <a:pt x="9728" y="5201"/>
                </a:lnTo>
                <a:cubicBezTo>
                  <a:pt x="9756" y="5236"/>
                  <a:pt x="9804" y="5254"/>
                  <a:pt x="9853" y="5254"/>
                </a:cubicBezTo>
                <a:cubicBezTo>
                  <a:pt x="9889" y="5254"/>
                  <a:pt x="9925" y="5245"/>
                  <a:pt x="9954" y="5225"/>
                </a:cubicBezTo>
                <a:lnTo>
                  <a:pt x="10371" y="4903"/>
                </a:lnTo>
                <a:cubicBezTo>
                  <a:pt x="10431" y="4808"/>
                  <a:pt x="10431" y="4725"/>
                  <a:pt x="10395" y="4653"/>
                </a:cubicBezTo>
                <a:cubicBezTo>
                  <a:pt x="10350" y="4616"/>
                  <a:pt x="10300" y="4592"/>
                  <a:pt x="10254" y="4592"/>
                </a:cubicBezTo>
                <a:cubicBezTo>
                  <a:pt x="10228" y="4592"/>
                  <a:pt x="10202" y="4600"/>
                  <a:pt x="10181" y="4618"/>
                </a:cubicBezTo>
                <a:lnTo>
                  <a:pt x="9883" y="4856"/>
                </a:lnTo>
                <a:lnTo>
                  <a:pt x="7454" y="1689"/>
                </a:lnTo>
                <a:lnTo>
                  <a:pt x="8835" y="796"/>
                </a:lnTo>
                <a:cubicBezTo>
                  <a:pt x="8919" y="748"/>
                  <a:pt x="8930" y="665"/>
                  <a:pt x="8883" y="582"/>
                </a:cubicBezTo>
                <a:cubicBezTo>
                  <a:pt x="8854" y="539"/>
                  <a:pt x="8813" y="517"/>
                  <a:pt x="8769" y="517"/>
                </a:cubicBezTo>
                <a:cubicBezTo>
                  <a:pt x="8740" y="517"/>
                  <a:pt x="8709" y="527"/>
                  <a:pt x="8680" y="546"/>
                </a:cubicBezTo>
                <a:lnTo>
                  <a:pt x="7156" y="1522"/>
                </a:lnTo>
                <a:cubicBezTo>
                  <a:pt x="7085" y="1570"/>
                  <a:pt x="7073" y="1677"/>
                  <a:pt x="7109" y="1748"/>
                </a:cubicBezTo>
                <a:lnTo>
                  <a:pt x="7395" y="2106"/>
                </a:lnTo>
                <a:lnTo>
                  <a:pt x="7204" y="2248"/>
                </a:lnTo>
                <a:lnTo>
                  <a:pt x="6418" y="1998"/>
                </a:lnTo>
                <a:cubicBezTo>
                  <a:pt x="6406" y="1998"/>
                  <a:pt x="6383" y="1986"/>
                  <a:pt x="6371" y="1986"/>
                </a:cubicBezTo>
                <a:lnTo>
                  <a:pt x="4585" y="1986"/>
                </a:lnTo>
                <a:cubicBezTo>
                  <a:pt x="4513" y="1986"/>
                  <a:pt x="4454" y="2034"/>
                  <a:pt x="4442" y="2106"/>
                </a:cubicBezTo>
                <a:lnTo>
                  <a:pt x="4335" y="2510"/>
                </a:lnTo>
                <a:lnTo>
                  <a:pt x="4073" y="2403"/>
                </a:lnTo>
                <a:cubicBezTo>
                  <a:pt x="4049" y="2391"/>
                  <a:pt x="4037" y="2391"/>
                  <a:pt x="4001" y="2391"/>
                </a:cubicBezTo>
                <a:lnTo>
                  <a:pt x="3287" y="2475"/>
                </a:lnTo>
                <a:lnTo>
                  <a:pt x="3049" y="2344"/>
                </a:lnTo>
                <a:lnTo>
                  <a:pt x="3275" y="1939"/>
                </a:lnTo>
                <a:cubicBezTo>
                  <a:pt x="3323" y="1867"/>
                  <a:pt x="3287" y="1772"/>
                  <a:pt x="3215" y="1736"/>
                </a:cubicBezTo>
                <a:lnTo>
                  <a:pt x="251" y="22"/>
                </a:lnTo>
                <a:cubicBezTo>
                  <a:pt x="228" y="7"/>
                  <a:pt x="205" y="0"/>
                  <a:pt x="1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" name="Google Shape;1360;p35">
            <a:extLst>
              <a:ext uri="{FF2B5EF4-FFF2-40B4-BE49-F238E27FC236}">
                <a16:creationId xmlns:a16="http://schemas.microsoft.com/office/drawing/2014/main" id="{47C3B588-E636-207E-2920-37BF8E6FD526}"/>
              </a:ext>
            </a:extLst>
          </p:cNvPr>
          <p:cNvGrpSpPr/>
          <p:nvPr/>
        </p:nvGrpSpPr>
        <p:grpSpPr>
          <a:xfrm>
            <a:off x="5514753" y="2791821"/>
            <a:ext cx="1455120" cy="3175599"/>
            <a:chOff x="2101029" y="1220214"/>
            <a:chExt cx="1650545" cy="3602086"/>
          </a:xfrm>
        </p:grpSpPr>
        <p:sp>
          <p:nvSpPr>
            <p:cNvPr id="58" name="Google Shape;1361;p35">
              <a:extLst>
                <a:ext uri="{FF2B5EF4-FFF2-40B4-BE49-F238E27FC236}">
                  <a16:creationId xmlns:a16="http://schemas.microsoft.com/office/drawing/2014/main" id="{70434BDE-5CCD-2338-DCF1-EE89A3AD2D91}"/>
                </a:ext>
              </a:extLst>
            </p:cNvPr>
            <p:cNvSpPr/>
            <p:nvPr/>
          </p:nvSpPr>
          <p:spPr>
            <a:xfrm>
              <a:off x="2101029" y="4589200"/>
              <a:ext cx="1391700" cy="233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9" name="Google Shape;1362;p35">
              <a:extLst>
                <a:ext uri="{FF2B5EF4-FFF2-40B4-BE49-F238E27FC236}">
                  <a16:creationId xmlns:a16="http://schemas.microsoft.com/office/drawing/2014/main" id="{E17C5921-F4ED-22DF-BF92-AB8B0EC92E8A}"/>
                </a:ext>
              </a:extLst>
            </p:cNvPr>
            <p:cNvGrpSpPr/>
            <p:nvPr/>
          </p:nvGrpSpPr>
          <p:grpSpPr>
            <a:xfrm>
              <a:off x="2246374" y="1220214"/>
              <a:ext cx="1505200" cy="3511856"/>
              <a:chOff x="2246374" y="1220214"/>
              <a:chExt cx="1505200" cy="3511856"/>
            </a:xfrm>
          </p:grpSpPr>
          <p:sp>
            <p:nvSpPr>
              <p:cNvPr id="60" name="Google Shape;1363;p35">
                <a:extLst>
                  <a:ext uri="{FF2B5EF4-FFF2-40B4-BE49-F238E27FC236}">
                    <a16:creationId xmlns:a16="http://schemas.microsoft.com/office/drawing/2014/main" id="{6EB7982F-E19B-45B1-6BAE-B1EB5A0D1EDC}"/>
                  </a:ext>
                </a:extLst>
              </p:cNvPr>
              <p:cNvSpPr/>
              <p:nvPr/>
            </p:nvSpPr>
            <p:spPr>
              <a:xfrm>
                <a:off x="3114882" y="2786198"/>
                <a:ext cx="636692" cy="554346"/>
              </a:xfrm>
              <a:custGeom>
                <a:avLst/>
                <a:gdLst/>
                <a:ahLst/>
                <a:cxnLst/>
                <a:rect l="l" t="t" r="r" b="b"/>
                <a:pathLst>
                  <a:path w="33634" h="29284" extrusionOk="0">
                    <a:moveTo>
                      <a:pt x="6018" y="0"/>
                    </a:moveTo>
                    <a:lnTo>
                      <a:pt x="0" y="6290"/>
                    </a:lnTo>
                    <a:lnTo>
                      <a:pt x="258" y="7018"/>
                    </a:lnTo>
                    <a:lnTo>
                      <a:pt x="879" y="8731"/>
                    </a:lnTo>
                    <a:lnTo>
                      <a:pt x="1637" y="10746"/>
                    </a:lnTo>
                    <a:lnTo>
                      <a:pt x="1986" y="11641"/>
                    </a:lnTo>
                    <a:lnTo>
                      <a:pt x="2289" y="12353"/>
                    </a:lnTo>
                    <a:lnTo>
                      <a:pt x="2335" y="12429"/>
                    </a:lnTo>
                    <a:lnTo>
                      <a:pt x="2395" y="12520"/>
                    </a:lnTo>
                    <a:lnTo>
                      <a:pt x="2607" y="12747"/>
                    </a:lnTo>
                    <a:lnTo>
                      <a:pt x="2895" y="13020"/>
                    </a:lnTo>
                    <a:lnTo>
                      <a:pt x="3274" y="13323"/>
                    </a:lnTo>
                    <a:lnTo>
                      <a:pt x="3714" y="13687"/>
                    </a:lnTo>
                    <a:lnTo>
                      <a:pt x="4229" y="14066"/>
                    </a:lnTo>
                    <a:lnTo>
                      <a:pt x="4805" y="14490"/>
                    </a:lnTo>
                    <a:lnTo>
                      <a:pt x="5442" y="14945"/>
                    </a:lnTo>
                    <a:lnTo>
                      <a:pt x="6851" y="15900"/>
                    </a:lnTo>
                    <a:lnTo>
                      <a:pt x="8397" y="16945"/>
                    </a:lnTo>
                    <a:lnTo>
                      <a:pt x="10034" y="18022"/>
                    </a:lnTo>
                    <a:lnTo>
                      <a:pt x="11717" y="19113"/>
                    </a:lnTo>
                    <a:lnTo>
                      <a:pt x="13399" y="20189"/>
                    </a:lnTo>
                    <a:lnTo>
                      <a:pt x="15006" y="21204"/>
                    </a:lnTo>
                    <a:lnTo>
                      <a:pt x="17870" y="22993"/>
                    </a:lnTo>
                    <a:lnTo>
                      <a:pt x="20629" y="24706"/>
                    </a:lnTo>
                    <a:lnTo>
                      <a:pt x="20644" y="24857"/>
                    </a:lnTo>
                    <a:lnTo>
                      <a:pt x="20689" y="25024"/>
                    </a:lnTo>
                    <a:lnTo>
                      <a:pt x="20765" y="25191"/>
                    </a:lnTo>
                    <a:lnTo>
                      <a:pt x="20871" y="25357"/>
                    </a:lnTo>
                    <a:lnTo>
                      <a:pt x="20992" y="25539"/>
                    </a:lnTo>
                    <a:lnTo>
                      <a:pt x="21144" y="25706"/>
                    </a:lnTo>
                    <a:lnTo>
                      <a:pt x="21326" y="25888"/>
                    </a:lnTo>
                    <a:lnTo>
                      <a:pt x="21538" y="26070"/>
                    </a:lnTo>
                    <a:lnTo>
                      <a:pt x="21750" y="26252"/>
                    </a:lnTo>
                    <a:lnTo>
                      <a:pt x="21993" y="26418"/>
                    </a:lnTo>
                    <a:lnTo>
                      <a:pt x="22508" y="26782"/>
                    </a:lnTo>
                    <a:lnTo>
                      <a:pt x="23054" y="27131"/>
                    </a:lnTo>
                    <a:lnTo>
                      <a:pt x="23645" y="27479"/>
                    </a:lnTo>
                    <a:lnTo>
                      <a:pt x="24236" y="27798"/>
                    </a:lnTo>
                    <a:lnTo>
                      <a:pt x="24812" y="28101"/>
                    </a:lnTo>
                    <a:lnTo>
                      <a:pt x="25373" y="28389"/>
                    </a:lnTo>
                    <a:lnTo>
                      <a:pt x="25903" y="28631"/>
                    </a:lnTo>
                    <a:lnTo>
                      <a:pt x="26737" y="29025"/>
                    </a:lnTo>
                    <a:lnTo>
                      <a:pt x="27222" y="29238"/>
                    </a:lnTo>
                    <a:lnTo>
                      <a:pt x="27298" y="29253"/>
                    </a:lnTo>
                    <a:lnTo>
                      <a:pt x="27404" y="29268"/>
                    </a:lnTo>
                    <a:lnTo>
                      <a:pt x="27692" y="29283"/>
                    </a:lnTo>
                    <a:lnTo>
                      <a:pt x="28055" y="29268"/>
                    </a:lnTo>
                    <a:lnTo>
                      <a:pt x="28495" y="29222"/>
                    </a:lnTo>
                    <a:lnTo>
                      <a:pt x="28980" y="29162"/>
                    </a:lnTo>
                    <a:lnTo>
                      <a:pt x="29511" y="29086"/>
                    </a:lnTo>
                    <a:lnTo>
                      <a:pt x="30071" y="28995"/>
                    </a:lnTo>
                    <a:lnTo>
                      <a:pt x="30632" y="28889"/>
                    </a:lnTo>
                    <a:lnTo>
                      <a:pt x="31178" y="28768"/>
                    </a:lnTo>
                    <a:lnTo>
                      <a:pt x="31723" y="28631"/>
                    </a:lnTo>
                    <a:lnTo>
                      <a:pt x="32224" y="28510"/>
                    </a:lnTo>
                    <a:lnTo>
                      <a:pt x="32663" y="28374"/>
                    </a:lnTo>
                    <a:lnTo>
                      <a:pt x="33042" y="28237"/>
                    </a:lnTo>
                    <a:lnTo>
                      <a:pt x="33345" y="28116"/>
                    </a:lnTo>
                    <a:lnTo>
                      <a:pt x="33451" y="28055"/>
                    </a:lnTo>
                    <a:lnTo>
                      <a:pt x="33542" y="27995"/>
                    </a:lnTo>
                    <a:lnTo>
                      <a:pt x="33603" y="27934"/>
                    </a:lnTo>
                    <a:lnTo>
                      <a:pt x="33633" y="27873"/>
                    </a:lnTo>
                    <a:lnTo>
                      <a:pt x="33633" y="27813"/>
                    </a:lnTo>
                    <a:lnTo>
                      <a:pt x="33618" y="27722"/>
                    </a:lnTo>
                    <a:lnTo>
                      <a:pt x="33588" y="27616"/>
                    </a:lnTo>
                    <a:lnTo>
                      <a:pt x="33527" y="27495"/>
                    </a:lnTo>
                    <a:lnTo>
                      <a:pt x="33376" y="27207"/>
                    </a:lnTo>
                    <a:lnTo>
                      <a:pt x="33163" y="26858"/>
                    </a:lnTo>
                    <a:lnTo>
                      <a:pt x="32890" y="26479"/>
                    </a:lnTo>
                    <a:lnTo>
                      <a:pt x="32603" y="26055"/>
                    </a:lnTo>
                    <a:lnTo>
                      <a:pt x="32269" y="25615"/>
                    </a:lnTo>
                    <a:lnTo>
                      <a:pt x="31905" y="25176"/>
                    </a:lnTo>
                    <a:lnTo>
                      <a:pt x="31542" y="24736"/>
                    </a:lnTo>
                    <a:lnTo>
                      <a:pt x="31163" y="24312"/>
                    </a:lnTo>
                    <a:lnTo>
                      <a:pt x="30799" y="23918"/>
                    </a:lnTo>
                    <a:lnTo>
                      <a:pt x="30435" y="23554"/>
                    </a:lnTo>
                    <a:lnTo>
                      <a:pt x="30102" y="23251"/>
                    </a:lnTo>
                    <a:lnTo>
                      <a:pt x="29799" y="22993"/>
                    </a:lnTo>
                    <a:lnTo>
                      <a:pt x="29662" y="22902"/>
                    </a:lnTo>
                    <a:lnTo>
                      <a:pt x="29526" y="22826"/>
                    </a:lnTo>
                    <a:lnTo>
                      <a:pt x="29420" y="22766"/>
                    </a:lnTo>
                    <a:lnTo>
                      <a:pt x="29314" y="22735"/>
                    </a:lnTo>
                    <a:lnTo>
                      <a:pt x="29223" y="22705"/>
                    </a:lnTo>
                    <a:lnTo>
                      <a:pt x="29116" y="22644"/>
                    </a:lnTo>
                    <a:lnTo>
                      <a:pt x="28874" y="22493"/>
                    </a:lnTo>
                    <a:lnTo>
                      <a:pt x="28268" y="22023"/>
                    </a:lnTo>
                    <a:lnTo>
                      <a:pt x="27904" y="21750"/>
                    </a:lnTo>
                    <a:lnTo>
                      <a:pt x="27510" y="21492"/>
                    </a:lnTo>
                    <a:lnTo>
                      <a:pt x="27298" y="21371"/>
                    </a:lnTo>
                    <a:lnTo>
                      <a:pt x="27085" y="21250"/>
                    </a:lnTo>
                    <a:lnTo>
                      <a:pt x="26873" y="21159"/>
                    </a:lnTo>
                    <a:lnTo>
                      <a:pt x="26646" y="21068"/>
                    </a:lnTo>
                    <a:lnTo>
                      <a:pt x="26358" y="20977"/>
                    </a:lnTo>
                    <a:lnTo>
                      <a:pt x="26070" y="20901"/>
                    </a:lnTo>
                    <a:lnTo>
                      <a:pt x="25782" y="20841"/>
                    </a:lnTo>
                    <a:lnTo>
                      <a:pt x="25494" y="20780"/>
                    </a:lnTo>
                    <a:lnTo>
                      <a:pt x="25221" y="20750"/>
                    </a:lnTo>
                    <a:lnTo>
                      <a:pt x="24964" y="20719"/>
                    </a:lnTo>
                    <a:lnTo>
                      <a:pt x="24463" y="20689"/>
                    </a:lnTo>
                    <a:lnTo>
                      <a:pt x="24039" y="20674"/>
                    </a:lnTo>
                    <a:lnTo>
                      <a:pt x="23706" y="20674"/>
                    </a:lnTo>
                    <a:lnTo>
                      <a:pt x="23418" y="20704"/>
                    </a:lnTo>
                    <a:lnTo>
                      <a:pt x="16703" y="15309"/>
                    </a:lnTo>
                    <a:lnTo>
                      <a:pt x="11868" y="11444"/>
                    </a:lnTo>
                    <a:lnTo>
                      <a:pt x="10140" y="10064"/>
                    </a:lnTo>
                    <a:lnTo>
                      <a:pt x="9246" y="9382"/>
                    </a:lnTo>
                    <a:lnTo>
                      <a:pt x="9155" y="9291"/>
                    </a:lnTo>
                    <a:lnTo>
                      <a:pt x="9049" y="9155"/>
                    </a:lnTo>
                    <a:lnTo>
                      <a:pt x="8943" y="8973"/>
                    </a:lnTo>
                    <a:lnTo>
                      <a:pt x="8837" y="8776"/>
                    </a:lnTo>
                    <a:lnTo>
                      <a:pt x="8715" y="8518"/>
                    </a:lnTo>
                    <a:lnTo>
                      <a:pt x="8594" y="8246"/>
                    </a:lnTo>
                    <a:lnTo>
                      <a:pt x="8337" y="7609"/>
                    </a:lnTo>
                    <a:lnTo>
                      <a:pt x="8064" y="6881"/>
                    </a:lnTo>
                    <a:lnTo>
                      <a:pt x="7806" y="6093"/>
                    </a:lnTo>
                    <a:lnTo>
                      <a:pt x="7533" y="5260"/>
                    </a:lnTo>
                    <a:lnTo>
                      <a:pt x="7260" y="4426"/>
                    </a:lnTo>
                    <a:lnTo>
                      <a:pt x="6775" y="2774"/>
                    </a:lnTo>
                    <a:lnTo>
                      <a:pt x="6381" y="1364"/>
                    </a:lnTo>
                    <a:lnTo>
                      <a:pt x="6018" y="0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364;p35">
                <a:extLst>
                  <a:ext uri="{FF2B5EF4-FFF2-40B4-BE49-F238E27FC236}">
                    <a16:creationId xmlns:a16="http://schemas.microsoft.com/office/drawing/2014/main" id="{B2BB033F-C2AB-7D7C-FA4B-D10E478790D0}"/>
                  </a:ext>
                </a:extLst>
              </p:cNvPr>
              <p:cNvSpPr/>
              <p:nvPr/>
            </p:nvSpPr>
            <p:spPr>
              <a:xfrm>
                <a:off x="2246374" y="4563650"/>
                <a:ext cx="277760" cy="168420"/>
              </a:xfrm>
              <a:custGeom>
                <a:avLst/>
                <a:gdLst/>
                <a:ahLst/>
                <a:cxnLst/>
                <a:rect l="l" t="t" r="r" b="b"/>
                <a:pathLst>
                  <a:path w="14673" h="8897" extrusionOk="0">
                    <a:moveTo>
                      <a:pt x="12520" y="0"/>
                    </a:moveTo>
                    <a:lnTo>
                      <a:pt x="12096" y="30"/>
                    </a:lnTo>
                    <a:lnTo>
                      <a:pt x="11156" y="106"/>
                    </a:lnTo>
                    <a:lnTo>
                      <a:pt x="10201" y="212"/>
                    </a:lnTo>
                    <a:lnTo>
                      <a:pt x="9307" y="333"/>
                    </a:lnTo>
                    <a:lnTo>
                      <a:pt x="8564" y="440"/>
                    </a:lnTo>
                    <a:lnTo>
                      <a:pt x="7852" y="546"/>
                    </a:lnTo>
                    <a:lnTo>
                      <a:pt x="7504" y="728"/>
                    </a:lnTo>
                    <a:lnTo>
                      <a:pt x="6564" y="1228"/>
                    </a:lnTo>
                    <a:lnTo>
                      <a:pt x="5927" y="1591"/>
                    </a:lnTo>
                    <a:lnTo>
                      <a:pt x="5230" y="2001"/>
                    </a:lnTo>
                    <a:lnTo>
                      <a:pt x="4502" y="2455"/>
                    </a:lnTo>
                    <a:lnTo>
                      <a:pt x="3745" y="2956"/>
                    </a:lnTo>
                    <a:lnTo>
                      <a:pt x="2987" y="3471"/>
                    </a:lnTo>
                    <a:lnTo>
                      <a:pt x="2623" y="3759"/>
                    </a:lnTo>
                    <a:lnTo>
                      <a:pt x="2274" y="4032"/>
                    </a:lnTo>
                    <a:lnTo>
                      <a:pt x="1926" y="4320"/>
                    </a:lnTo>
                    <a:lnTo>
                      <a:pt x="1608" y="4593"/>
                    </a:lnTo>
                    <a:lnTo>
                      <a:pt x="1304" y="4880"/>
                    </a:lnTo>
                    <a:lnTo>
                      <a:pt x="1016" y="5168"/>
                    </a:lnTo>
                    <a:lnTo>
                      <a:pt x="774" y="5456"/>
                    </a:lnTo>
                    <a:lnTo>
                      <a:pt x="547" y="5744"/>
                    </a:lnTo>
                    <a:lnTo>
                      <a:pt x="365" y="6032"/>
                    </a:lnTo>
                    <a:lnTo>
                      <a:pt x="213" y="6305"/>
                    </a:lnTo>
                    <a:lnTo>
                      <a:pt x="152" y="6442"/>
                    </a:lnTo>
                    <a:lnTo>
                      <a:pt x="92" y="6578"/>
                    </a:lnTo>
                    <a:lnTo>
                      <a:pt x="62" y="6714"/>
                    </a:lnTo>
                    <a:lnTo>
                      <a:pt x="31" y="6851"/>
                    </a:lnTo>
                    <a:lnTo>
                      <a:pt x="1" y="6987"/>
                    </a:lnTo>
                    <a:lnTo>
                      <a:pt x="1" y="7109"/>
                    </a:lnTo>
                    <a:lnTo>
                      <a:pt x="1" y="7245"/>
                    </a:lnTo>
                    <a:lnTo>
                      <a:pt x="31" y="7366"/>
                    </a:lnTo>
                    <a:lnTo>
                      <a:pt x="62" y="7563"/>
                    </a:lnTo>
                    <a:lnTo>
                      <a:pt x="107" y="7760"/>
                    </a:lnTo>
                    <a:lnTo>
                      <a:pt x="183" y="7942"/>
                    </a:lnTo>
                    <a:lnTo>
                      <a:pt x="274" y="8124"/>
                    </a:lnTo>
                    <a:lnTo>
                      <a:pt x="395" y="8276"/>
                    </a:lnTo>
                    <a:lnTo>
                      <a:pt x="547" y="8427"/>
                    </a:lnTo>
                    <a:lnTo>
                      <a:pt x="713" y="8564"/>
                    </a:lnTo>
                    <a:lnTo>
                      <a:pt x="925" y="8670"/>
                    </a:lnTo>
                    <a:lnTo>
                      <a:pt x="1183" y="8761"/>
                    </a:lnTo>
                    <a:lnTo>
                      <a:pt x="1471" y="8836"/>
                    </a:lnTo>
                    <a:lnTo>
                      <a:pt x="1820" y="8882"/>
                    </a:lnTo>
                    <a:lnTo>
                      <a:pt x="2199" y="8897"/>
                    </a:lnTo>
                    <a:lnTo>
                      <a:pt x="2638" y="8897"/>
                    </a:lnTo>
                    <a:lnTo>
                      <a:pt x="3123" y="8852"/>
                    </a:lnTo>
                    <a:lnTo>
                      <a:pt x="3669" y="8791"/>
                    </a:lnTo>
                    <a:lnTo>
                      <a:pt x="4275" y="8685"/>
                    </a:lnTo>
                    <a:lnTo>
                      <a:pt x="4927" y="8548"/>
                    </a:lnTo>
                    <a:lnTo>
                      <a:pt x="5609" y="8397"/>
                    </a:lnTo>
                    <a:lnTo>
                      <a:pt x="6321" y="8230"/>
                    </a:lnTo>
                    <a:lnTo>
                      <a:pt x="7064" y="8048"/>
                    </a:lnTo>
                    <a:lnTo>
                      <a:pt x="8534" y="7639"/>
                    </a:lnTo>
                    <a:lnTo>
                      <a:pt x="9262" y="7442"/>
                    </a:lnTo>
                    <a:lnTo>
                      <a:pt x="9974" y="7215"/>
                    </a:lnTo>
                    <a:lnTo>
                      <a:pt x="10656" y="7002"/>
                    </a:lnTo>
                    <a:lnTo>
                      <a:pt x="11308" y="6790"/>
                    </a:lnTo>
                    <a:lnTo>
                      <a:pt x="11914" y="6578"/>
                    </a:lnTo>
                    <a:lnTo>
                      <a:pt x="12460" y="6366"/>
                    </a:lnTo>
                    <a:lnTo>
                      <a:pt x="12960" y="6169"/>
                    </a:lnTo>
                    <a:lnTo>
                      <a:pt x="13369" y="5987"/>
                    </a:lnTo>
                    <a:lnTo>
                      <a:pt x="13718" y="5805"/>
                    </a:lnTo>
                    <a:lnTo>
                      <a:pt x="13960" y="5653"/>
                    </a:lnTo>
                    <a:lnTo>
                      <a:pt x="14066" y="5563"/>
                    </a:lnTo>
                    <a:lnTo>
                      <a:pt x="14157" y="5456"/>
                    </a:lnTo>
                    <a:lnTo>
                      <a:pt x="14233" y="5320"/>
                    </a:lnTo>
                    <a:lnTo>
                      <a:pt x="14309" y="5184"/>
                    </a:lnTo>
                    <a:lnTo>
                      <a:pt x="14385" y="5017"/>
                    </a:lnTo>
                    <a:lnTo>
                      <a:pt x="14445" y="4850"/>
                    </a:lnTo>
                    <a:lnTo>
                      <a:pt x="14491" y="4653"/>
                    </a:lnTo>
                    <a:lnTo>
                      <a:pt x="14536" y="4456"/>
                    </a:lnTo>
                    <a:lnTo>
                      <a:pt x="14612" y="4032"/>
                    </a:lnTo>
                    <a:lnTo>
                      <a:pt x="14657" y="3562"/>
                    </a:lnTo>
                    <a:lnTo>
                      <a:pt x="14673" y="3092"/>
                    </a:lnTo>
                    <a:lnTo>
                      <a:pt x="14657" y="2607"/>
                    </a:lnTo>
                    <a:lnTo>
                      <a:pt x="14612" y="2137"/>
                    </a:lnTo>
                    <a:lnTo>
                      <a:pt x="14536" y="1682"/>
                    </a:lnTo>
                    <a:lnTo>
                      <a:pt x="14445" y="1258"/>
                    </a:lnTo>
                    <a:lnTo>
                      <a:pt x="14385" y="1061"/>
                    </a:lnTo>
                    <a:lnTo>
                      <a:pt x="14309" y="879"/>
                    </a:lnTo>
                    <a:lnTo>
                      <a:pt x="14248" y="712"/>
                    </a:lnTo>
                    <a:lnTo>
                      <a:pt x="14157" y="546"/>
                    </a:lnTo>
                    <a:lnTo>
                      <a:pt x="14082" y="409"/>
                    </a:lnTo>
                    <a:lnTo>
                      <a:pt x="13975" y="288"/>
                    </a:lnTo>
                    <a:lnTo>
                      <a:pt x="13884" y="197"/>
                    </a:lnTo>
                    <a:lnTo>
                      <a:pt x="13778" y="121"/>
                    </a:lnTo>
                    <a:lnTo>
                      <a:pt x="13657" y="61"/>
                    </a:lnTo>
                    <a:lnTo>
                      <a:pt x="13536" y="30"/>
                    </a:lnTo>
                    <a:lnTo>
                      <a:pt x="13263" y="0"/>
                    </a:lnTo>
                    <a:close/>
                  </a:path>
                </a:pathLst>
              </a:custGeom>
              <a:solidFill>
                <a:srgbClr val="122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365;p35">
                <a:extLst>
                  <a:ext uri="{FF2B5EF4-FFF2-40B4-BE49-F238E27FC236}">
                    <a16:creationId xmlns:a16="http://schemas.microsoft.com/office/drawing/2014/main" id="{499EEA49-B244-760B-7C9C-98670B42C7AC}"/>
                  </a:ext>
                </a:extLst>
              </p:cNvPr>
              <p:cNvSpPr/>
              <p:nvPr/>
            </p:nvSpPr>
            <p:spPr>
              <a:xfrm>
                <a:off x="2395012" y="4324639"/>
                <a:ext cx="132283" cy="27575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14567" extrusionOk="0">
                    <a:moveTo>
                      <a:pt x="6987" y="0"/>
                    </a:moveTo>
                    <a:lnTo>
                      <a:pt x="1334" y="122"/>
                    </a:lnTo>
                    <a:lnTo>
                      <a:pt x="0" y="13172"/>
                    </a:lnTo>
                    <a:lnTo>
                      <a:pt x="0" y="13308"/>
                    </a:lnTo>
                    <a:lnTo>
                      <a:pt x="46" y="13460"/>
                    </a:lnTo>
                    <a:lnTo>
                      <a:pt x="106" y="13596"/>
                    </a:lnTo>
                    <a:lnTo>
                      <a:pt x="197" y="13717"/>
                    </a:lnTo>
                    <a:lnTo>
                      <a:pt x="303" y="13839"/>
                    </a:lnTo>
                    <a:lnTo>
                      <a:pt x="440" y="13945"/>
                    </a:lnTo>
                    <a:lnTo>
                      <a:pt x="606" y="14051"/>
                    </a:lnTo>
                    <a:lnTo>
                      <a:pt x="788" y="14142"/>
                    </a:lnTo>
                    <a:lnTo>
                      <a:pt x="985" y="14233"/>
                    </a:lnTo>
                    <a:lnTo>
                      <a:pt x="1197" y="14308"/>
                    </a:lnTo>
                    <a:lnTo>
                      <a:pt x="1425" y="14369"/>
                    </a:lnTo>
                    <a:lnTo>
                      <a:pt x="1652" y="14430"/>
                    </a:lnTo>
                    <a:lnTo>
                      <a:pt x="1895" y="14475"/>
                    </a:lnTo>
                    <a:lnTo>
                      <a:pt x="2152" y="14521"/>
                    </a:lnTo>
                    <a:lnTo>
                      <a:pt x="2410" y="14551"/>
                    </a:lnTo>
                    <a:lnTo>
                      <a:pt x="2683" y="14566"/>
                    </a:lnTo>
                    <a:lnTo>
                      <a:pt x="3198" y="14566"/>
                    </a:lnTo>
                    <a:lnTo>
                      <a:pt x="3456" y="14551"/>
                    </a:lnTo>
                    <a:lnTo>
                      <a:pt x="3714" y="14521"/>
                    </a:lnTo>
                    <a:lnTo>
                      <a:pt x="3956" y="14490"/>
                    </a:lnTo>
                    <a:lnTo>
                      <a:pt x="4199" y="14430"/>
                    </a:lnTo>
                    <a:lnTo>
                      <a:pt x="4426" y="14369"/>
                    </a:lnTo>
                    <a:lnTo>
                      <a:pt x="4638" y="14293"/>
                    </a:lnTo>
                    <a:lnTo>
                      <a:pt x="4835" y="14202"/>
                    </a:lnTo>
                    <a:lnTo>
                      <a:pt x="5017" y="14096"/>
                    </a:lnTo>
                    <a:lnTo>
                      <a:pt x="5184" y="13975"/>
                    </a:lnTo>
                    <a:lnTo>
                      <a:pt x="5320" y="13854"/>
                    </a:lnTo>
                    <a:lnTo>
                      <a:pt x="5441" y="13702"/>
                    </a:lnTo>
                    <a:lnTo>
                      <a:pt x="5532" y="13551"/>
                    </a:lnTo>
                    <a:lnTo>
                      <a:pt x="5593" y="13369"/>
                    </a:lnTo>
                    <a:lnTo>
                      <a:pt x="5638" y="13187"/>
                    </a:lnTo>
                    <a:lnTo>
                      <a:pt x="6987" y="0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366;p35">
                <a:extLst>
                  <a:ext uri="{FF2B5EF4-FFF2-40B4-BE49-F238E27FC236}">
                    <a16:creationId xmlns:a16="http://schemas.microsoft.com/office/drawing/2014/main" id="{FA4263DD-753C-E9EE-EF85-02820E3EA29D}"/>
                  </a:ext>
                </a:extLst>
              </p:cNvPr>
              <p:cNvSpPr/>
              <p:nvPr/>
            </p:nvSpPr>
            <p:spPr>
              <a:xfrm>
                <a:off x="3260056" y="4418173"/>
                <a:ext cx="296406" cy="133154"/>
              </a:xfrm>
              <a:custGeom>
                <a:avLst/>
                <a:gdLst/>
                <a:ahLst/>
                <a:cxnLst/>
                <a:rect l="l" t="t" r="r" b="b"/>
                <a:pathLst>
                  <a:path w="15658" h="7034" extrusionOk="0">
                    <a:moveTo>
                      <a:pt x="6018" y="1"/>
                    </a:moveTo>
                    <a:lnTo>
                      <a:pt x="5321" y="122"/>
                    </a:lnTo>
                    <a:lnTo>
                      <a:pt x="4578" y="258"/>
                    </a:lnTo>
                    <a:lnTo>
                      <a:pt x="3684" y="440"/>
                    </a:lnTo>
                    <a:lnTo>
                      <a:pt x="2744" y="637"/>
                    </a:lnTo>
                    <a:lnTo>
                      <a:pt x="1835" y="865"/>
                    </a:lnTo>
                    <a:lnTo>
                      <a:pt x="1425" y="986"/>
                    </a:lnTo>
                    <a:lnTo>
                      <a:pt x="1046" y="1107"/>
                    </a:lnTo>
                    <a:lnTo>
                      <a:pt x="728" y="1213"/>
                    </a:lnTo>
                    <a:lnTo>
                      <a:pt x="471" y="1334"/>
                    </a:lnTo>
                    <a:lnTo>
                      <a:pt x="364" y="1395"/>
                    </a:lnTo>
                    <a:lnTo>
                      <a:pt x="273" y="1486"/>
                    </a:lnTo>
                    <a:lnTo>
                      <a:pt x="198" y="1592"/>
                    </a:lnTo>
                    <a:lnTo>
                      <a:pt x="137" y="1728"/>
                    </a:lnTo>
                    <a:lnTo>
                      <a:pt x="76" y="1865"/>
                    </a:lnTo>
                    <a:lnTo>
                      <a:pt x="46" y="2032"/>
                    </a:lnTo>
                    <a:lnTo>
                      <a:pt x="16" y="2198"/>
                    </a:lnTo>
                    <a:lnTo>
                      <a:pt x="1" y="2380"/>
                    </a:lnTo>
                    <a:lnTo>
                      <a:pt x="1" y="2577"/>
                    </a:lnTo>
                    <a:lnTo>
                      <a:pt x="1" y="2789"/>
                    </a:lnTo>
                    <a:lnTo>
                      <a:pt x="46" y="3214"/>
                    </a:lnTo>
                    <a:lnTo>
                      <a:pt x="122" y="3668"/>
                    </a:lnTo>
                    <a:lnTo>
                      <a:pt x="243" y="4138"/>
                    </a:lnTo>
                    <a:lnTo>
                      <a:pt x="380" y="4593"/>
                    </a:lnTo>
                    <a:lnTo>
                      <a:pt x="546" y="5048"/>
                    </a:lnTo>
                    <a:lnTo>
                      <a:pt x="728" y="5472"/>
                    </a:lnTo>
                    <a:lnTo>
                      <a:pt x="940" y="5851"/>
                    </a:lnTo>
                    <a:lnTo>
                      <a:pt x="1046" y="6033"/>
                    </a:lnTo>
                    <a:lnTo>
                      <a:pt x="1153" y="6185"/>
                    </a:lnTo>
                    <a:lnTo>
                      <a:pt x="1274" y="6336"/>
                    </a:lnTo>
                    <a:lnTo>
                      <a:pt x="1380" y="6457"/>
                    </a:lnTo>
                    <a:lnTo>
                      <a:pt x="1501" y="6579"/>
                    </a:lnTo>
                    <a:lnTo>
                      <a:pt x="1622" y="6670"/>
                    </a:lnTo>
                    <a:lnTo>
                      <a:pt x="1744" y="6745"/>
                    </a:lnTo>
                    <a:lnTo>
                      <a:pt x="1865" y="6791"/>
                    </a:lnTo>
                    <a:lnTo>
                      <a:pt x="2153" y="6867"/>
                    </a:lnTo>
                    <a:lnTo>
                      <a:pt x="2532" y="6927"/>
                    </a:lnTo>
                    <a:lnTo>
                      <a:pt x="2987" y="6973"/>
                    </a:lnTo>
                    <a:lnTo>
                      <a:pt x="3502" y="7003"/>
                    </a:lnTo>
                    <a:lnTo>
                      <a:pt x="4093" y="7018"/>
                    </a:lnTo>
                    <a:lnTo>
                      <a:pt x="4745" y="7033"/>
                    </a:lnTo>
                    <a:lnTo>
                      <a:pt x="5427" y="7018"/>
                    </a:lnTo>
                    <a:lnTo>
                      <a:pt x="6139" y="7018"/>
                    </a:lnTo>
                    <a:lnTo>
                      <a:pt x="6882" y="6988"/>
                    </a:lnTo>
                    <a:lnTo>
                      <a:pt x="7640" y="6958"/>
                    </a:lnTo>
                    <a:lnTo>
                      <a:pt x="9171" y="6851"/>
                    </a:lnTo>
                    <a:lnTo>
                      <a:pt x="9913" y="6806"/>
                    </a:lnTo>
                    <a:lnTo>
                      <a:pt x="10656" y="6730"/>
                    </a:lnTo>
                    <a:lnTo>
                      <a:pt x="11353" y="6654"/>
                    </a:lnTo>
                    <a:lnTo>
                      <a:pt x="12020" y="6579"/>
                    </a:lnTo>
                    <a:lnTo>
                      <a:pt x="12626" y="6472"/>
                    </a:lnTo>
                    <a:lnTo>
                      <a:pt x="13157" y="6366"/>
                    </a:lnTo>
                    <a:lnTo>
                      <a:pt x="13627" y="6245"/>
                    </a:lnTo>
                    <a:lnTo>
                      <a:pt x="14051" y="6124"/>
                    </a:lnTo>
                    <a:lnTo>
                      <a:pt x="14400" y="5987"/>
                    </a:lnTo>
                    <a:lnTo>
                      <a:pt x="14718" y="5836"/>
                    </a:lnTo>
                    <a:lnTo>
                      <a:pt x="14960" y="5669"/>
                    </a:lnTo>
                    <a:lnTo>
                      <a:pt x="15173" y="5502"/>
                    </a:lnTo>
                    <a:lnTo>
                      <a:pt x="15339" y="5321"/>
                    </a:lnTo>
                    <a:lnTo>
                      <a:pt x="15476" y="5139"/>
                    </a:lnTo>
                    <a:lnTo>
                      <a:pt x="15567" y="4957"/>
                    </a:lnTo>
                    <a:lnTo>
                      <a:pt x="15627" y="4760"/>
                    </a:lnTo>
                    <a:lnTo>
                      <a:pt x="15658" y="4578"/>
                    </a:lnTo>
                    <a:lnTo>
                      <a:pt x="15658" y="4366"/>
                    </a:lnTo>
                    <a:lnTo>
                      <a:pt x="15642" y="4169"/>
                    </a:lnTo>
                    <a:lnTo>
                      <a:pt x="15612" y="3972"/>
                    </a:lnTo>
                    <a:lnTo>
                      <a:pt x="15597" y="3850"/>
                    </a:lnTo>
                    <a:lnTo>
                      <a:pt x="15567" y="3729"/>
                    </a:lnTo>
                    <a:lnTo>
                      <a:pt x="15506" y="3608"/>
                    </a:lnTo>
                    <a:lnTo>
                      <a:pt x="15445" y="3487"/>
                    </a:lnTo>
                    <a:lnTo>
                      <a:pt x="15385" y="3365"/>
                    </a:lnTo>
                    <a:lnTo>
                      <a:pt x="15294" y="3244"/>
                    </a:lnTo>
                    <a:lnTo>
                      <a:pt x="15203" y="3138"/>
                    </a:lnTo>
                    <a:lnTo>
                      <a:pt x="15112" y="3032"/>
                    </a:lnTo>
                    <a:lnTo>
                      <a:pt x="14869" y="2805"/>
                    </a:lnTo>
                    <a:lnTo>
                      <a:pt x="14597" y="2608"/>
                    </a:lnTo>
                    <a:lnTo>
                      <a:pt x="14309" y="2395"/>
                    </a:lnTo>
                    <a:lnTo>
                      <a:pt x="13975" y="2213"/>
                    </a:lnTo>
                    <a:lnTo>
                      <a:pt x="13611" y="2032"/>
                    </a:lnTo>
                    <a:lnTo>
                      <a:pt x="13233" y="1850"/>
                    </a:lnTo>
                    <a:lnTo>
                      <a:pt x="12838" y="1683"/>
                    </a:lnTo>
                    <a:lnTo>
                      <a:pt x="12429" y="1531"/>
                    </a:lnTo>
                    <a:lnTo>
                      <a:pt x="12005" y="1380"/>
                    </a:lnTo>
                    <a:lnTo>
                      <a:pt x="11565" y="1228"/>
                    </a:lnTo>
                    <a:lnTo>
                      <a:pt x="10686" y="971"/>
                    </a:lnTo>
                    <a:lnTo>
                      <a:pt x="9807" y="743"/>
                    </a:lnTo>
                    <a:lnTo>
                      <a:pt x="8958" y="546"/>
                    </a:lnTo>
                    <a:lnTo>
                      <a:pt x="8170" y="379"/>
                    </a:lnTo>
                    <a:lnTo>
                      <a:pt x="7473" y="243"/>
                    </a:lnTo>
                    <a:lnTo>
                      <a:pt x="6412" y="61"/>
                    </a:lnTo>
                    <a:lnTo>
                      <a:pt x="6018" y="1"/>
                    </a:lnTo>
                    <a:close/>
                  </a:path>
                </a:pathLst>
              </a:custGeom>
              <a:solidFill>
                <a:srgbClr val="122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1367;p35">
                <a:extLst>
                  <a:ext uri="{FF2B5EF4-FFF2-40B4-BE49-F238E27FC236}">
                    <a16:creationId xmlns:a16="http://schemas.microsoft.com/office/drawing/2014/main" id="{82971F68-516B-B527-4847-E9883FF84051}"/>
                  </a:ext>
                </a:extLst>
              </p:cNvPr>
              <p:cNvSpPr/>
              <p:nvPr/>
            </p:nvSpPr>
            <p:spPr>
              <a:xfrm>
                <a:off x="3169098" y="4192375"/>
                <a:ext cx="206034" cy="274315"/>
              </a:xfrm>
              <a:custGeom>
                <a:avLst/>
                <a:gdLst/>
                <a:ahLst/>
                <a:cxnLst/>
                <a:rect l="l" t="t" r="r" b="b"/>
                <a:pathLst>
                  <a:path w="10884" h="14491" extrusionOk="0">
                    <a:moveTo>
                      <a:pt x="5397" y="0"/>
                    </a:moveTo>
                    <a:lnTo>
                      <a:pt x="1" y="1683"/>
                    </a:lnTo>
                    <a:lnTo>
                      <a:pt x="5488" y="13747"/>
                    </a:lnTo>
                    <a:lnTo>
                      <a:pt x="5594" y="13914"/>
                    </a:lnTo>
                    <a:lnTo>
                      <a:pt x="5700" y="14051"/>
                    </a:lnTo>
                    <a:lnTo>
                      <a:pt x="5851" y="14172"/>
                    </a:lnTo>
                    <a:lnTo>
                      <a:pt x="6003" y="14278"/>
                    </a:lnTo>
                    <a:lnTo>
                      <a:pt x="6170" y="14354"/>
                    </a:lnTo>
                    <a:lnTo>
                      <a:pt x="6367" y="14414"/>
                    </a:lnTo>
                    <a:lnTo>
                      <a:pt x="6579" y="14460"/>
                    </a:lnTo>
                    <a:lnTo>
                      <a:pt x="6791" y="14475"/>
                    </a:lnTo>
                    <a:lnTo>
                      <a:pt x="7019" y="14490"/>
                    </a:lnTo>
                    <a:lnTo>
                      <a:pt x="7246" y="14475"/>
                    </a:lnTo>
                    <a:lnTo>
                      <a:pt x="7488" y="14445"/>
                    </a:lnTo>
                    <a:lnTo>
                      <a:pt x="7746" y="14399"/>
                    </a:lnTo>
                    <a:lnTo>
                      <a:pt x="7989" y="14354"/>
                    </a:lnTo>
                    <a:lnTo>
                      <a:pt x="8246" y="14278"/>
                    </a:lnTo>
                    <a:lnTo>
                      <a:pt x="8489" y="14202"/>
                    </a:lnTo>
                    <a:lnTo>
                      <a:pt x="8731" y="14111"/>
                    </a:lnTo>
                    <a:lnTo>
                      <a:pt x="8974" y="14005"/>
                    </a:lnTo>
                    <a:lnTo>
                      <a:pt x="9216" y="13899"/>
                    </a:lnTo>
                    <a:lnTo>
                      <a:pt x="9444" y="13778"/>
                    </a:lnTo>
                    <a:lnTo>
                      <a:pt x="9656" y="13656"/>
                    </a:lnTo>
                    <a:lnTo>
                      <a:pt x="9868" y="13535"/>
                    </a:lnTo>
                    <a:lnTo>
                      <a:pt x="10065" y="13399"/>
                    </a:lnTo>
                    <a:lnTo>
                      <a:pt x="10232" y="13247"/>
                    </a:lnTo>
                    <a:lnTo>
                      <a:pt x="10399" y="13111"/>
                    </a:lnTo>
                    <a:lnTo>
                      <a:pt x="10535" y="12959"/>
                    </a:lnTo>
                    <a:lnTo>
                      <a:pt x="10656" y="12808"/>
                    </a:lnTo>
                    <a:lnTo>
                      <a:pt x="10747" y="12656"/>
                    </a:lnTo>
                    <a:lnTo>
                      <a:pt x="10823" y="12505"/>
                    </a:lnTo>
                    <a:lnTo>
                      <a:pt x="10868" y="12368"/>
                    </a:lnTo>
                    <a:lnTo>
                      <a:pt x="10884" y="12217"/>
                    </a:lnTo>
                    <a:lnTo>
                      <a:pt x="10868" y="12080"/>
                    </a:lnTo>
                    <a:lnTo>
                      <a:pt x="10823" y="11929"/>
                    </a:lnTo>
                    <a:lnTo>
                      <a:pt x="5397" y="0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1368;p35">
                <a:extLst>
                  <a:ext uri="{FF2B5EF4-FFF2-40B4-BE49-F238E27FC236}">
                    <a16:creationId xmlns:a16="http://schemas.microsoft.com/office/drawing/2014/main" id="{7429CCAE-8391-DB38-2AB1-8BBDC96142BA}"/>
                  </a:ext>
                </a:extLst>
              </p:cNvPr>
              <p:cNvSpPr/>
              <p:nvPr/>
            </p:nvSpPr>
            <p:spPr>
              <a:xfrm>
                <a:off x="2398438" y="3153156"/>
                <a:ext cx="930788" cy="1299753"/>
              </a:xfrm>
              <a:custGeom>
                <a:avLst/>
                <a:gdLst/>
                <a:ahLst/>
                <a:cxnLst/>
                <a:rect l="l" t="t" r="r" b="b"/>
                <a:pathLst>
                  <a:path w="49170" h="68661" extrusionOk="0">
                    <a:moveTo>
                      <a:pt x="4184" y="1"/>
                    </a:moveTo>
                    <a:lnTo>
                      <a:pt x="3987" y="31"/>
                    </a:lnTo>
                    <a:lnTo>
                      <a:pt x="3805" y="76"/>
                    </a:lnTo>
                    <a:lnTo>
                      <a:pt x="3639" y="137"/>
                    </a:lnTo>
                    <a:lnTo>
                      <a:pt x="3487" y="213"/>
                    </a:lnTo>
                    <a:lnTo>
                      <a:pt x="3351" y="304"/>
                    </a:lnTo>
                    <a:lnTo>
                      <a:pt x="3229" y="410"/>
                    </a:lnTo>
                    <a:lnTo>
                      <a:pt x="3123" y="531"/>
                    </a:lnTo>
                    <a:lnTo>
                      <a:pt x="2790" y="2198"/>
                    </a:lnTo>
                    <a:lnTo>
                      <a:pt x="2441" y="4017"/>
                    </a:lnTo>
                    <a:lnTo>
                      <a:pt x="2017" y="6291"/>
                    </a:lnTo>
                    <a:lnTo>
                      <a:pt x="1577" y="8852"/>
                    </a:lnTo>
                    <a:lnTo>
                      <a:pt x="1365" y="10186"/>
                    </a:lnTo>
                    <a:lnTo>
                      <a:pt x="1153" y="11535"/>
                    </a:lnTo>
                    <a:lnTo>
                      <a:pt x="956" y="12884"/>
                    </a:lnTo>
                    <a:lnTo>
                      <a:pt x="789" y="14187"/>
                    </a:lnTo>
                    <a:lnTo>
                      <a:pt x="638" y="15445"/>
                    </a:lnTo>
                    <a:lnTo>
                      <a:pt x="516" y="16643"/>
                    </a:lnTo>
                    <a:lnTo>
                      <a:pt x="471" y="17249"/>
                    </a:lnTo>
                    <a:lnTo>
                      <a:pt x="441" y="17931"/>
                    </a:lnTo>
                    <a:lnTo>
                      <a:pt x="410" y="18674"/>
                    </a:lnTo>
                    <a:lnTo>
                      <a:pt x="395" y="19477"/>
                    </a:lnTo>
                    <a:lnTo>
                      <a:pt x="380" y="21235"/>
                    </a:lnTo>
                    <a:lnTo>
                      <a:pt x="410" y="23175"/>
                    </a:lnTo>
                    <a:lnTo>
                      <a:pt x="441" y="25252"/>
                    </a:lnTo>
                    <a:lnTo>
                      <a:pt x="501" y="27404"/>
                    </a:lnTo>
                    <a:lnTo>
                      <a:pt x="653" y="31860"/>
                    </a:lnTo>
                    <a:lnTo>
                      <a:pt x="819" y="36210"/>
                    </a:lnTo>
                    <a:lnTo>
                      <a:pt x="880" y="38241"/>
                    </a:lnTo>
                    <a:lnTo>
                      <a:pt x="941" y="40120"/>
                    </a:lnTo>
                    <a:lnTo>
                      <a:pt x="971" y="41818"/>
                    </a:lnTo>
                    <a:lnTo>
                      <a:pt x="986" y="43288"/>
                    </a:lnTo>
                    <a:lnTo>
                      <a:pt x="971" y="44501"/>
                    </a:lnTo>
                    <a:lnTo>
                      <a:pt x="956" y="44986"/>
                    </a:lnTo>
                    <a:lnTo>
                      <a:pt x="926" y="45395"/>
                    </a:lnTo>
                    <a:lnTo>
                      <a:pt x="865" y="46259"/>
                    </a:lnTo>
                    <a:lnTo>
                      <a:pt x="789" y="47396"/>
                    </a:lnTo>
                    <a:lnTo>
                      <a:pt x="622" y="50260"/>
                    </a:lnTo>
                    <a:lnTo>
                      <a:pt x="471" y="53686"/>
                    </a:lnTo>
                    <a:lnTo>
                      <a:pt x="319" y="57308"/>
                    </a:lnTo>
                    <a:lnTo>
                      <a:pt x="198" y="60809"/>
                    </a:lnTo>
                    <a:lnTo>
                      <a:pt x="92" y="63841"/>
                    </a:lnTo>
                    <a:lnTo>
                      <a:pt x="16" y="66069"/>
                    </a:lnTo>
                    <a:lnTo>
                      <a:pt x="1" y="67175"/>
                    </a:lnTo>
                    <a:lnTo>
                      <a:pt x="1" y="67236"/>
                    </a:lnTo>
                    <a:lnTo>
                      <a:pt x="16" y="67281"/>
                    </a:lnTo>
                    <a:lnTo>
                      <a:pt x="77" y="67387"/>
                    </a:lnTo>
                    <a:lnTo>
                      <a:pt x="183" y="67493"/>
                    </a:lnTo>
                    <a:lnTo>
                      <a:pt x="319" y="67600"/>
                    </a:lnTo>
                    <a:lnTo>
                      <a:pt x="486" y="67706"/>
                    </a:lnTo>
                    <a:lnTo>
                      <a:pt x="683" y="67812"/>
                    </a:lnTo>
                    <a:lnTo>
                      <a:pt x="910" y="67903"/>
                    </a:lnTo>
                    <a:lnTo>
                      <a:pt x="1153" y="67994"/>
                    </a:lnTo>
                    <a:lnTo>
                      <a:pt x="1426" y="68085"/>
                    </a:lnTo>
                    <a:lnTo>
                      <a:pt x="1729" y="68176"/>
                    </a:lnTo>
                    <a:lnTo>
                      <a:pt x="2350" y="68327"/>
                    </a:lnTo>
                    <a:lnTo>
                      <a:pt x="3032" y="68464"/>
                    </a:lnTo>
                    <a:lnTo>
                      <a:pt x="3745" y="68554"/>
                    </a:lnTo>
                    <a:lnTo>
                      <a:pt x="4442" y="68630"/>
                    </a:lnTo>
                    <a:lnTo>
                      <a:pt x="4791" y="68645"/>
                    </a:lnTo>
                    <a:lnTo>
                      <a:pt x="5139" y="68661"/>
                    </a:lnTo>
                    <a:lnTo>
                      <a:pt x="5473" y="68661"/>
                    </a:lnTo>
                    <a:lnTo>
                      <a:pt x="5791" y="68645"/>
                    </a:lnTo>
                    <a:lnTo>
                      <a:pt x="6094" y="68615"/>
                    </a:lnTo>
                    <a:lnTo>
                      <a:pt x="6382" y="68585"/>
                    </a:lnTo>
                    <a:lnTo>
                      <a:pt x="6655" y="68524"/>
                    </a:lnTo>
                    <a:lnTo>
                      <a:pt x="6897" y="68464"/>
                    </a:lnTo>
                    <a:lnTo>
                      <a:pt x="7125" y="68388"/>
                    </a:lnTo>
                    <a:lnTo>
                      <a:pt x="7307" y="68297"/>
                    </a:lnTo>
                    <a:lnTo>
                      <a:pt x="7473" y="68191"/>
                    </a:lnTo>
                    <a:lnTo>
                      <a:pt x="7610" y="68069"/>
                    </a:lnTo>
                    <a:lnTo>
                      <a:pt x="7655" y="68009"/>
                    </a:lnTo>
                    <a:lnTo>
                      <a:pt x="7701" y="67933"/>
                    </a:lnTo>
                    <a:lnTo>
                      <a:pt x="7731" y="67857"/>
                    </a:lnTo>
                    <a:lnTo>
                      <a:pt x="7746" y="67781"/>
                    </a:lnTo>
                    <a:lnTo>
                      <a:pt x="7928" y="66796"/>
                    </a:lnTo>
                    <a:lnTo>
                      <a:pt x="8170" y="65250"/>
                    </a:lnTo>
                    <a:lnTo>
                      <a:pt x="8792" y="61173"/>
                    </a:lnTo>
                    <a:lnTo>
                      <a:pt x="9444" y="56884"/>
                    </a:lnTo>
                    <a:lnTo>
                      <a:pt x="9732" y="55080"/>
                    </a:lnTo>
                    <a:lnTo>
                      <a:pt x="9974" y="53716"/>
                    </a:lnTo>
                    <a:lnTo>
                      <a:pt x="10095" y="52973"/>
                    </a:lnTo>
                    <a:lnTo>
                      <a:pt x="10277" y="51867"/>
                    </a:lnTo>
                    <a:lnTo>
                      <a:pt x="10747" y="48790"/>
                    </a:lnTo>
                    <a:lnTo>
                      <a:pt x="11960" y="40469"/>
                    </a:lnTo>
                    <a:lnTo>
                      <a:pt x="12611" y="36043"/>
                    </a:lnTo>
                    <a:lnTo>
                      <a:pt x="13218" y="31981"/>
                    </a:lnTo>
                    <a:lnTo>
                      <a:pt x="13490" y="30208"/>
                    </a:lnTo>
                    <a:lnTo>
                      <a:pt x="13733" y="28677"/>
                    </a:lnTo>
                    <a:lnTo>
                      <a:pt x="13945" y="27449"/>
                    </a:lnTo>
                    <a:lnTo>
                      <a:pt x="14127" y="26540"/>
                    </a:lnTo>
                    <a:lnTo>
                      <a:pt x="14203" y="26191"/>
                    </a:lnTo>
                    <a:lnTo>
                      <a:pt x="14294" y="25828"/>
                    </a:lnTo>
                    <a:lnTo>
                      <a:pt x="14491" y="25115"/>
                    </a:lnTo>
                    <a:lnTo>
                      <a:pt x="14733" y="24403"/>
                    </a:lnTo>
                    <a:lnTo>
                      <a:pt x="14991" y="23706"/>
                    </a:lnTo>
                    <a:lnTo>
                      <a:pt x="15279" y="23024"/>
                    </a:lnTo>
                    <a:lnTo>
                      <a:pt x="15567" y="22372"/>
                    </a:lnTo>
                    <a:lnTo>
                      <a:pt x="15870" y="21751"/>
                    </a:lnTo>
                    <a:lnTo>
                      <a:pt x="16158" y="21159"/>
                    </a:lnTo>
                    <a:lnTo>
                      <a:pt x="16446" y="20614"/>
                    </a:lnTo>
                    <a:lnTo>
                      <a:pt x="16704" y="20129"/>
                    </a:lnTo>
                    <a:lnTo>
                      <a:pt x="17174" y="19310"/>
                    </a:lnTo>
                    <a:lnTo>
                      <a:pt x="17492" y="18795"/>
                    </a:lnTo>
                    <a:lnTo>
                      <a:pt x="17613" y="18613"/>
                    </a:lnTo>
                    <a:lnTo>
                      <a:pt x="19205" y="21508"/>
                    </a:lnTo>
                    <a:lnTo>
                      <a:pt x="20887" y="24570"/>
                    </a:lnTo>
                    <a:lnTo>
                      <a:pt x="22903" y="28177"/>
                    </a:lnTo>
                    <a:lnTo>
                      <a:pt x="25010" y="31966"/>
                    </a:lnTo>
                    <a:lnTo>
                      <a:pt x="27041" y="35543"/>
                    </a:lnTo>
                    <a:lnTo>
                      <a:pt x="27950" y="37135"/>
                    </a:lnTo>
                    <a:lnTo>
                      <a:pt x="28768" y="38544"/>
                    </a:lnTo>
                    <a:lnTo>
                      <a:pt x="29451" y="39696"/>
                    </a:lnTo>
                    <a:lnTo>
                      <a:pt x="29996" y="40545"/>
                    </a:lnTo>
                    <a:lnTo>
                      <a:pt x="30527" y="41409"/>
                    </a:lnTo>
                    <a:lnTo>
                      <a:pt x="31224" y="42561"/>
                    </a:lnTo>
                    <a:lnTo>
                      <a:pt x="32042" y="43955"/>
                    </a:lnTo>
                    <a:lnTo>
                      <a:pt x="32982" y="45531"/>
                    </a:lnTo>
                    <a:lnTo>
                      <a:pt x="35043" y="49108"/>
                    </a:lnTo>
                    <a:lnTo>
                      <a:pt x="37226" y="52913"/>
                    </a:lnTo>
                    <a:lnTo>
                      <a:pt x="41106" y="59703"/>
                    </a:lnTo>
                    <a:lnTo>
                      <a:pt x="42940" y="62931"/>
                    </a:lnTo>
                    <a:lnTo>
                      <a:pt x="43001" y="62977"/>
                    </a:lnTo>
                    <a:lnTo>
                      <a:pt x="43076" y="63007"/>
                    </a:lnTo>
                    <a:lnTo>
                      <a:pt x="43198" y="63037"/>
                    </a:lnTo>
                    <a:lnTo>
                      <a:pt x="43728" y="63037"/>
                    </a:lnTo>
                    <a:lnTo>
                      <a:pt x="44183" y="62977"/>
                    </a:lnTo>
                    <a:lnTo>
                      <a:pt x="44713" y="62886"/>
                    </a:lnTo>
                    <a:lnTo>
                      <a:pt x="45289" y="62749"/>
                    </a:lnTo>
                    <a:lnTo>
                      <a:pt x="45896" y="62583"/>
                    </a:lnTo>
                    <a:lnTo>
                      <a:pt x="46502" y="62386"/>
                    </a:lnTo>
                    <a:lnTo>
                      <a:pt x="47093" y="62158"/>
                    </a:lnTo>
                    <a:lnTo>
                      <a:pt x="47366" y="62037"/>
                    </a:lnTo>
                    <a:lnTo>
                      <a:pt x="47639" y="61901"/>
                    </a:lnTo>
                    <a:lnTo>
                      <a:pt x="47896" y="61764"/>
                    </a:lnTo>
                    <a:lnTo>
                      <a:pt x="48139" y="61628"/>
                    </a:lnTo>
                    <a:lnTo>
                      <a:pt x="48366" y="61491"/>
                    </a:lnTo>
                    <a:lnTo>
                      <a:pt x="48563" y="61340"/>
                    </a:lnTo>
                    <a:lnTo>
                      <a:pt x="48745" y="61173"/>
                    </a:lnTo>
                    <a:lnTo>
                      <a:pt x="48897" y="61022"/>
                    </a:lnTo>
                    <a:lnTo>
                      <a:pt x="49003" y="60855"/>
                    </a:lnTo>
                    <a:lnTo>
                      <a:pt x="49094" y="60688"/>
                    </a:lnTo>
                    <a:lnTo>
                      <a:pt x="49154" y="60521"/>
                    </a:lnTo>
                    <a:lnTo>
                      <a:pt x="49154" y="60430"/>
                    </a:lnTo>
                    <a:lnTo>
                      <a:pt x="49169" y="60340"/>
                    </a:lnTo>
                    <a:lnTo>
                      <a:pt x="49154" y="60264"/>
                    </a:lnTo>
                    <a:lnTo>
                      <a:pt x="49139" y="60173"/>
                    </a:lnTo>
                    <a:lnTo>
                      <a:pt x="49109" y="60082"/>
                    </a:lnTo>
                    <a:lnTo>
                      <a:pt x="49079" y="59991"/>
                    </a:lnTo>
                    <a:lnTo>
                      <a:pt x="48942" y="59688"/>
                    </a:lnTo>
                    <a:lnTo>
                      <a:pt x="48715" y="59142"/>
                    </a:lnTo>
                    <a:lnTo>
                      <a:pt x="48063" y="57414"/>
                    </a:lnTo>
                    <a:lnTo>
                      <a:pt x="47154" y="54944"/>
                    </a:lnTo>
                    <a:lnTo>
                      <a:pt x="46047" y="51852"/>
                    </a:lnTo>
                    <a:lnTo>
                      <a:pt x="44789" y="48275"/>
                    </a:lnTo>
                    <a:lnTo>
                      <a:pt x="43455" y="44349"/>
                    </a:lnTo>
                    <a:lnTo>
                      <a:pt x="42758" y="42303"/>
                    </a:lnTo>
                    <a:lnTo>
                      <a:pt x="42076" y="40211"/>
                    </a:lnTo>
                    <a:lnTo>
                      <a:pt x="41394" y="38105"/>
                    </a:lnTo>
                    <a:lnTo>
                      <a:pt x="40712" y="35983"/>
                    </a:lnTo>
                    <a:lnTo>
                      <a:pt x="39409" y="31875"/>
                    </a:lnTo>
                    <a:lnTo>
                      <a:pt x="38029" y="27571"/>
                    </a:lnTo>
                    <a:lnTo>
                      <a:pt x="35331" y="19235"/>
                    </a:lnTo>
                    <a:lnTo>
                      <a:pt x="33164" y="12641"/>
                    </a:lnTo>
                    <a:lnTo>
                      <a:pt x="32118" y="9489"/>
                    </a:lnTo>
                    <a:lnTo>
                      <a:pt x="31951" y="9034"/>
                    </a:lnTo>
                    <a:lnTo>
                      <a:pt x="31739" y="8534"/>
                    </a:lnTo>
                    <a:lnTo>
                      <a:pt x="31512" y="8019"/>
                    </a:lnTo>
                    <a:lnTo>
                      <a:pt x="31254" y="7503"/>
                    </a:lnTo>
                    <a:lnTo>
                      <a:pt x="30997" y="6988"/>
                    </a:lnTo>
                    <a:lnTo>
                      <a:pt x="30724" y="6457"/>
                    </a:lnTo>
                    <a:lnTo>
                      <a:pt x="30178" y="5472"/>
                    </a:lnTo>
                    <a:lnTo>
                      <a:pt x="29678" y="4593"/>
                    </a:lnTo>
                    <a:lnTo>
                      <a:pt x="29269" y="3881"/>
                    </a:lnTo>
                    <a:lnTo>
                      <a:pt x="28875" y="3244"/>
                    </a:lnTo>
                    <a:lnTo>
                      <a:pt x="28465" y="3259"/>
                    </a:lnTo>
                    <a:lnTo>
                      <a:pt x="27313" y="3275"/>
                    </a:lnTo>
                    <a:lnTo>
                      <a:pt x="25586" y="3290"/>
                    </a:lnTo>
                    <a:lnTo>
                      <a:pt x="24555" y="3275"/>
                    </a:lnTo>
                    <a:lnTo>
                      <a:pt x="23448" y="3244"/>
                    </a:lnTo>
                    <a:lnTo>
                      <a:pt x="22251" y="3214"/>
                    </a:lnTo>
                    <a:lnTo>
                      <a:pt x="21023" y="3153"/>
                    </a:lnTo>
                    <a:lnTo>
                      <a:pt x="19750" y="3077"/>
                    </a:lnTo>
                    <a:lnTo>
                      <a:pt x="18477" y="2971"/>
                    </a:lnTo>
                    <a:lnTo>
                      <a:pt x="17204" y="2850"/>
                    </a:lnTo>
                    <a:lnTo>
                      <a:pt x="16582" y="2774"/>
                    </a:lnTo>
                    <a:lnTo>
                      <a:pt x="15961" y="2683"/>
                    </a:lnTo>
                    <a:lnTo>
                      <a:pt x="15370" y="2592"/>
                    </a:lnTo>
                    <a:lnTo>
                      <a:pt x="14779" y="2486"/>
                    </a:lnTo>
                    <a:lnTo>
                      <a:pt x="14203" y="2380"/>
                    </a:lnTo>
                    <a:lnTo>
                      <a:pt x="13642" y="2259"/>
                    </a:lnTo>
                    <a:lnTo>
                      <a:pt x="12566" y="2001"/>
                    </a:lnTo>
                    <a:lnTo>
                      <a:pt x="11566" y="1744"/>
                    </a:lnTo>
                    <a:lnTo>
                      <a:pt x="10596" y="1486"/>
                    </a:lnTo>
                    <a:lnTo>
                      <a:pt x="9686" y="1228"/>
                    </a:lnTo>
                    <a:lnTo>
                      <a:pt x="8034" y="743"/>
                    </a:lnTo>
                    <a:lnTo>
                      <a:pt x="7291" y="531"/>
                    </a:lnTo>
                    <a:lnTo>
                      <a:pt x="6594" y="349"/>
                    </a:lnTo>
                    <a:lnTo>
                      <a:pt x="5958" y="198"/>
                    </a:lnTo>
                    <a:lnTo>
                      <a:pt x="5382" y="76"/>
                    </a:lnTo>
                    <a:lnTo>
                      <a:pt x="5109" y="46"/>
                    </a:lnTo>
                    <a:lnTo>
                      <a:pt x="4866" y="16"/>
                    </a:lnTo>
                    <a:lnTo>
                      <a:pt x="4624" y="1"/>
                    </a:lnTo>
                    <a:close/>
                  </a:path>
                </a:pathLst>
              </a:custGeom>
              <a:solidFill>
                <a:srgbClr val="122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1369;p35">
                <a:extLst>
                  <a:ext uri="{FF2B5EF4-FFF2-40B4-BE49-F238E27FC236}">
                    <a16:creationId xmlns:a16="http://schemas.microsoft.com/office/drawing/2014/main" id="{1CF4C3A7-475E-F743-8206-FE3583B43691}"/>
                  </a:ext>
                </a:extLst>
              </p:cNvPr>
              <p:cNvSpPr/>
              <p:nvPr/>
            </p:nvSpPr>
            <p:spPr>
              <a:xfrm>
                <a:off x="3050331" y="2437016"/>
                <a:ext cx="203157" cy="487485"/>
              </a:xfrm>
              <a:custGeom>
                <a:avLst/>
                <a:gdLst/>
                <a:ahLst/>
                <a:cxnLst/>
                <a:rect l="l" t="t" r="r" b="b"/>
                <a:pathLst>
                  <a:path w="10732" h="25752" extrusionOk="0">
                    <a:moveTo>
                      <a:pt x="2607" y="1"/>
                    </a:moveTo>
                    <a:lnTo>
                      <a:pt x="2471" y="31"/>
                    </a:lnTo>
                    <a:lnTo>
                      <a:pt x="2349" y="92"/>
                    </a:lnTo>
                    <a:lnTo>
                      <a:pt x="2228" y="167"/>
                    </a:lnTo>
                    <a:lnTo>
                      <a:pt x="2107" y="289"/>
                    </a:lnTo>
                    <a:lnTo>
                      <a:pt x="1986" y="425"/>
                    </a:lnTo>
                    <a:lnTo>
                      <a:pt x="1880" y="592"/>
                    </a:lnTo>
                    <a:lnTo>
                      <a:pt x="1773" y="774"/>
                    </a:lnTo>
                    <a:lnTo>
                      <a:pt x="1667" y="1001"/>
                    </a:lnTo>
                    <a:lnTo>
                      <a:pt x="1561" y="1228"/>
                    </a:lnTo>
                    <a:lnTo>
                      <a:pt x="1470" y="1486"/>
                    </a:lnTo>
                    <a:lnTo>
                      <a:pt x="1379" y="1759"/>
                    </a:lnTo>
                    <a:lnTo>
                      <a:pt x="1288" y="2062"/>
                    </a:lnTo>
                    <a:lnTo>
                      <a:pt x="1137" y="2714"/>
                    </a:lnTo>
                    <a:lnTo>
                      <a:pt x="985" y="3426"/>
                    </a:lnTo>
                    <a:lnTo>
                      <a:pt x="849" y="4199"/>
                    </a:lnTo>
                    <a:lnTo>
                      <a:pt x="728" y="5033"/>
                    </a:lnTo>
                    <a:lnTo>
                      <a:pt x="606" y="5897"/>
                    </a:lnTo>
                    <a:lnTo>
                      <a:pt x="515" y="6806"/>
                    </a:lnTo>
                    <a:lnTo>
                      <a:pt x="424" y="7746"/>
                    </a:lnTo>
                    <a:lnTo>
                      <a:pt x="349" y="8701"/>
                    </a:lnTo>
                    <a:lnTo>
                      <a:pt x="273" y="9686"/>
                    </a:lnTo>
                    <a:lnTo>
                      <a:pt x="227" y="10656"/>
                    </a:lnTo>
                    <a:lnTo>
                      <a:pt x="121" y="12611"/>
                    </a:lnTo>
                    <a:lnTo>
                      <a:pt x="61" y="14506"/>
                    </a:lnTo>
                    <a:lnTo>
                      <a:pt x="30" y="16264"/>
                    </a:lnTo>
                    <a:lnTo>
                      <a:pt x="0" y="17840"/>
                    </a:lnTo>
                    <a:lnTo>
                      <a:pt x="0" y="19174"/>
                    </a:lnTo>
                    <a:lnTo>
                      <a:pt x="0" y="20204"/>
                    </a:lnTo>
                    <a:lnTo>
                      <a:pt x="0" y="21099"/>
                    </a:lnTo>
                    <a:lnTo>
                      <a:pt x="940" y="22766"/>
                    </a:lnTo>
                    <a:lnTo>
                      <a:pt x="2531" y="25540"/>
                    </a:lnTo>
                    <a:lnTo>
                      <a:pt x="2562" y="25615"/>
                    </a:lnTo>
                    <a:lnTo>
                      <a:pt x="2622" y="25661"/>
                    </a:lnTo>
                    <a:lnTo>
                      <a:pt x="2683" y="25706"/>
                    </a:lnTo>
                    <a:lnTo>
                      <a:pt x="2759" y="25737"/>
                    </a:lnTo>
                    <a:lnTo>
                      <a:pt x="2850" y="25752"/>
                    </a:lnTo>
                    <a:lnTo>
                      <a:pt x="3031" y="25752"/>
                    </a:lnTo>
                    <a:lnTo>
                      <a:pt x="3138" y="25737"/>
                    </a:lnTo>
                    <a:lnTo>
                      <a:pt x="3380" y="25676"/>
                    </a:lnTo>
                    <a:lnTo>
                      <a:pt x="3638" y="25585"/>
                    </a:lnTo>
                    <a:lnTo>
                      <a:pt x="3926" y="25464"/>
                    </a:lnTo>
                    <a:lnTo>
                      <a:pt x="4229" y="25297"/>
                    </a:lnTo>
                    <a:lnTo>
                      <a:pt x="4562" y="25115"/>
                    </a:lnTo>
                    <a:lnTo>
                      <a:pt x="4896" y="24888"/>
                    </a:lnTo>
                    <a:lnTo>
                      <a:pt x="5259" y="24645"/>
                    </a:lnTo>
                    <a:lnTo>
                      <a:pt x="5623" y="24388"/>
                    </a:lnTo>
                    <a:lnTo>
                      <a:pt x="6002" y="24115"/>
                    </a:lnTo>
                    <a:lnTo>
                      <a:pt x="6366" y="23812"/>
                    </a:lnTo>
                    <a:lnTo>
                      <a:pt x="6745" y="23509"/>
                    </a:lnTo>
                    <a:lnTo>
                      <a:pt x="7124" y="23190"/>
                    </a:lnTo>
                    <a:lnTo>
                      <a:pt x="7866" y="22523"/>
                    </a:lnTo>
                    <a:lnTo>
                      <a:pt x="8579" y="21857"/>
                    </a:lnTo>
                    <a:lnTo>
                      <a:pt x="8897" y="21523"/>
                    </a:lnTo>
                    <a:lnTo>
                      <a:pt x="9215" y="21190"/>
                    </a:lnTo>
                    <a:lnTo>
                      <a:pt x="9503" y="20871"/>
                    </a:lnTo>
                    <a:lnTo>
                      <a:pt x="9761" y="20553"/>
                    </a:lnTo>
                    <a:lnTo>
                      <a:pt x="10004" y="20265"/>
                    </a:lnTo>
                    <a:lnTo>
                      <a:pt x="10216" y="19977"/>
                    </a:lnTo>
                    <a:lnTo>
                      <a:pt x="10398" y="19719"/>
                    </a:lnTo>
                    <a:lnTo>
                      <a:pt x="10534" y="19477"/>
                    </a:lnTo>
                    <a:lnTo>
                      <a:pt x="10640" y="19250"/>
                    </a:lnTo>
                    <a:lnTo>
                      <a:pt x="10701" y="19053"/>
                    </a:lnTo>
                    <a:lnTo>
                      <a:pt x="10716" y="18962"/>
                    </a:lnTo>
                    <a:lnTo>
                      <a:pt x="10731" y="18886"/>
                    </a:lnTo>
                    <a:lnTo>
                      <a:pt x="10716" y="18825"/>
                    </a:lnTo>
                    <a:lnTo>
                      <a:pt x="10701" y="18749"/>
                    </a:lnTo>
                    <a:lnTo>
                      <a:pt x="10489" y="17885"/>
                    </a:lnTo>
                    <a:lnTo>
                      <a:pt x="10185" y="16825"/>
                    </a:lnTo>
                    <a:lnTo>
                      <a:pt x="9807" y="15582"/>
                    </a:lnTo>
                    <a:lnTo>
                      <a:pt x="9352" y="14218"/>
                    </a:lnTo>
                    <a:lnTo>
                      <a:pt x="8852" y="12747"/>
                    </a:lnTo>
                    <a:lnTo>
                      <a:pt x="8306" y="11217"/>
                    </a:lnTo>
                    <a:lnTo>
                      <a:pt x="7730" y="9655"/>
                    </a:lnTo>
                    <a:lnTo>
                      <a:pt x="7124" y="8094"/>
                    </a:lnTo>
                    <a:lnTo>
                      <a:pt x="6502" y="6579"/>
                    </a:lnTo>
                    <a:lnTo>
                      <a:pt x="6199" y="5851"/>
                    </a:lnTo>
                    <a:lnTo>
                      <a:pt x="5881" y="5139"/>
                    </a:lnTo>
                    <a:lnTo>
                      <a:pt x="5563" y="4457"/>
                    </a:lnTo>
                    <a:lnTo>
                      <a:pt x="5259" y="3805"/>
                    </a:lnTo>
                    <a:lnTo>
                      <a:pt x="4956" y="3199"/>
                    </a:lnTo>
                    <a:lnTo>
                      <a:pt x="4653" y="2623"/>
                    </a:lnTo>
                    <a:lnTo>
                      <a:pt x="4365" y="2092"/>
                    </a:lnTo>
                    <a:lnTo>
                      <a:pt x="4077" y="1607"/>
                    </a:lnTo>
                    <a:lnTo>
                      <a:pt x="3804" y="1183"/>
                    </a:lnTo>
                    <a:lnTo>
                      <a:pt x="3532" y="819"/>
                    </a:lnTo>
                    <a:lnTo>
                      <a:pt x="3289" y="501"/>
                    </a:lnTo>
                    <a:lnTo>
                      <a:pt x="3168" y="379"/>
                    </a:lnTo>
                    <a:lnTo>
                      <a:pt x="3047" y="273"/>
                    </a:lnTo>
                    <a:lnTo>
                      <a:pt x="2925" y="167"/>
                    </a:lnTo>
                    <a:lnTo>
                      <a:pt x="2819" y="92"/>
                    </a:lnTo>
                    <a:lnTo>
                      <a:pt x="2713" y="46"/>
                    </a:lnTo>
                    <a:lnTo>
                      <a:pt x="2607" y="1"/>
                    </a:lnTo>
                    <a:close/>
                  </a:path>
                </a:pathLst>
              </a:custGeom>
              <a:solidFill>
                <a:srgbClr val="85C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1370;p35">
                <a:extLst>
                  <a:ext uri="{FF2B5EF4-FFF2-40B4-BE49-F238E27FC236}">
                    <a16:creationId xmlns:a16="http://schemas.microsoft.com/office/drawing/2014/main" id="{7A7E4D0D-CC0D-191E-B5DC-6934CFD47F2F}"/>
                  </a:ext>
                </a:extLst>
              </p:cNvPr>
              <p:cNvSpPr/>
              <p:nvPr/>
            </p:nvSpPr>
            <p:spPr>
              <a:xfrm>
                <a:off x="2851206" y="2206618"/>
                <a:ext cx="152935" cy="329401"/>
              </a:xfrm>
              <a:custGeom>
                <a:avLst/>
                <a:gdLst/>
                <a:ahLst/>
                <a:cxnLst/>
                <a:rect l="l" t="t" r="r" b="b"/>
                <a:pathLst>
                  <a:path w="8079" h="17401" extrusionOk="0">
                    <a:moveTo>
                      <a:pt x="3668" y="1"/>
                    </a:moveTo>
                    <a:lnTo>
                      <a:pt x="607" y="5806"/>
                    </a:lnTo>
                    <a:lnTo>
                      <a:pt x="0" y="8443"/>
                    </a:lnTo>
                    <a:lnTo>
                      <a:pt x="1743" y="17401"/>
                    </a:lnTo>
                    <a:lnTo>
                      <a:pt x="6578" y="13430"/>
                    </a:lnTo>
                    <a:lnTo>
                      <a:pt x="7927" y="8382"/>
                    </a:lnTo>
                    <a:lnTo>
                      <a:pt x="8079" y="3547"/>
                    </a:lnTo>
                    <a:lnTo>
                      <a:pt x="3668" y="1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1371;p35">
                <a:extLst>
                  <a:ext uri="{FF2B5EF4-FFF2-40B4-BE49-F238E27FC236}">
                    <a16:creationId xmlns:a16="http://schemas.microsoft.com/office/drawing/2014/main" id="{67F0FD3C-D184-DE69-D829-E1F526A051AA}"/>
                  </a:ext>
                </a:extLst>
              </p:cNvPr>
              <p:cNvSpPr/>
              <p:nvPr/>
            </p:nvSpPr>
            <p:spPr>
              <a:xfrm>
                <a:off x="2862678" y="2316507"/>
                <a:ext cx="138605" cy="216654"/>
              </a:xfrm>
              <a:custGeom>
                <a:avLst/>
                <a:gdLst/>
                <a:ahLst/>
                <a:cxnLst/>
                <a:rect l="l" t="t" r="r" b="b"/>
                <a:pathLst>
                  <a:path w="7322" h="11445" extrusionOk="0">
                    <a:moveTo>
                      <a:pt x="1" y="1"/>
                    </a:moveTo>
                    <a:lnTo>
                      <a:pt x="1" y="3275"/>
                    </a:lnTo>
                    <a:lnTo>
                      <a:pt x="1319" y="11444"/>
                    </a:lnTo>
                    <a:lnTo>
                      <a:pt x="4472" y="7625"/>
                    </a:lnTo>
                    <a:lnTo>
                      <a:pt x="7321" y="2577"/>
                    </a:lnTo>
                    <a:lnTo>
                      <a:pt x="7321" y="2577"/>
                    </a:lnTo>
                    <a:lnTo>
                      <a:pt x="7064" y="2623"/>
                    </a:lnTo>
                    <a:lnTo>
                      <a:pt x="6806" y="2653"/>
                    </a:lnTo>
                    <a:lnTo>
                      <a:pt x="6533" y="2668"/>
                    </a:lnTo>
                    <a:lnTo>
                      <a:pt x="6260" y="2653"/>
                    </a:lnTo>
                    <a:lnTo>
                      <a:pt x="5972" y="2638"/>
                    </a:lnTo>
                    <a:lnTo>
                      <a:pt x="5700" y="2608"/>
                    </a:lnTo>
                    <a:lnTo>
                      <a:pt x="5412" y="2562"/>
                    </a:lnTo>
                    <a:lnTo>
                      <a:pt x="5124" y="2517"/>
                    </a:lnTo>
                    <a:lnTo>
                      <a:pt x="4820" y="2456"/>
                    </a:lnTo>
                    <a:lnTo>
                      <a:pt x="4532" y="2380"/>
                    </a:lnTo>
                    <a:lnTo>
                      <a:pt x="3957" y="2214"/>
                    </a:lnTo>
                    <a:lnTo>
                      <a:pt x="3396" y="2001"/>
                    </a:lnTo>
                    <a:lnTo>
                      <a:pt x="2850" y="1789"/>
                    </a:lnTo>
                    <a:lnTo>
                      <a:pt x="2335" y="1547"/>
                    </a:lnTo>
                    <a:lnTo>
                      <a:pt x="1835" y="1304"/>
                    </a:lnTo>
                    <a:lnTo>
                      <a:pt x="1395" y="1047"/>
                    </a:lnTo>
                    <a:lnTo>
                      <a:pt x="986" y="804"/>
                    </a:lnTo>
                    <a:lnTo>
                      <a:pt x="637" y="577"/>
                    </a:lnTo>
                    <a:lnTo>
                      <a:pt x="349" y="349"/>
                    </a:lnTo>
                    <a:lnTo>
                      <a:pt x="137" y="167"/>
                    </a:lnTo>
                    <a:lnTo>
                      <a:pt x="61" y="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B69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1372;p35">
                <a:extLst>
                  <a:ext uri="{FF2B5EF4-FFF2-40B4-BE49-F238E27FC236}">
                    <a16:creationId xmlns:a16="http://schemas.microsoft.com/office/drawing/2014/main" id="{933473F2-5B51-F1EE-86F9-379682DA66F1}"/>
                  </a:ext>
                </a:extLst>
              </p:cNvPr>
              <p:cNvSpPr/>
              <p:nvPr/>
            </p:nvSpPr>
            <p:spPr>
              <a:xfrm>
                <a:off x="2433156" y="3150298"/>
                <a:ext cx="540300" cy="129689"/>
              </a:xfrm>
              <a:custGeom>
                <a:avLst/>
                <a:gdLst/>
                <a:ahLst/>
                <a:cxnLst/>
                <a:rect l="l" t="t" r="r" b="b"/>
                <a:pathLst>
                  <a:path w="28542" h="6851" extrusionOk="0">
                    <a:moveTo>
                      <a:pt x="910" y="0"/>
                    </a:moveTo>
                    <a:lnTo>
                      <a:pt x="1" y="2607"/>
                    </a:lnTo>
                    <a:lnTo>
                      <a:pt x="77" y="2698"/>
                    </a:lnTo>
                    <a:lnTo>
                      <a:pt x="334" y="2941"/>
                    </a:lnTo>
                    <a:lnTo>
                      <a:pt x="728" y="3304"/>
                    </a:lnTo>
                    <a:lnTo>
                      <a:pt x="986" y="3516"/>
                    </a:lnTo>
                    <a:lnTo>
                      <a:pt x="1274" y="3744"/>
                    </a:lnTo>
                    <a:lnTo>
                      <a:pt x="1592" y="3971"/>
                    </a:lnTo>
                    <a:lnTo>
                      <a:pt x="1926" y="4214"/>
                    </a:lnTo>
                    <a:lnTo>
                      <a:pt x="2305" y="4456"/>
                    </a:lnTo>
                    <a:lnTo>
                      <a:pt x="2699" y="4699"/>
                    </a:lnTo>
                    <a:lnTo>
                      <a:pt x="3108" y="4911"/>
                    </a:lnTo>
                    <a:lnTo>
                      <a:pt x="3548" y="5123"/>
                    </a:lnTo>
                    <a:lnTo>
                      <a:pt x="4002" y="5305"/>
                    </a:lnTo>
                    <a:lnTo>
                      <a:pt x="4487" y="5472"/>
                    </a:lnTo>
                    <a:lnTo>
                      <a:pt x="4957" y="5608"/>
                    </a:lnTo>
                    <a:lnTo>
                      <a:pt x="5473" y="5714"/>
                    </a:lnTo>
                    <a:lnTo>
                      <a:pt x="6033" y="5805"/>
                    </a:lnTo>
                    <a:lnTo>
                      <a:pt x="6624" y="5881"/>
                    </a:lnTo>
                    <a:lnTo>
                      <a:pt x="7246" y="5942"/>
                    </a:lnTo>
                    <a:lnTo>
                      <a:pt x="7867" y="6002"/>
                    </a:lnTo>
                    <a:lnTo>
                      <a:pt x="9125" y="6078"/>
                    </a:lnTo>
                    <a:lnTo>
                      <a:pt x="11414" y="6184"/>
                    </a:lnTo>
                    <a:lnTo>
                      <a:pt x="12308" y="6230"/>
                    </a:lnTo>
                    <a:lnTo>
                      <a:pt x="12672" y="6275"/>
                    </a:lnTo>
                    <a:lnTo>
                      <a:pt x="12945" y="6305"/>
                    </a:lnTo>
                    <a:lnTo>
                      <a:pt x="13581" y="6411"/>
                    </a:lnTo>
                    <a:lnTo>
                      <a:pt x="14460" y="6533"/>
                    </a:lnTo>
                    <a:lnTo>
                      <a:pt x="15537" y="6654"/>
                    </a:lnTo>
                    <a:lnTo>
                      <a:pt x="16749" y="6760"/>
                    </a:lnTo>
                    <a:lnTo>
                      <a:pt x="17386" y="6790"/>
                    </a:lnTo>
                    <a:lnTo>
                      <a:pt x="18037" y="6836"/>
                    </a:lnTo>
                    <a:lnTo>
                      <a:pt x="18674" y="6851"/>
                    </a:lnTo>
                    <a:lnTo>
                      <a:pt x="19326" y="6851"/>
                    </a:lnTo>
                    <a:lnTo>
                      <a:pt x="19947" y="6836"/>
                    </a:lnTo>
                    <a:lnTo>
                      <a:pt x="20553" y="6821"/>
                    </a:lnTo>
                    <a:lnTo>
                      <a:pt x="21145" y="6775"/>
                    </a:lnTo>
                    <a:lnTo>
                      <a:pt x="21675" y="6699"/>
                    </a:lnTo>
                    <a:lnTo>
                      <a:pt x="22251" y="6608"/>
                    </a:lnTo>
                    <a:lnTo>
                      <a:pt x="22842" y="6487"/>
                    </a:lnTo>
                    <a:lnTo>
                      <a:pt x="23448" y="6351"/>
                    </a:lnTo>
                    <a:lnTo>
                      <a:pt x="24040" y="6199"/>
                    </a:lnTo>
                    <a:lnTo>
                      <a:pt x="24615" y="6048"/>
                    </a:lnTo>
                    <a:lnTo>
                      <a:pt x="25191" y="5896"/>
                    </a:lnTo>
                    <a:lnTo>
                      <a:pt x="26252" y="5563"/>
                    </a:lnTo>
                    <a:lnTo>
                      <a:pt x="27177" y="5275"/>
                    </a:lnTo>
                    <a:lnTo>
                      <a:pt x="27905" y="5017"/>
                    </a:lnTo>
                    <a:lnTo>
                      <a:pt x="28541" y="4790"/>
                    </a:lnTo>
                    <a:lnTo>
                      <a:pt x="27632" y="2577"/>
                    </a:lnTo>
                    <a:lnTo>
                      <a:pt x="4775" y="591"/>
                    </a:lnTo>
                    <a:lnTo>
                      <a:pt x="910" y="0"/>
                    </a:lnTo>
                    <a:close/>
                  </a:path>
                </a:pathLst>
              </a:custGeom>
              <a:solidFill>
                <a:srgbClr val="AB69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1373;p35">
                <a:extLst>
                  <a:ext uri="{FF2B5EF4-FFF2-40B4-BE49-F238E27FC236}">
                    <a16:creationId xmlns:a16="http://schemas.microsoft.com/office/drawing/2014/main" id="{F8F04457-B1E3-ED4A-0036-D12CCD0AACB2}"/>
                  </a:ext>
                </a:extLst>
              </p:cNvPr>
              <p:cNvSpPr/>
              <p:nvPr/>
            </p:nvSpPr>
            <p:spPr>
              <a:xfrm>
                <a:off x="2429730" y="2005487"/>
                <a:ext cx="691191" cy="1237492"/>
              </a:xfrm>
              <a:custGeom>
                <a:avLst/>
                <a:gdLst/>
                <a:ahLst/>
                <a:cxnLst/>
                <a:rect l="l" t="t" r="r" b="b"/>
                <a:pathLst>
                  <a:path w="36513" h="65372" extrusionOk="0">
                    <a:moveTo>
                      <a:pt x="13262" y="1"/>
                    </a:moveTo>
                    <a:lnTo>
                      <a:pt x="13141" y="31"/>
                    </a:lnTo>
                    <a:lnTo>
                      <a:pt x="12989" y="77"/>
                    </a:lnTo>
                    <a:lnTo>
                      <a:pt x="12808" y="152"/>
                    </a:lnTo>
                    <a:lnTo>
                      <a:pt x="12580" y="259"/>
                    </a:lnTo>
                    <a:lnTo>
                      <a:pt x="12080" y="516"/>
                    </a:lnTo>
                    <a:lnTo>
                      <a:pt x="11489" y="865"/>
                    </a:lnTo>
                    <a:lnTo>
                      <a:pt x="10837" y="1274"/>
                    </a:lnTo>
                    <a:lnTo>
                      <a:pt x="10504" y="1517"/>
                    </a:lnTo>
                    <a:lnTo>
                      <a:pt x="10155" y="1774"/>
                    </a:lnTo>
                    <a:lnTo>
                      <a:pt x="9791" y="2047"/>
                    </a:lnTo>
                    <a:lnTo>
                      <a:pt x="9443" y="2320"/>
                    </a:lnTo>
                    <a:lnTo>
                      <a:pt x="9094" y="2623"/>
                    </a:lnTo>
                    <a:lnTo>
                      <a:pt x="8746" y="2941"/>
                    </a:lnTo>
                    <a:lnTo>
                      <a:pt x="8397" y="3260"/>
                    </a:lnTo>
                    <a:lnTo>
                      <a:pt x="8063" y="3608"/>
                    </a:lnTo>
                    <a:lnTo>
                      <a:pt x="7745" y="3957"/>
                    </a:lnTo>
                    <a:lnTo>
                      <a:pt x="7442" y="4321"/>
                    </a:lnTo>
                    <a:lnTo>
                      <a:pt x="7154" y="4699"/>
                    </a:lnTo>
                    <a:lnTo>
                      <a:pt x="6896" y="5078"/>
                    </a:lnTo>
                    <a:lnTo>
                      <a:pt x="6654" y="5457"/>
                    </a:lnTo>
                    <a:lnTo>
                      <a:pt x="6442" y="5867"/>
                    </a:lnTo>
                    <a:lnTo>
                      <a:pt x="6260" y="6261"/>
                    </a:lnTo>
                    <a:lnTo>
                      <a:pt x="6108" y="6685"/>
                    </a:lnTo>
                    <a:lnTo>
                      <a:pt x="6048" y="6882"/>
                    </a:lnTo>
                    <a:lnTo>
                      <a:pt x="5987" y="7094"/>
                    </a:lnTo>
                    <a:lnTo>
                      <a:pt x="5942" y="7306"/>
                    </a:lnTo>
                    <a:lnTo>
                      <a:pt x="5911" y="7519"/>
                    </a:lnTo>
                    <a:lnTo>
                      <a:pt x="5881" y="7731"/>
                    </a:lnTo>
                    <a:lnTo>
                      <a:pt x="5866" y="7943"/>
                    </a:lnTo>
                    <a:lnTo>
                      <a:pt x="5866" y="8155"/>
                    </a:lnTo>
                    <a:lnTo>
                      <a:pt x="5866" y="8367"/>
                    </a:lnTo>
                    <a:lnTo>
                      <a:pt x="5942" y="9292"/>
                    </a:lnTo>
                    <a:lnTo>
                      <a:pt x="6032" y="10292"/>
                    </a:lnTo>
                    <a:lnTo>
                      <a:pt x="6154" y="11384"/>
                    </a:lnTo>
                    <a:lnTo>
                      <a:pt x="6290" y="12520"/>
                    </a:lnTo>
                    <a:lnTo>
                      <a:pt x="6593" y="14961"/>
                    </a:lnTo>
                    <a:lnTo>
                      <a:pt x="6942" y="17477"/>
                    </a:lnTo>
                    <a:lnTo>
                      <a:pt x="7260" y="19977"/>
                    </a:lnTo>
                    <a:lnTo>
                      <a:pt x="7412" y="21175"/>
                    </a:lnTo>
                    <a:lnTo>
                      <a:pt x="7548" y="22327"/>
                    </a:lnTo>
                    <a:lnTo>
                      <a:pt x="7654" y="23418"/>
                    </a:lnTo>
                    <a:lnTo>
                      <a:pt x="7745" y="24418"/>
                    </a:lnTo>
                    <a:lnTo>
                      <a:pt x="7791" y="25343"/>
                    </a:lnTo>
                    <a:lnTo>
                      <a:pt x="7821" y="26161"/>
                    </a:lnTo>
                    <a:lnTo>
                      <a:pt x="7548" y="26783"/>
                    </a:lnTo>
                    <a:lnTo>
                      <a:pt x="7306" y="27404"/>
                    </a:lnTo>
                    <a:lnTo>
                      <a:pt x="7078" y="28041"/>
                    </a:lnTo>
                    <a:lnTo>
                      <a:pt x="6881" y="28677"/>
                    </a:lnTo>
                    <a:lnTo>
                      <a:pt x="6699" y="29299"/>
                    </a:lnTo>
                    <a:lnTo>
                      <a:pt x="6548" y="29935"/>
                    </a:lnTo>
                    <a:lnTo>
                      <a:pt x="6411" y="30557"/>
                    </a:lnTo>
                    <a:lnTo>
                      <a:pt x="6305" y="31178"/>
                    </a:lnTo>
                    <a:lnTo>
                      <a:pt x="6199" y="31860"/>
                    </a:lnTo>
                    <a:lnTo>
                      <a:pt x="6078" y="32603"/>
                    </a:lnTo>
                    <a:lnTo>
                      <a:pt x="5744" y="34346"/>
                    </a:lnTo>
                    <a:lnTo>
                      <a:pt x="5350" y="36347"/>
                    </a:lnTo>
                    <a:lnTo>
                      <a:pt x="4896" y="38544"/>
                    </a:lnTo>
                    <a:lnTo>
                      <a:pt x="4411" y="40894"/>
                    </a:lnTo>
                    <a:lnTo>
                      <a:pt x="3880" y="43334"/>
                    </a:lnTo>
                    <a:lnTo>
                      <a:pt x="2774" y="48245"/>
                    </a:lnTo>
                    <a:lnTo>
                      <a:pt x="1728" y="52852"/>
                    </a:lnTo>
                    <a:lnTo>
                      <a:pt x="849" y="56687"/>
                    </a:lnTo>
                    <a:lnTo>
                      <a:pt x="0" y="60309"/>
                    </a:lnTo>
                    <a:lnTo>
                      <a:pt x="697" y="60719"/>
                    </a:lnTo>
                    <a:lnTo>
                      <a:pt x="1379" y="61128"/>
                    </a:lnTo>
                    <a:lnTo>
                      <a:pt x="2077" y="61492"/>
                    </a:lnTo>
                    <a:lnTo>
                      <a:pt x="2774" y="61855"/>
                    </a:lnTo>
                    <a:lnTo>
                      <a:pt x="3456" y="62189"/>
                    </a:lnTo>
                    <a:lnTo>
                      <a:pt x="4138" y="62507"/>
                    </a:lnTo>
                    <a:lnTo>
                      <a:pt x="4820" y="62795"/>
                    </a:lnTo>
                    <a:lnTo>
                      <a:pt x="5502" y="63083"/>
                    </a:lnTo>
                    <a:lnTo>
                      <a:pt x="6169" y="63341"/>
                    </a:lnTo>
                    <a:lnTo>
                      <a:pt x="6836" y="63568"/>
                    </a:lnTo>
                    <a:lnTo>
                      <a:pt x="7503" y="63795"/>
                    </a:lnTo>
                    <a:lnTo>
                      <a:pt x="8154" y="64008"/>
                    </a:lnTo>
                    <a:lnTo>
                      <a:pt x="8806" y="64190"/>
                    </a:lnTo>
                    <a:lnTo>
                      <a:pt x="9458" y="64356"/>
                    </a:lnTo>
                    <a:lnTo>
                      <a:pt x="10094" y="64523"/>
                    </a:lnTo>
                    <a:lnTo>
                      <a:pt x="10731" y="64659"/>
                    </a:lnTo>
                    <a:lnTo>
                      <a:pt x="11368" y="64796"/>
                    </a:lnTo>
                    <a:lnTo>
                      <a:pt x="11989" y="64902"/>
                    </a:lnTo>
                    <a:lnTo>
                      <a:pt x="12610" y="65008"/>
                    </a:lnTo>
                    <a:lnTo>
                      <a:pt x="13217" y="65084"/>
                    </a:lnTo>
                    <a:lnTo>
                      <a:pt x="13823" y="65160"/>
                    </a:lnTo>
                    <a:lnTo>
                      <a:pt x="14414" y="65220"/>
                    </a:lnTo>
                    <a:lnTo>
                      <a:pt x="15005" y="65281"/>
                    </a:lnTo>
                    <a:lnTo>
                      <a:pt x="15581" y="65311"/>
                    </a:lnTo>
                    <a:lnTo>
                      <a:pt x="16142" y="65341"/>
                    </a:lnTo>
                    <a:lnTo>
                      <a:pt x="16703" y="65357"/>
                    </a:lnTo>
                    <a:lnTo>
                      <a:pt x="17264" y="65372"/>
                    </a:lnTo>
                    <a:lnTo>
                      <a:pt x="17794" y="65372"/>
                    </a:lnTo>
                    <a:lnTo>
                      <a:pt x="18855" y="65341"/>
                    </a:lnTo>
                    <a:lnTo>
                      <a:pt x="19871" y="65281"/>
                    </a:lnTo>
                    <a:lnTo>
                      <a:pt x="20841" y="65205"/>
                    </a:lnTo>
                    <a:lnTo>
                      <a:pt x="21750" y="65099"/>
                    </a:lnTo>
                    <a:lnTo>
                      <a:pt x="22629" y="64963"/>
                    </a:lnTo>
                    <a:lnTo>
                      <a:pt x="23463" y="64826"/>
                    </a:lnTo>
                    <a:lnTo>
                      <a:pt x="24221" y="64675"/>
                    </a:lnTo>
                    <a:lnTo>
                      <a:pt x="24948" y="64508"/>
                    </a:lnTo>
                    <a:lnTo>
                      <a:pt x="25600" y="64341"/>
                    </a:lnTo>
                    <a:lnTo>
                      <a:pt x="26206" y="64190"/>
                    </a:lnTo>
                    <a:lnTo>
                      <a:pt x="26737" y="64023"/>
                    </a:lnTo>
                    <a:lnTo>
                      <a:pt x="27206" y="63871"/>
                    </a:lnTo>
                    <a:lnTo>
                      <a:pt x="27964" y="63614"/>
                    </a:lnTo>
                    <a:lnTo>
                      <a:pt x="28419" y="63432"/>
                    </a:lnTo>
                    <a:lnTo>
                      <a:pt x="28571" y="63371"/>
                    </a:lnTo>
                    <a:lnTo>
                      <a:pt x="29025" y="61492"/>
                    </a:lnTo>
                    <a:lnTo>
                      <a:pt x="30117" y="57020"/>
                    </a:lnTo>
                    <a:lnTo>
                      <a:pt x="31435" y="51746"/>
                    </a:lnTo>
                    <a:lnTo>
                      <a:pt x="32041" y="49351"/>
                    </a:lnTo>
                    <a:lnTo>
                      <a:pt x="32542" y="47441"/>
                    </a:lnTo>
                    <a:lnTo>
                      <a:pt x="32784" y="46486"/>
                    </a:lnTo>
                    <a:lnTo>
                      <a:pt x="33087" y="45289"/>
                    </a:lnTo>
                    <a:lnTo>
                      <a:pt x="33421" y="43864"/>
                    </a:lnTo>
                    <a:lnTo>
                      <a:pt x="33769" y="42273"/>
                    </a:lnTo>
                    <a:lnTo>
                      <a:pt x="34148" y="40545"/>
                    </a:lnTo>
                    <a:lnTo>
                      <a:pt x="34527" y="38726"/>
                    </a:lnTo>
                    <a:lnTo>
                      <a:pt x="34906" y="36847"/>
                    </a:lnTo>
                    <a:lnTo>
                      <a:pt x="35255" y="34952"/>
                    </a:lnTo>
                    <a:lnTo>
                      <a:pt x="35588" y="33073"/>
                    </a:lnTo>
                    <a:lnTo>
                      <a:pt x="35891" y="31269"/>
                    </a:lnTo>
                    <a:lnTo>
                      <a:pt x="36134" y="29572"/>
                    </a:lnTo>
                    <a:lnTo>
                      <a:pt x="36240" y="28783"/>
                    </a:lnTo>
                    <a:lnTo>
                      <a:pt x="36331" y="28026"/>
                    </a:lnTo>
                    <a:lnTo>
                      <a:pt x="36407" y="27313"/>
                    </a:lnTo>
                    <a:lnTo>
                      <a:pt x="36467" y="26646"/>
                    </a:lnTo>
                    <a:lnTo>
                      <a:pt x="36497" y="26055"/>
                    </a:lnTo>
                    <a:lnTo>
                      <a:pt x="36513" y="25510"/>
                    </a:lnTo>
                    <a:lnTo>
                      <a:pt x="36497" y="25040"/>
                    </a:lnTo>
                    <a:lnTo>
                      <a:pt x="36467" y="24631"/>
                    </a:lnTo>
                    <a:lnTo>
                      <a:pt x="36437" y="24464"/>
                    </a:lnTo>
                    <a:lnTo>
                      <a:pt x="36407" y="24312"/>
                    </a:lnTo>
                    <a:lnTo>
                      <a:pt x="36376" y="24176"/>
                    </a:lnTo>
                    <a:lnTo>
                      <a:pt x="36331" y="24055"/>
                    </a:lnTo>
                    <a:lnTo>
                      <a:pt x="36225" y="23858"/>
                    </a:lnTo>
                    <a:lnTo>
                      <a:pt x="36088" y="23645"/>
                    </a:lnTo>
                    <a:lnTo>
                      <a:pt x="35937" y="23433"/>
                    </a:lnTo>
                    <a:lnTo>
                      <a:pt x="35770" y="23221"/>
                    </a:lnTo>
                    <a:lnTo>
                      <a:pt x="35588" y="23009"/>
                    </a:lnTo>
                    <a:lnTo>
                      <a:pt x="35391" y="22797"/>
                    </a:lnTo>
                    <a:lnTo>
                      <a:pt x="34936" y="22357"/>
                    </a:lnTo>
                    <a:lnTo>
                      <a:pt x="34451" y="21933"/>
                    </a:lnTo>
                    <a:lnTo>
                      <a:pt x="33936" y="21508"/>
                    </a:lnTo>
                    <a:lnTo>
                      <a:pt x="33406" y="21114"/>
                    </a:lnTo>
                    <a:lnTo>
                      <a:pt x="32875" y="20720"/>
                    </a:lnTo>
                    <a:lnTo>
                      <a:pt x="32360" y="20371"/>
                    </a:lnTo>
                    <a:lnTo>
                      <a:pt x="31875" y="20038"/>
                    </a:lnTo>
                    <a:lnTo>
                      <a:pt x="31011" y="19492"/>
                    </a:lnTo>
                    <a:lnTo>
                      <a:pt x="30420" y="19144"/>
                    </a:lnTo>
                    <a:lnTo>
                      <a:pt x="30192" y="19007"/>
                    </a:lnTo>
                    <a:lnTo>
                      <a:pt x="24251" y="27071"/>
                    </a:lnTo>
                    <a:lnTo>
                      <a:pt x="22872" y="16431"/>
                    </a:lnTo>
                    <a:lnTo>
                      <a:pt x="22659" y="16355"/>
                    </a:lnTo>
                    <a:lnTo>
                      <a:pt x="22402" y="16294"/>
                    </a:lnTo>
                    <a:lnTo>
                      <a:pt x="22053" y="16219"/>
                    </a:lnTo>
                    <a:lnTo>
                      <a:pt x="21614" y="16128"/>
                    </a:lnTo>
                    <a:lnTo>
                      <a:pt x="21098" y="16052"/>
                    </a:lnTo>
                    <a:lnTo>
                      <a:pt x="20492" y="15976"/>
                    </a:lnTo>
                    <a:lnTo>
                      <a:pt x="19825" y="15946"/>
                    </a:lnTo>
                    <a:lnTo>
                      <a:pt x="19825" y="15915"/>
                    </a:lnTo>
                    <a:lnTo>
                      <a:pt x="18991" y="14476"/>
                    </a:lnTo>
                    <a:lnTo>
                      <a:pt x="18537" y="13657"/>
                    </a:lnTo>
                    <a:lnTo>
                      <a:pt x="18067" y="12778"/>
                    </a:lnTo>
                    <a:lnTo>
                      <a:pt x="17582" y="11853"/>
                    </a:lnTo>
                    <a:lnTo>
                      <a:pt x="17355" y="11368"/>
                    </a:lnTo>
                    <a:lnTo>
                      <a:pt x="17127" y="10883"/>
                    </a:lnTo>
                    <a:lnTo>
                      <a:pt x="16915" y="10383"/>
                    </a:lnTo>
                    <a:lnTo>
                      <a:pt x="16718" y="9868"/>
                    </a:lnTo>
                    <a:lnTo>
                      <a:pt x="16521" y="9353"/>
                    </a:lnTo>
                    <a:lnTo>
                      <a:pt x="16354" y="8822"/>
                    </a:lnTo>
                    <a:lnTo>
                      <a:pt x="15536" y="6321"/>
                    </a:lnTo>
                    <a:lnTo>
                      <a:pt x="14611" y="3517"/>
                    </a:lnTo>
                    <a:lnTo>
                      <a:pt x="13823" y="1183"/>
                    </a:lnTo>
                    <a:lnTo>
                      <a:pt x="13550" y="410"/>
                    </a:lnTo>
                    <a:lnTo>
                      <a:pt x="13444" y="168"/>
                    </a:lnTo>
                    <a:lnTo>
                      <a:pt x="13383" y="31"/>
                    </a:lnTo>
                    <a:lnTo>
                      <a:pt x="13368" y="16"/>
                    </a:lnTo>
                    <a:lnTo>
                      <a:pt x="13353" y="1"/>
                    </a:lnTo>
                    <a:close/>
                  </a:path>
                </a:pathLst>
              </a:custGeom>
              <a:solidFill>
                <a:srgbClr val="85C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1374;p35">
                <a:extLst>
                  <a:ext uri="{FF2B5EF4-FFF2-40B4-BE49-F238E27FC236}">
                    <a16:creationId xmlns:a16="http://schemas.microsoft.com/office/drawing/2014/main" id="{05AE3FF0-F853-4BCB-B06D-4B4ABE90C38D}"/>
                  </a:ext>
                </a:extLst>
              </p:cNvPr>
              <p:cNvSpPr/>
              <p:nvPr/>
            </p:nvSpPr>
            <p:spPr>
              <a:xfrm>
                <a:off x="2540754" y="1427062"/>
                <a:ext cx="222390" cy="756916"/>
              </a:xfrm>
              <a:custGeom>
                <a:avLst/>
                <a:gdLst/>
                <a:ahLst/>
                <a:cxnLst/>
                <a:rect l="l" t="t" r="r" b="b"/>
                <a:pathLst>
                  <a:path w="11748" h="39985" extrusionOk="0">
                    <a:moveTo>
                      <a:pt x="9352" y="1"/>
                    </a:moveTo>
                    <a:lnTo>
                      <a:pt x="9049" y="16"/>
                    </a:lnTo>
                    <a:lnTo>
                      <a:pt x="8731" y="62"/>
                    </a:lnTo>
                    <a:lnTo>
                      <a:pt x="8398" y="137"/>
                    </a:lnTo>
                    <a:lnTo>
                      <a:pt x="8049" y="228"/>
                    </a:lnTo>
                    <a:lnTo>
                      <a:pt x="7700" y="334"/>
                    </a:lnTo>
                    <a:lnTo>
                      <a:pt x="7337" y="471"/>
                    </a:lnTo>
                    <a:lnTo>
                      <a:pt x="6988" y="607"/>
                    </a:lnTo>
                    <a:lnTo>
                      <a:pt x="6655" y="759"/>
                    </a:lnTo>
                    <a:lnTo>
                      <a:pt x="6336" y="910"/>
                    </a:lnTo>
                    <a:lnTo>
                      <a:pt x="6033" y="1062"/>
                    </a:lnTo>
                    <a:lnTo>
                      <a:pt x="5745" y="1229"/>
                    </a:lnTo>
                    <a:lnTo>
                      <a:pt x="5503" y="1380"/>
                    </a:lnTo>
                    <a:lnTo>
                      <a:pt x="5290" y="1517"/>
                    </a:lnTo>
                    <a:lnTo>
                      <a:pt x="5109" y="1638"/>
                    </a:lnTo>
                    <a:lnTo>
                      <a:pt x="4987" y="1759"/>
                    </a:lnTo>
                    <a:lnTo>
                      <a:pt x="4912" y="1850"/>
                    </a:lnTo>
                    <a:lnTo>
                      <a:pt x="4851" y="1971"/>
                    </a:lnTo>
                    <a:lnTo>
                      <a:pt x="4790" y="2153"/>
                    </a:lnTo>
                    <a:lnTo>
                      <a:pt x="4669" y="2669"/>
                    </a:lnTo>
                    <a:lnTo>
                      <a:pt x="4533" y="3351"/>
                    </a:lnTo>
                    <a:lnTo>
                      <a:pt x="4411" y="4108"/>
                    </a:lnTo>
                    <a:lnTo>
                      <a:pt x="4305" y="4866"/>
                    </a:lnTo>
                    <a:lnTo>
                      <a:pt x="4245" y="5579"/>
                    </a:lnTo>
                    <a:lnTo>
                      <a:pt x="4229" y="5897"/>
                    </a:lnTo>
                    <a:lnTo>
                      <a:pt x="4229" y="6170"/>
                    </a:lnTo>
                    <a:lnTo>
                      <a:pt x="4245" y="6382"/>
                    </a:lnTo>
                    <a:lnTo>
                      <a:pt x="4290" y="6549"/>
                    </a:lnTo>
                    <a:lnTo>
                      <a:pt x="4320" y="6700"/>
                    </a:lnTo>
                    <a:lnTo>
                      <a:pt x="4320" y="6882"/>
                    </a:lnTo>
                    <a:lnTo>
                      <a:pt x="4320" y="7109"/>
                    </a:lnTo>
                    <a:lnTo>
                      <a:pt x="4305" y="7352"/>
                    </a:lnTo>
                    <a:lnTo>
                      <a:pt x="4245" y="7913"/>
                    </a:lnTo>
                    <a:lnTo>
                      <a:pt x="4139" y="8504"/>
                    </a:lnTo>
                    <a:lnTo>
                      <a:pt x="4032" y="9095"/>
                    </a:lnTo>
                    <a:lnTo>
                      <a:pt x="3926" y="9595"/>
                    </a:lnTo>
                    <a:lnTo>
                      <a:pt x="3775" y="10217"/>
                    </a:lnTo>
                    <a:lnTo>
                      <a:pt x="3760" y="10217"/>
                    </a:lnTo>
                    <a:lnTo>
                      <a:pt x="3153" y="12808"/>
                    </a:lnTo>
                    <a:lnTo>
                      <a:pt x="2532" y="15521"/>
                    </a:lnTo>
                    <a:lnTo>
                      <a:pt x="1820" y="18689"/>
                    </a:lnTo>
                    <a:lnTo>
                      <a:pt x="1456" y="20356"/>
                    </a:lnTo>
                    <a:lnTo>
                      <a:pt x="1122" y="21993"/>
                    </a:lnTo>
                    <a:lnTo>
                      <a:pt x="804" y="23570"/>
                    </a:lnTo>
                    <a:lnTo>
                      <a:pt x="516" y="25055"/>
                    </a:lnTo>
                    <a:lnTo>
                      <a:pt x="289" y="26389"/>
                    </a:lnTo>
                    <a:lnTo>
                      <a:pt x="107" y="27526"/>
                    </a:lnTo>
                    <a:lnTo>
                      <a:pt x="61" y="28011"/>
                    </a:lnTo>
                    <a:lnTo>
                      <a:pt x="16" y="28420"/>
                    </a:lnTo>
                    <a:lnTo>
                      <a:pt x="1" y="28768"/>
                    </a:lnTo>
                    <a:lnTo>
                      <a:pt x="1" y="29041"/>
                    </a:lnTo>
                    <a:lnTo>
                      <a:pt x="77" y="30223"/>
                    </a:lnTo>
                    <a:lnTo>
                      <a:pt x="152" y="31800"/>
                    </a:lnTo>
                    <a:lnTo>
                      <a:pt x="334" y="35437"/>
                    </a:lnTo>
                    <a:lnTo>
                      <a:pt x="531" y="39984"/>
                    </a:lnTo>
                    <a:lnTo>
                      <a:pt x="8746" y="36711"/>
                    </a:lnTo>
                    <a:lnTo>
                      <a:pt x="6852" y="28405"/>
                    </a:lnTo>
                    <a:lnTo>
                      <a:pt x="8716" y="10838"/>
                    </a:lnTo>
                    <a:lnTo>
                      <a:pt x="8989" y="10065"/>
                    </a:lnTo>
                    <a:lnTo>
                      <a:pt x="9216" y="9368"/>
                    </a:lnTo>
                    <a:lnTo>
                      <a:pt x="9413" y="8762"/>
                    </a:lnTo>
                    <a:lnTo>
                      <a:pt x="9474" y="8610"/>
                    </a:lnTo>
                    <a:lnTo>
                      <a:pt x="9580" y="8443"/>
                    </a:lnTo>
                    <a:lnTo>
                      <a:pt x="9701" y="8246"/>
                    </a:lnTo>
                    <a:lnTo>
                      <a:pt x="9853" y="8019"/>
                    </a:lnTo>
                    <a:lnTo>
                      <a:pt x="10216" y="7534"/>
                    </a:lnTo>
                    <a:lnTo>
                      <a:pt x="10626" y="7003"/>
                    </a:lnTo>
                    <a:lnTo>
                      <a:pt x="11020" y="6458"/>
                    </a:lnTo>
                    <a:lnTo>
                      <a:pt x="11202" y="6200"/>
                    </a:lnTo>
                    <a:lnTo>
                      <a:pt x="11368" y="5927"/>
                    </a:lnTo>
                    <a:lnTo>
                      <a:pt x="11505" y="5670"/>
                    </a:lnTo>
                    <a:lnTo>
                      <a:pt x="11626" y="5427"/>
                    </a:lnTo>
                    <a:lnTo>
                      <a:pt x="11702" y="5200"/>
                    </a:lnTo>
                    <a:lnTo>
                      <a:pt x="11732" y="5094"/>
                    </a:lnTo>
                    <a:lnTo>
                      <a:pt x="11747" y="4988"/>
                    </a:lnTo>
                    <a:lnTo>
                      <a:pt x="11747" y="4760"/>
                    </a:lnTo>
                    <a:lnTo>
                      <a:pt x="11732" y="4472"/>
                    </a:lnTo>
                    <a:lnTo>
                      <a:pt x="11687" y="4139"/>
                    </a:lnTo>
                    <a:lnTo>
                      <a:pt x="11626" y="3775"/>
                    </a:lnTo>
                    <a:lnTo>
                      <a:pt x="11550" y="3366"/>
                    </a:lnTo>
                    <a:lnTo>
                      <a:pt x="11429" y="2957"/>
                    </a:lnTo>
                    <a:lnTo>
                      <a:pt x="11308" y="2532"/>
                    </a:lnTo>
                    <a:lnTo>
                      <a:pt x="11156" y="2108"/>
                    </a:lnTo>
                    <a:lnTo>
                      <a:pt x="10989" y="1699"/>
                    </a:lnTo>
                    <a:lnTo>
                      <a:pt x="10807" y="1320"/>
                    </a:lnTo>
                    <a:lnTo>
                      <a:pt x="10610" y="956"/>
                    </a:lnTo>
                    <a:lnTo>
                      <a:pt x="10504" y="789"/>
                    </a:lnTo>
                    <a:lnTo>
                      <a:pt x="10383" y="638"/>
                    </a:lnTo>
                    <a:lnTo>
                      <a:pt x="10277" y="501"/>
                    </a:lnTo>
                    <a:lnTo>
                      <a:pt x="10156" y="380"/>
                    </a:lnTo>
                    <a:lnTo>
                      <a:pt x="10034" y="274"/>
                    </a:lnTo>
                    <a:lnTo>
                      <a:pt x="9898" y="183"/>
                    </a:lnTo>
                    <a:lnTo>
                      <a:pt x="9777" y="107"/>
                    </a:lnTo>
                    <a:lnTo>
                      <a:pt x="9640" y="46"/>
                    </a:lnTo>
                    <a:lnTo>
                      <a:pt x="9489" y="16"/>
                    </a:lnTo>
                    <a:lnTo>
                      <a:pt x="9352" y="1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1375;p35">
                <a:extLst>
                  <a:ext uri="{FF2B5EF4-FFF2-40B4-BE49-F238E27FC236}">
                    <a16:creationId xmlns:a16="http://schemas.microsoft.com/office/drawing/2014/main" id="{ED5141ED-DAF8-CCB2-6162-CE39B38EEB7F}"/>
                  </a:ext>
                </a:extLst>
              </p:cNvPr>
              <p:cNvSpPr/>
              <p:nvPr/>
            </p:nvSpPr>
            <p:spPr>
              <a:xfrm>
                <a:off x="2598718" y="1220214"/>
                <a:ext cx="412598" cy="413450"/>
              </a:xfrm>
              <a:custGeom>
                <a:avLst/>
                <a:gdLst/>
                <a:ahLst/>
                <a:cxnLst/>
                <a:rect l="l" t="t" r="r" b="b"/>
                <a:pathLst>
                  <a:path w="21796" h="21841" extrusionOk="0">
                    <a:moveTo>
                      <a:pt x="6897" y="0"/>
                    </a:moveTo>
                    <a:lnTo>
                      <a:pt x="6685" y="15"/>
                    </a:lnTo>
                    <a:lnTo>
                      <a:pt x="6487" y="61"/>
                    </a:lnTo>
                    <a:lnTo>
                      <a:pt x="6290" y="152"/>
                    </a:lnTo>
                    <a:lnTo>
                      <a:pt x="6109" y="258"/>
                    </a:lnTo>
                    <a:lnTo>
                      <a:pt x="5942" y="394"/>
                    </a:lnTo>
                    <a:lnTo>
                      <a:pt x="5805" y="546"/>
                    </a:lnTo>
                    <a:lnTo>
                      <a:pt x="5684" y="728"/>
                    </a:lnTo>
                    <a:lnTo>
                      <a:pt x="5593" y="925"/>
                    </a:lnTo>
                    <a:lnTo>
                      <a:pt x="5548" y="1031"/>
                    </a:lnTo>
                    <a:lnTo>
                      <a:pt x="5533" y="1137"/>
                    </a:lnTo>
                    <a:lnTo>
                      <a:pt x="5517" y="1243"/>
                    </a:lnTo>
                    <a:lnTo>
                      <a:pt x="5502" y="1364"/>
                    </a:lnTo>
                    <a:lnTo>
                      <a:pt x="5517" y="1485"/>
                    </a:lnTo>
                    <a:lnTo>
                      <a:pt x="5517" y="1607"/>
                    </a:lnTo>
                    <a:lnTo>
                      <a:pt x="6306" y="6866"/>
                    </a:lnTo>
                    <a:lnTo>
                      <a:pt x="6321" y="6972"/>
                    </a:lnTo>
                    <a:lnTo>
                      <a:pt x="6321" y="7093"/>
                    </a:lnTo>
                    <a:lnTo>
                      <a:pt x="6290" y="7306"/>
                    </a:lnTo>
                    <a:lnTo>
                      <a:pt x="6245" y="7518"/>
                    </a:lnTo>
                    <a:lnTo>
                      <a:pt x="6154" y="7715"/>
                    </a:lnTo>
                    <a:lnTo>
                      <a:pt x="6048" y="7912"/>
                    </a:lnTo>
                    <a:lnTo>
                      <a:pt x="5896" y="8063"/>
                    </a:lnTo>
                    <a:lnTo>
                      <a:pt x="5730" y="8215"/>
                    </a:lnTo>
                    <a:lnTo>
                      <a:pt x="5639" y="8276"/>
                    </a:lnTo>
                    <a:lnTo>
                      <a:pt x="5533" y="8321"/>
                    </a:lnTo>
                    <a:lnTo>
                      <a:pt x="789" y="10685"/>
                    </a:lnTo>
                    <a:lnTo>
                      <a:pt x="667" y="10746"/>
                    </a:lnTo>
                    <a:lnTo>
                      <a:pt x="576" y="10822"/>
                    </a:lnTo>
                    <a:lnTo>
                      <a:pt x="485" y="10898"/>
                    </a:lnTo>
                    <a:lnTo>
                      <a:pt x="394" y="10973"/>
                    </a:lnTo>
                    <a:lnTo>
                      <a:pt x="319" y="11049"/>
                    </a:lnTo>
                    <a:lnTo>
                      <a:pt x="258" y="11140"/>
                    </a:lnTo>
                    <a:lnTo>
                      <a:pt x="137" y="11322"/>
                    </a:lnTo>
                    <a:lnTo>
                      <a:pt x="61" y="11519"/>
                    </a:lnTo>
                    <a:lnTo>
                      <a:pt x="16" y="11731"/>
                    </a:lnTo>
                    <a:lnTo>
                      <a:pt x="0" y="11943"/>
                    </a:lnTo>
                    <a:lnTo>
                      <a:pt x="16" y="12156"/>
                    </a:lnTo>
                    <a:lnTo>
                      <a:pt x="61" y="12368"/>
                    </a:lnTo>
                    <a:lnTo>
                      <a:pt x="137" y="12565"/>
                    </a:lnTo>
                    <a:lnTo>
                      <a:pt x="243" y="12747"/>
                    </a:lnTo>
                    <a:lnTo>
                      <a:pt x="379" y="12914"/>
                    </a:lnTo>
                    <a:lnTo>
                      <a:pt x="531" y="13065"/>
                    </a:lnTo>
                    <a:lnTo>
                      <a:pt x="622" y="13126"/>
                    </a:lnTo>
                    <a:lnTo>
                      <a:pt x="728" y="13186"/>
                    </a:lnTo>
                    <a:lnTo>
                      <a:pt x="819" y="13232"/>
                    </a:lnTo>
                    <a:lnTo>
                      <a:pt x="940" y="13277"/>
                    </a:lnTo>
                    <a:lnTo>
                      <a:pt x="1046" y="13308"/>
                    </a:lnTo>
                    <a:lnTo>
                      <a:pt x="1167" y="13338"/>
                    </a:lnTo>
                    <a:lnTo>
                      <a:pt x="6412" y="14217"/>
                    </a:lnTo>
                    <a:lnTo>
                      <a:pt x="6518" y="14247"/>
                    </a:lnTo>
                    <a:lnTo>
                      <a:pt x="6624" y="14278"/>
                    </a:lnTo>
                    <a:lnTo>
                      <a:pt x="6836" y="14353"/>
                    </a:lnTo>
                    <a:lnTo>
                      <a:pt x="7018" y="14475"/>
                    </a:lnTo>
                    <a:lnTo>
                      <a:pt x="7185" y="14626"/>
                    </a:lnTo>
                    <a:lnTo>
                      <a:pt x="7321" y="14793"/>
                    </a:lnTo>
                    <a:lnTo>
                      <a:pt x="7427" y="14975"/>
                    </a:lnTo>
                    <a:lnTo>
                      <a:pt x="7518" y="15172"/>
                    </a:lnTo>
                    <a:lnTo>
                      <a:pt x="7548" y="15278"/>
                    </a:lnTo>
                    <a:lnTo>
                      <a:pt x="7564" y="15399"/>
                    </a:lnTo>
                    <a:lnTo>
                      <a:pt x="8337" y="20643"/>
                    </a:lnTo>
                    <a:lnTo>
                      <a:pt x="8367" y="20765"/>
                    </a:lnTo>
                    <a:lnTo>
                      <a:pt x="8397" y="20886"/>
                    </a:lnTo>
                    <a:lnTo>
                      <a:pt x="8443" y="20992"/>
                    </a:lnTo>
                    <a:lnTo>
                      <a:pt x="8488" y="21098"/>
                    </a:lnTo>
                    <a:lnTo>
                      <a:pt x="8549" y="21204"/>
                    </a:lnTo>
                    <a:lnTo>
                      <a:pt x="8609" y="21295"/>
                    </a:lnTo>
                    <a:lnTo>
                      <a:pt x="8746" y="21462"/>
                    </a:lnTo>
                    <a:lnTo>
                      <a:pt x="8913" y="21598"/>
                    </a:lnTo>
                    <a:lnTo>
                      <a:pt x="9094" y="21704"/>
                    </a:lnTo>
                    <a:lnTo>
                      <a:pt x="9291" y="21780"/>
                    </a:lnTo>
                    <a:lnTo>
                      <a:pt x="9504" y="21826"/>
                    </a:lnTo>
                    <a:lnTo>
                      <a:pt x="9716" y="21841"/>
                    </a:lnTo>
                    <a:lnTo>
                      <a:pt x="9928" y="21841"/>
                    </a:lnTo>
                    <a:lnTo>
                      <a:pt x="10125" y="21795"/>
                    </a:lnTo>
                    <a:lnTo>
                      <a:pt x="10322" y="21720"/>
                    </a:lnTo>
                    <a:lnTo>
                      <a:pt x="10519" y="21613"/>
                    </a:lnTo>
                    <a:lnTo>
                      <a:pt x="10610" y="21553"/>
                    </a:lnTo>
                    <a:lnTo>
                      <a:pt x="10686" y="21477"/>
                    </a:lnTo>
                    <a:lnTo>
                      <a:pt x="10777" y="21386"/>
                    </a:lnTo>
                    <a:lnTo>
                      <a:pt x="10853" y="21295"/>
                    </a:lnTo>
                    <a:lnTo>
                      <a:pt x="10913" y="21204"/>
                    </a:lnTo>
                    <a:lnTo>
                      <a:pt x="10974" y="21098"/>
                    </a:lnTo>
                    <a:lnTo>
                      <a:pt x="13429" y="16384"/>
                    </a:lnTo>
                    <a:lnTo>
                      <a:pt x="13490" y="16293"/>
                    </a:lnTo>
                    <a:lnTo>
                      <a:pt x="13551" y="16203"/>
                    </a:lnTo>
                    <a:lnTo>
                      <a:pt x="13702" y="16036"/>
                    </a:lnTo>
                    <a:lnTo>
                      <a:pt x="13869" y="15884"/>
                    </a:lnTo>
                    <a:lnTo>
                      <a:pt x="14051" y="15778"/>
                    </a:lnTo>
                    <a:lnTo>
                      <a:pt x="14263" y="15702"/>
                    </a:lnTo>
                    <a:lnTo>
                      <a:pt x="14475" y="15642"/>
                    </a:lnTo>
                    <a:lnTo>
                      <a:pt x="14687" y="15627"/>
                    </a:lnTo>
                    <a:lnTo>
                      <a:pt x="14809" y="15642"/>
                    </a:lnTo>
                    <a:lnTo>
                      <a:pt x="14915" y="15657"/>
                    </a:lnTo>
                    <a:lnTo>
                      <a:pt x="20144" y="16536"/>
                    </a:lnTo>
                    <a:lnTo>
                      <a:pt x="20280" y="16551"/>
                    </a:lnTo>
                    <a:lnTo>
                      <a:pt x="20507" y="16551"/>
                    </a:lnTo>
                    <a:lnTo>
                      <a:pt x="20629" y="16536"/>
                    </a:lnTo>
                    <a:lnTo>
                      <a:pt x="20735" y="16521"/>
                    </a:lnTo>
                    <a:lnTo>
                      <a:pt x="20841" y="16490"/>
                    </a:lnTo>
                    <a:lnTo>
                      <a:pt x="21038" y="16400"/>
                    </a:lnTo>
                    <a:lnTo>
                      <a:pt x="21220" y="16278"/>
                    </a:lnTo>
                    <a:lnTo>
                      <a:pt x="21387" y="16142"/>
                    </a:lnTo>
                    <a:lnTo>
                      <a:pt x="21523" y="15975"/>
                    </a:lnTo>
                    <a:lnTo>
                      <a:pt x="21629" y="15793"/>
                    </a:lnTo>
                    <a:lnTo>
                      <a:pt x="21720" y="15611"/>
                    </a:lnTo>
                    <a:lnTo>
                      <a:pt x="21765" y="15399"/>
                    </a:lnTo>
                    <a:lnTo>
                      <a:pt x="21796" y="15187"/>
                    </a:lnTo>
                    <a:lnTo>
                      <a:pt x="21781" y="14975"/>
                    </a:lnTo>
                    <a:lnTo>
                      <a:pt x="21735" y="14763"/>
                    </a:lnTo>
                    <a:lnTo>
                      <a:pt x="21705" y="14657"/>
                    </a:lnTo>
                    <a:lnTo>
                      <a:pt x="21659" y="14550"/>
                    </a:lnTo>
                    <a:lnTo>
                      <a:pt x="21614" y="14459"/>
                    </a:lnTo>
                    <a:lnTo>
                      <a:pt x="21538" y="14353"/>
                    </a:lnTo>
                    <a:lnTo>
                      <a:pt x="21477" y="14262"/>
                    </a:lnTo>
                    <a:lnTo>
                      <a:pt x="21387" y="14172"/>
                    </a:lnTo>
                    <a:lnTo>
                      <a:pt x="17673" y="10367"/>
                    </a:lnTo>
                    <a:lnTo>
                      <a:pt x="17597" y="10291"/>
                    </a:lnTo>
                    <a:lnTo>
                      <a:pt x="17522" y="10200"/>
                    </a:lnTo>
                    <a:lnTo>
                      <a:pt x="17415" y="10019"/>
                    </a:lnTo>
                    <a:lnTo>
                      <a:pt x="17340" y="9806"/>
                    </a:lnTo>
                    <a:lnTo>
                      <a:pt x="17279" y="9594"/>
                    </a:lnTo>
                    <a:lnTo>
                      <a:pt x="17264" y="9382"/>
                    </a:lnTo>
                    <a:lnTo>
                      <a:pt x="17294" y="9170"/>
                    </a:lnTo>
                    <a:lnTo>
                      <a:pt x="17340" y="8942"/>
                    </a:lnTo>
                    <a:lnTo>
                      <a:pt x="17385" y="8836"/>
                    </a:lnTo>
                    <a:lnTo>
                      <a:pt x="17431" y="8745"/>
                    </a:lnTo>
                    <a:lnTo>
                      <a:pt x="19886" y="4032"/>
                    </a:lnTo>
                    <a:lnTo>
                      <a:pt x="19947" y="3926"/>
                    </a:lnTo>
                    <a:lnTo>
                      <a:pt x="19977" y="3804"/>
                    </a:lnTo>
                    <a:lnTo>
                      <a:pt x="20007" y="3698"/>
                    </a:lnTo>
                    <a:lnTo>
                      <a:pt x="20038" y="3577"/>
                    </a:lnTo>
                    <a:lnTo>
                      <a:pt x="20053" y="3471"/>
                    </a:lnTo>
                    <a:lnTo>
                      <a:pt x="20053" y="3365"/>
                    </a:lnTo>
                    <a:lnTo>
                      <a:pt x="20038" y="3137"/>
                    </a:lnTo>
                    <a:lnTo>
                      <a:pt x="19977" y="2940"/>
                    </a:lnTo>
                    <a:lnTo>
                      <a:pt x="19886" y="2743"/>
                    </a:lnTo>
                    <a:lnTo>
                      <a:pt x="19780" y="2561"/>
                    </a:lnTo>
                    <a:lnTo>
                      <a:pt x="19644" y="2395"/>
                    </a:lnTo>
                    <a:lnTo>
                      <a:pt x="19492" y="2258"/>
                    </a:lnTo>
                    <a:lnTo>
                      <a:pt x="19310" y="2152"/>
                    </a:lnTo>
                    <a:lnTo>
                      <a:pt x="19113" y="2061"/>
                    </a:lnTo>
                    <a:lnTo>
                      <a:pt x="18916" y="2001"/>
                    </a:lnTo>
                    <a:lnTo>
                      <a:pt x="18689" y="1970"/>
                    </a:lnTo>
                    <a:lnTo>
                      <a:pt x="18583" y="1970"/>
                    </a:lnTo>
                    <a:lnTo>
                      <a:pt x="18476" y="1986"/>
                    </a:lnTo>
                    <a:lnTo>
                      <a:pt x="18355" y="2001"/>
                    </a:lnTo>
                    <a:lnTo>
                      <a:pt x="18249" y="2031"/>
                    </a:lnTo>
                    <a:lnTo>
                      <a:pt x="18128" y="2076"/>
                    </a:lnTo>
                    <a:lnTo>
                      <a:pt x="18022" y="2122"/>
                    </a:lnTo>
                    <a:lnTo>
                      <a:pt x="13263" y="4486"/>
                    </a:lnTo>
                    <a:lnTo>
                      <a:pt x="13156" y="4532"/>
                    </a:lnTo>
                    <a:lnTo>
                      <a:pt x="13050" y="4577"/>
                    </a:lnTo>
                    <a:lnTo>
                      <a:pt x="12838" y="4623"/>
                    </a:lnTo>
                    <a:lnTo>
                      <a:pt x="12626" y="4638"/>
                    </a:lnTo>
                    <a:lnTo>
                      <a:pt x="12399" y="4623"/>
                    </a:lnTo>
                    <a:lnTo>
                      <a:pt x="12186" y="4562"/>
                    </a:lnTo>
                    <a:lnTo>
                      <a:pt x="11989" y="4471"/>
                    </a:lnTo>
                    <a:lnTo>
                      <a:pt x="11807" y="4365"/>
                    </a:lnTo>
                    <a:lnTo>
                      <a:pt x="11717" y="4289"/>
                    </a:lnTo>
                    <a:lnTo>
                      <a:pt x="11626" y="4214"/>
                    </a:lnTo>
                    <a:lnTo>
                      <a:pt x="7912" y="424"/>
                    </a:lnTo>
                    <a:lnTo>
                      <a:pt x="7821" y="333"/>
                    </a:lnTo>
                    <a:lnTo>
                      <a:pt x="7730" y="258"/>
                    </a:lnTo>
                    <a:lnTo>
                      <a:pt x="7639" y="197"/>
                    </a:lnTo>
                    <a:lnTo>
                      <a:pt x="7533" y="136"/>
                    </a:lnTo>
                    <a:lnTo>
                      <a:pt x="7427" y="91"/>
                    </a:lnTo>
                    <a:lnTo>
                      <a:pt x="7321" y="61"/>
                    </a:lnTo>
                    <a:lnTo>
                      <a:pt x="7109" y="15"/>
                    </a:lnTo>
                    <a:lnTo>
                      <a:pt x="6897" y="0"/>
                    </a:lnTo>
                    <a:close/>
                  </a:path>
                </a:pathLst>
              </a:custGeom>
              <a:solidFill>
                <a:srgbClr val="85C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1376;p35">
                <a:extLst>
                  <a:ext uri="{FF2B5EF4-FFF2-40B4-BE49-F238E27FC236}">
                    <a16:creationId xmlns:a16="http://schemas.microsoft.com/office/drawing/2014/main" id="{C97070C2-8FA4-5733-4483-45C324ADD3D1}"/>
                  </a:ext>
                </a:extLst>
              </p:cNvPr>
              <p:cNvSpPr/>
              <p:nvPr/>
            </p:nvSpPr>
            <p:spPr>
              <a:xfrm>
                <a:off x="2629138" y="1415875"/>
                <a:ext cx="99288" cy="69170"/>
              </a:xfrm>
              <a:custGeom>
                <a:avLst/>
                <a:gdLst/>
                <a:ahLst/>
                <a:cxnLst/>
                <a:rect l="l" t="t" r="r" b="b"/>
                <a:pathLst>
                  <a:path w="5245" h="3654" extrusionOk="0">
                    <a:moveTo>
                      <a:pt x="5078" y="1"/>
                    </a:moveTo>
                    <a:lnTo>
                      <a:pt x="4244" y="122"/>
                    </a:lnTo>
                    <a:lnTo>
                      <a:pt x="3713" y="213"/>
                    </a:lnTo>
                    <a:lnTo>
                      <a:pt x="3137" y="334"/>
                    </a:lnTo>
                    <a:lnTo>
                      <a:pt x="2561" y="456"/>
                    </a:lnTo>
                    <a:lnTo>
                      <a:pt x="2046" y="577"/>
                    </a:lnTo>
                    <a:lnTo>
                      <a:pt x="1819" y="653"/>
                    </a:lnTo>
                    <a:lnTo>
                      <a:pt x="1607" y="728"/>
                    </a:lnTo>
                    <a:lnTo>
                      <a:pt x="1440" y="789"/>
                    </a:lnTo>
                    <a:lnTo>
                      <a:pt x="1303" y="865"/>
                    </a:lnTo>
                    <a:lnTo>
                      <a:pt x="1197" y="956"/>
                    </a:lnTo>
                    <a:lnTo>
                      <a:pt x="1076" y="1077"/>
                    </a:lnTo>
                    <a:lnTo>
                      <a:pt x="970" y="1229"/>
                    </a:lnTo>
                    <a:lnTo>
                      <a:pt x="849" y="1395"/>
                    </a:lnTo>
                    <a:lnTo>
                      <a:pt x="743" y="1592"/>
                    </a:lnTo>
                    <a:lnTo>
                      <a:pt x="637" y="1789"/>
                    </a:lnTo>
                    <a:lnTo>
                      <a:pt x="424" y="2199"/>
                    </a:lnTo>
                    <a:lnTo>
                      <a:pt x="258" y="2593"/>
                    </a:lnTo>
                    <a:lnTo>
                      <a:pt x="121" y="2926"/>
                    </a:lnTo>
                    <a:lnTo>
                      <a:pt x="0" y="3244"/>
                    </a:lnTo>
                    <a:lnTo>
                      <a:pt x="3410" y="3654"/>
                    </a:lnTo>
                    <a:lnTo>
                      <a:pt x="3410" y="3502"/>
                    </a:lnTo>
                    <a:lnTo>
                      <a:pt x="3395" y="3351"/>
                    </a:lnTo>
                    <a:lnTo>
                      <a:pt x="3380" y="3199"/>
                    </a:lnTo>
                    <a:lnTo>
                      <a:pt x="3334" y="3047"/>
                    </a:lnTo>
                    <a:lnTo>
                      <a:pt x="3259" y="2744"/>
                    </a:lnTo>
                    <a:lnTo>
                      <a:pt x="3153" y="2471"/>
                    </a:lnTo>
                    <a:lnTo>
                      <a:pt x="3047" y="2244"/>
                    </a:lnTo>
                    <a:lnTo>
                      <a:pt x="2956" y="2062"/>
                    </a:lnTo>
                    <a:lnTo>
                      <a:pt x="2865" y="1895"/>
                    </a:lnTo>
                    <a:lnTo>
                      <a:pt x="2971" y="1865"/>
                    </a:lnTo>
                    <a:lnTo>
                      <a:pt x="3107" y="1835"/>
                    </a:lnTo>
                    <a:lnTo>
                      <a:pt x="3425" y="1714"/>
                    </a:lnTo>
                    <a:lnTo>
                      <a:pt x="3804" y="1577"/>
                    </a:lnTo>
                    <a:lnTo>
                      <a:pt x="4017" y="1501"/>
                    </a:lnTo>
                    <a:lnTo>
                      <a:pt x="4214" y="1426"/>
                    </a:lnTo>
                    <a:lnTo>
                      <a:pt x="4411" y="1335"/>
                    </a:lnTo>
                    <a:lnTo>
                      <a:pt x="4577" y="1229"/>
                    </a:lnTo>
                    <a:lnTo>
                      <a:pt x="4729" y="1122"/>
                    </a:lnTo>
                    <a:lnTo>
                      <a:pt x="4850" y="1016"/>
                    </a:lnTo>
                    <a:lnTo>
                      <a:pt x="4971" y="895"/>
                    </a:lnTo>
                    <a:lnTo>
                      <a:pt x="5062" y="789"/>
                    </a:lnTo>
                    <a:lnTo>
                      <a:pt x="5138" y="668"/>
                    </a:lnTo>
                    <a:lnTo>
                      <a:pt x="5199" y="562"/>
                    </a:lnTo>
                    <a:lnTo>
                      <a:pt x="5229" y="456"/>
                    </a:lnTo>
                    <a:lnTo>
                      <a:pt x="5244" y="349"/>
                    </a:lnTo>
                    <a:lnTo>
                      <a:pt x="5229" y="243"/>
                    </a:lnTo>
                    <a:lnTo>
                      <a:pt x="5199" y="152"/>
                    </a:lnTo>
                    <a:lnTo>
                      <a:pt x="5153" y="77"/>
                    </a:lnTo>
                    <a:lnTo>
                      <a:pt x="5078" y="1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1377;p35">
                <a:extLst>
                  <a:ext uri="{FF2B5EF4-FFF2-40B4-BE49-F238E27FC236}">
                    <a16:creationId xmlns:a16="http://schemas.microsoft.com/office/drawing/2014/main" id="{EF5269F7-A767-784E-1BBC-CA056666A495}"/>
                  </a:ext>
                </a:extLst>
              </p:cNvPr>
              <p:cNvSpPr/>
              <p:nvPr/>
            </p:nvSpPr>
            <p:spPr>
              <a:xfrm>
                <a:off x="2629138" y="1415875"/>
                <a:ext cx="99288" cy="69170"/>
              </a:xfrm>
              <a:custGeom>
                <a:avLst/>
                <a:gdLst/>
                <a:ahLst/>
                <a:cxnLst/>
                <a:rect l="l" t="t" r="r" b="b"/>
                <a:pathLst>
                  <a:path w="5245" h="3654" fill="none" extrusionOk="0">
                    <a:moveTo>
                      <a:pt x="0" y="3244"/>
                    </a:moveTo>
                    <a:lnTo>
                      <a:pt x="0" y="3244"/>
                    </a:lnTo>
                    <a:lnTo>
                      <a:pt x="121" y="2926"/>
                    </a:lnTo>
                    <a:lnTo>
                      <a:pt x="258" y="2593"/>
                    </a:lnTo>
                    <a:lnTo>
                      <a:pt x="424" y="2199"/>
                    </a:lnTo>
                    <a:lnTo>
                      <a:pt x="637" y="1789"/>
                    </a:lnTo>
                    <a:lnTo>
                      <a:pt x="743" y="1592"/>
                    </a:lnTo>
                    <a:lnTo>
                      <a:pt x="849" y="1395"/>
                    </a:lnTo>
                    <a:lnTo>
                      <a:pt x="970" y="1229"/>
                    </a:lnTo>
                    <a:lnTo>
                      <a:pt x="1076" y="1077"/>
                    </a:lnTo>
                    <a:lnTo>
                      <a:pt x="1197" y="956"/>
                    </a:lnTo>
                    <a:lnTo>
                      <a:pt x="1303" y="865"/>
                    </a:lnTo>
                    <a:lnTo>
                      <a:pt x="1303" y="865"/>
                    </a:lnTo>
                    <a:lnTo>
                      <a:pt x="1440" y="789"/>
                    </a:lnTo>
                    <a:lnTo>
                      <a:pt x="1607" y="728"/>
                    </a:lnTo>
                    <a:lnTo>
                      <a:pt x="1819" y="653"/>
                    </a:lnTo>
                    <a:lnTo>
                      <a:pt x="2046" y="577"/>
                    </a:lnTo>
                    <a:lnTo>
                      <a:pt x="2561" y="456"/>
                    </a:lnTo>
                    <a:lnTo>
                      <a:pt x="3137" y="334"/>
                    </a:lnTo>
                    <a:lnTo>
                      <a:pt x="3713" y="213"/>
                    </a:lnTo>
                    <a:lnTo>
                      <a:pt x="4244" y="122"/>
                    </a:lnTo>
                    <a:lnTo>
                      <a:pt x="5078" y="1"/>
                    </a:lnTo>
                    <a:lnTo>
                      <a:pt x="5078" y="1"/>
                    </a:lnTo>
                    <a:lnTo>
                      <a:pt x="5153" y="77"/>
                    </a:lnTo>
                    <a:lnTo>
                      <a:pt x="5199" y="152"/>
                    </a:lnTo>
                    <a:lnTo>
                      <a:pt x="5229" y="243"/>
                    </a:lnTo>
                    <a:lnTo>
                      <a:pt x="5244" y="349"/>
                    </a:lnTo>
                    <a:lnTo>
                      <a:pt x="5229" y="456"/>
                    </a:lnTo>
                    <a:lnTo>
                      <a:pt x="5199" y="562"/>
                    </a:lnTo>
                    <a:lnTo>
                      <a:pt x="5138" y="668"/>
                    </a:lnTo>
                    <a:lnTo>
                      <a:pt x="5062" y="789"/>
                    </a:lnTo>
                    <a:lnTo>
                      <a:pt x="4971" y="895"/>
                    </a:lnTo>
                    <a:lnTo>
                      <a:pt x="4850" y="1016"/>
                    </a:lnTo>
                    <a:lnTo>
                      <a:pt x="4729" y="1122"/>
                    </a:lnTo>
                    <a:lnTo>
                      <a:pt x="4577" y="1229"/>
                    </a:lnTo>
                    <a:lnTo>
                      <a:pt x="4411" y="1335"/>
                    </a:lnTo>
                    <a:lnTo>
                      <a:pt x="4214" y="1426"/>
                    </a:lnTo>
                    <a:lnTo>
                      <a:pt x="4017" y="1501"/>
                    </a:lnTo>
                    <a:lnTo>
                      <a:pt x="3804" y="1577"/>
                    </a:lnTo>
                    <a:lnTo>
                      <a:pt x="3804" y="1577"/>
                    </a:lnTo>
                    <a:lnTo>
                      <a:pt x="3425" y="1714"/>
                    </a:lnTo>
                    <a:lnTo>
                      <a:pt x="3107" y="1835"/>
                    </a:lnTo>
                    <a:lnTo>
                      <a:pt x="2971" y="1865"/>
                    </a:lnTo>
                    <a:lnTo>
                      <a:pt x="2865" y="1895"/>
                    </a:lnTo>
                    <a:lnTo>
                      <a:pt x="2865" y="1895"/>
                    </a:lnTo>
                    <a:lnTo>
                      <a:pt x="2956" y="2062"/>
                    </a:lnTo>
                    <a:lnTo>
                      <a:pt x="3047" y="2244"/>
                    </a:lnTo>
                    <a:lnTo>
                      <a:pt x="3153" y="2471"/>
                    </a:lnTo>
                    <a:lnTo>
                      <a:pt x="3259" y="2744"/>
                    </a:lnTo>
                    <a:lnTo>
                      <a:pt x="3334" y="3047"/>
                    </a:lnTo>
                    <a:lnTo>
                      <a:pt x="3380" y="3199"/>
                    </a:lnTo>
                    <a:lnTo>
                      <a:pt x="3395" y="3351"/>
                    </a:lnTo>
                    <a:lnTo>
                      <a:pt x="3410" y="3502"/>
                    </a:lnTo>
                    <a:lnTo>
                      <a:pt x="3410" y="365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1378;p35">
                <a:extLst>
                  <a:ext uri="{FF2B5EF4-FFF2-40B4-BE49-F238E27FC236}">
                    <a16:creationId xmlns:a16="http://schemas.microsoft.com/office/drawing/2014/main" id="{4CF2A954-2426-0F58-3396-FCB45898C046}"/>
                  </a:ext>
                </a:extLst>
              </p:cNvPr>
              <p:cNvSpPr/>
              <p:nvPr/>
            </p:nvSpPr>
            <p:spPr>
              <a:xfrm>
                <a:off x="2852929" y="1966473"/>
                <a:ext cx="272289" cy="324233"/>
              </a:xfrm>
              <a:custGeom>
                <a:avLst/>
                <a:gdLst/>
                <a:ahLst/>
                <a:cxnLst/>
                <a:rect l="l" t="t" r="r" b="b"/>
                <a:pathLst>
                  <a:path w="14384" h="17128" extrusionOk="0">
                    <a:moveTo>
                      <a:pt x="7018" y="1"/>
                    </a:moveTo>
                    <a:lnTo>
                      <a:pt x="6669" y="16"/>
                    </a:lnTo>
                    <a:lnTo>
                      <a:pt x="6321" y="46"/>
                    </a:lnTo>
                    <a:lnTo>
                      <a:pt x="5972" y="92"/>
                    </a:lnTo>
                    <a:lnTo>
                      <a:pt x="5639" y="152"/>
                    </a:lnTo>
                    <a:lnTo>
                      <a:pt x="5305" y="228"/>
                    </a:lnTo>
                    <a:lnTo>
                      <a:pt x="4972" y="319"/>
                    </a:lnTo>
                    <a:lnTo>
                      <a:pt x="4653" y="440"/>
                    </a:lnTo>
                    <a:lnTo>
                      <a:pt x="4335" y="561"/>
                    </a:lnTo>
                    <a:lnTo>
                      <a:pt x="4032" y="698"/>
                    </a:lnTo>
                    <a:lnTo>
                      <a:pt x="3729" y="865"/>
                    </a:lnTo>
                    <a:lnTo>
                      <a:pt x="3441" y="1046"/>
                    </a:lnTo>
                    <a:lnTo>
                      <a:pt x="3153" y="1228"/>
                    </a:lnTo>
                    <a:lnTo>
                      <a:pt x="2880" y="1440"/>
                    </a:lnTo>
                    <a:lnTo>
                      <a:pt x="2622" y="1668"/>
                    </a:lnTo>
                    <a:lnTo>
                      <a:pt x="2365" y="1910"/>
                    </a:lnTo>
                    <a:lnTo>
                      <a:pt x="2122" y="2168"/>
                    </a:lnTo>
                    <a:lnTo>
                      <a:pt x="1880" y="2441"/>
                    </a:lnTo>
                    <a:lnTo>
                      <a:pt x="1668" y="2729"/>
                    </a:lnTo>
                    <a:lnTo>
                      <a:pt x="1455" y="3032"/>
                    </a:lnTo>
                    <a:lnTo>
                      <a:pt x="1258" y="3350"/>
                    </a:lnTo>
                    <a:lnTo>
                      <a:pt x="1061" y="3684"/>
                    </a:lnTo>
                    <a:lnTo>
                      <a:pt x="895" y="4032"/>
                    </a:lnTo>
                    <a:lnTo>
                      <a:pt x="743" y="4411"/>
                    </a:lnTo>
                    <a:lnTo>
                      <a:pt x="591" y="4790"/>
                    </a:lnTo>
                    <a:lnTo>
                      <a:pt x="455" y="5184"/>
                    </a:lnTo>
                    <a:lnTo>
                      <a:pt x="349" y="5609"/>
                    </a:lnTo>
                    <a:lnTo>
                      <a:pt x="243" y="6033"/>
                    </a:lnTo>
                    <a:lnTo>
                      <a:pt x="167" y="6488"/>
                    </a:lnTo>
                    <a:lnTo>
                      <a:pt x="91" y="6942"/>
                    </a:lnTo>
                    <a:lnTo>
                      <a:pt x="46" y="7397"/>
                    </a:lnTo>
                    <a:lnTo>
                      <a:pt x="15" y="7852"/>
                    </a:lnTo>
                    <a:lnTo>
                      <a:pt x="0" y="8306"/>
                    </a:lnTo>
                    <a:lnTo>
                      <a:pt x="15" y="8746"/>
                    </a:lnTo>
                    <a:lnTo>
                      <a:pt x="31" y="9201"/>
                    </a:lnTo>
                    <a:lnTo>
                      <a:pt x="76" y="9640"/>
                    </a:lnTo>
                    <a:lnTo>
                      <a:pt x="122" y="10095"/>
                    </a:lnTo>
                    <a:lnTo>
                      <a:pt x="197" y="10519"/>
                    </a:lnTo>
                    <a:lnTo>
                      <a:pt x="288" y="10959"/>
                    </a:lnTo>
                    <a:lnTo>
                      <a:pt x="394" y="11368"/>
                    </a:lnTo>
                    <a:lnTo>
                      <a:pt x="516" y="11792"/>
                    </a:lnTo>
                    <a:lnTo>
                      <a:pt x="652" y="12187"/>
                    </a:lnTo>
                    <a:lnTo>
                      <a:pt x="788" y="12596"/>
                    </a:lnTo>
                    <a:lnTo>
                      <a:pt x="955" y="12975"/>
                    </a:lnTo>
                    <a:lnTo>
                      <a:pt x="1137" y="13354"/>
                    </a:lnTo>
                    <a:lnTo>
                      <a:pt x="1319" y="13702"/>
                    </a:lnTo>
                    <a:lnTo>
                      <a:pt x="1531" y="14051"/>
                    </a:lnTo>
                    <a:lnTo>
                      <a:pt x="1743" y="14384"/>
                    </a:lnTo>
                    <a:lnTo>
                      <a:pt x="1986" y="14703"/>
                    </a:lnTo>
                    <a:lnTo>
                      <a:pt x="2228" y="15006"/>
                    </a:lnTo>
                    <a:lnTo>
                      <a:pt x="2471" y="15294"/>
                    </a:lnTo>
                    <a:lnTo>
                      <a:pt x="2744" y="15567"/>
                    </a:lnTo>
                    <a:lnTo>
                      <a:pt x="3016" y="15824"/>
                    </a:lnTo>
                    <a:lnTo>
                      <a:pt x="3304" y="16052"/>
                    </a:lnTo>
                    <a:lnTo>
                      <a:pt x="3608" y="16264"/>
                    </a:lnTo>
                    <a:lnTo>
                      <a:pt x="3926" y="16461"/>
                    </a:lnTo>
                    <a:lnTo>
                      <a:pt x="4244" y="16627"/>
                    </a:lnTo>
                    <a:lnTo>
                      <a:pt x="4578" y="16764"/>
                    </a:lnTo>
                    <a:lnTo>
                      <a:pt x="4911" y="16900"/>
                    </a:lnTo>
                    <a:lnTo>
                      <a:pt x="5275" y="16991"/>
                    </a:lnTo>
                    <a:lnTo>
                      <a:pt x="5623" y="17067"/>
                    </a:lnTo>
                    <a:lnTo>
                      <a:pt x="5987" y="17112"/>
                    </a:lnTo>
                    <a:lnTo>
                      <a:pt x="6351" y="17128"/>
                    </a:lnTo>
                    <a:lnTo>
                      <a:pt x="6715" y="17128"/>
                    </a:lnTo>
                    <a:lnTo>
                      <a:pt x="7078" y="17097"/>
                    </a:lnTo>
                    <a:lnTo>
                      <a:pt x="7442" y="17037"/>
                    </a:lnTo>
                    <a:lnTo>
                      <a:pt x="7791" y="16961"/>
                    </a:lnTo>
                    <a:lnTo>
                      <a:pt x="8155" y="16855"/>
                    </a:lnTo>
                    <a:lnTo>
                      <a:pt x="8503" y="16734"/>
                    </a:lnTo>
                    <a:lnTo>
                      <a:pt x="8852" y="16582"/>
                    </a:lnTo>
                    <a:lnTo>
                      <a:pt x="9185" y="16415"/>
                    </a:lnTo>
                    <a:lnTo>
                      <a:pt x="9519" y="16233"/>
                    </a:lnTo>
                    <a:lnTo>
                      <a:pt x="9852" y="16021"/>
                    </a:lnTo>
                    <a:lnTo>
                      <a:pt x="10170" y="15794"/>
                    </a:lnTo>
                    <a:lnTo>
                      <a:pt x="10489" y="15551"/>
                    </a:lnTo>
                    <a:lnTo>
                      <a:pt x="10792" y="15294"/>
                    </a:lnTo>
                    <a:lnTo>
                      <a:pt x="11080" y="15006"/>
                    </a:lnTo>
                    <a:lnTo>
                      <a:pt x="11368" y="14718"/>
                    </a:lnTo>
                    <a:lnTo>
                      <a:pt x="11656" y="14399"/>
                    </a:lnTo>
                    <a:lnTo>
                      <a:pt x="11929" y="14081"/>
                    </a:lnTo>
                    <a:lnTo>
                      <a:pt x="12186" y="13733"/>
                    </a:lnTo>
                    <a:lnTo>
                      <a:pt x="12429" y="13384"/>
                    </a:lnTo>
                    <a:lnTo>
                      <a:pt x="12671" y="13020"/>
                    </a:lnTo>
                    <a:lnTo>
                      <a:pt x="12883" y="12641"/>
                    </a:lnTo>
                    <a:lnTo>
                      <a:pt x="13096" y="12247"/>
                    </a:lnTo>
                    <a:lnTo>
                      <a:pt x="13293" y="11853"/>
                    </a:lnTo>
                    <a:lnTo>
                      <a:pt x="13475" y="11444"/>
                    </a:lnTo>
                    <a:lnTo>
                      <a:pt x="13641" y="11019"/>
                    </a:lnTo>
                    <a:lnTo>
                      <a:pt x="13793" y="10595"/>
                    </a:lnTo>
                    <a:lnTo>
                      <a:pt x="13929" y="10171"/>
                    </a:lnTo>
                    <a:lnTo>
                      <a:pt x="14051" y="9731"/>
                    </a:lnTo>
                    <a:lnTo>
                      <a:pt x="14157" y="9276"/>
                    </a:lnTo>
                    <a:lnTo>
                      <a:pt x="14232" y="8822"/>
                    </a:lnTo>
                    <a:lnTo>
                      <a:pt x="14308" y="8382"/>
                    </a:lnTo>
                    <a:lnTo>
                      <a:pt x="14354" y="7943"/>
                    </a:lnTo>
                    <a:lnTo>
                      <a:pt x="14369" y="7503"/>
                    </a:lnTo>
                    <a:lnTo>
                      <a:pt x="14384" y="7094"/>
                    </a:lnTo>
                    <a:lnTo>
                      <a:pt x="14369" y="6685"/>
                    </a:lnTo>
                    <a:lnTo>
                      <a:pt x="14339" y="6275"/>
                    </a:lnTo>
                    <a:lnTo>
                      <a:pt x="14293" y="5897"/>
                    </a:lnTo>
                    <a:lnTo>
                      <a:pt x="14217" y="5518"/>
                    </a:lnTo>
                    <a:lnTo>
                      <a:pt x="14141" y="5139"/>
                    </a:lnTo>
                    <a:lnTo>
                      <a:pt x="14035" y="4790"/>
                    </a:lnTo>
                    <a:lnTo>
                      <a:pt x="13914" y="4441"/>
                    </a:lnTo>
                    <a:lnTo>
                      <a:pt x="13793" y="4108"/>
                    </a:lnTo>
                    <a:lnTo>
                      <a:pt x="13641" y="3790"/>
                    </a:lnTo>
                    <a:lnTo>
                      <a:pt x="13475" y="3471"/>
                    </a:lnTo>
                    <a:lnTo>
                      <a:pt x="13293" y="3183"/>
                    </a:lnTo>
                    <a:lnTo>
                      <a:pt x="13111" y="2896"/>
                    </a:lnTo>
                    <a:lnTo>
                      <a:pt x="12899" y="2623"/>
                    </a:lnTo>
                    <a:lnTo>
                      <a:pt x="12686" y="2350"/>
                    </a:lnTo>
                    <a:lnTo>
                      <a:pt x="12444" y="2107"/>
                    </a:lnTo>
                    <a:lnTo>
                      <a:pt x="12201" y="1880"/>
                    </a:lnTo>
                    <a:lnTo>
                      <a:pt x="11944" y="1653"/>
                    </a:lnTo>
                    <a:lnTo>
                      <a:pt x="11686" y="1440"/>
                    </a:lnTo>
                    <a:lnTo>
                      <a:pt x="11398" y="1243"/>
                    </a:lnTo>
                    <a:lnTo>
                      <a:pt x="11110" y="1062"/>
                    </a:lnTo>
                    <a:lnTo>
                      <a:pt x="10807" y="895"/>
                    </a:lnTo>
                    <a:lnTo>
                      <a:pt x="10504" y="743"/>
                    </a:lnTo>
                    <a:lnTo>
                      <a:pt x="10186" y="592"/>
                    </a:lnTo>
                    <a:lnTo>
                      <a:pt x="9852" y="470"/>
                    </a:lnTo>
                    <a:lnTo>
                      <a:pt x="9519" y="349"/>
                    </a:lnTo>
                    <a:lnTo>
                      <a:pt x="9170" y="258"/>
                    </a:lnTo>
                    <a:lnTo>
                      <a:pt x="8821" y="182"/>
                    </a:lnTo>
                    <a:lnTo>
                      <a:pt x="8458" y="107"/>
                    </a:lnTo>
                    <a:lnTo>
                      <a:pt x="8094" y="61"/>
                    </a:lnTo>
                    <a:lnTo>
                      <a:pt x="7730" y="16"/>
                    </a:lnTo>
                    <a:lnTo>
                      <a:pt x="7366" y="1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379;p35">
                <a:extLst>
                  <a:ext uri="{FF2B5EF4-FFF2-40B4-BE49-F238E27FC236}">
                    <a16:creationId xmlns:a16="http://schemas.microsoft.com/office/drawing/2014/main" id="{ED6ACB69-E8C2-235A-3032-B913B971A10E}"/>
                  </a:ext>
                </a:extLst>
              </p:cNvPr>
              <p:cNvSpPr/>
              <p:nvPr/>
            </p:nvSpPr>
            <p:spPr>
              <a:xfrm>
                <a:off x="2930958" y="2098169"/>
                <a:ext cx="52531" cy="25839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1365" extrusionOk="0">
                    <a:moveTo>
                      <a:pt x="1168" y="1"/>
                    </a:moveTo>
                    <a:lnTo>
                      <a:pt x="971" y="16"/>
                    </a:lnTo>
                    <a:lnTo>
                      <a:pt x="759" y="61"/>
                    </a:lnTo>
                    <a:lnTo>
                      <a:pt x="577" y="137"/>
                    </a:lnTo>
                    <a:lnTo>
                      <a:pt x="380" y="228"/>
                    </a:lnTo>
                    <a:lnTo>
                      <a:pt x="213" y="334"/>
                    </a:lnTo>
                    <a:lnTo>
                      <a:pt x="46" y="470"/>
                    </a:lnTo>
                    <a:lnTo>
                      <a:pt x="16" y="531"/>
                    </a:lnTo>
                    <a:lnTo>
                      <a:pt x="1" y="607"/>
                    </a:lnTo>
                    <a:lnTo>
                      <a:pt x="1" y="683"/>
                    </a:lnTo>
                    <a:lnTo>
                      <a:pt x="46" y="743"/>
                    </a:lnTo>
                    <a:lnTo>
                      <a:pt x="107" y="789"/>
                    </a:lnTo>
                    <a:lnTo>
                      <a:pt x="183" y="804"/>
                    </a:lnTo>
                    <a:lnTo>
                      <a:pt x="259" y="789"/>
                    </a:lnTo>
                    <a:lnTo>
                      <a:pt x="319" y="743"/>
                    </a:lnTo>
                    <a:lnTo>
                      <a:pt x="440" y="652"/>
                    </a:lnTo>
                    <a:lnTo>
                      <a:pt x="577" y="561"/>
                    </a:lnTo>
                    <a:lnTo>
                      <a:pt x="713" y="486"/>
                    </a:lnTo>
                    <a:lnTo>
                      <a:pt x="865" y="440"/>
                    </a:lnTo>
                    <a:lnTo>
                      <a:pt x="1016" y="410"/>
                    </a:lnTo>
                    <a:lnTo>
                      <a:pt x="1183" y="395"/>
                    </a:lnTo>
                    <a:lnTo>
                      <a:pt x="1335" y="395"/>
                    </a:lnTo>
                    <a:lnTo>
                      <a:pt x="1486" y="425"/>
                    </a:lnTo>
                    <a:lnTo>
                      <a:pt x="1653" y="470"/>
                    </a:lnTo>
                    <a:lnTo>
                      <a:pt x="1789" y="531"/>
                    </a:lnTo>
                    <a:lnTo>
                      <a:pt x="1926" y="622"/>
                    </a:lnTo>
                    <a:lnTo>
                      <a:pt x="2047" y="713"/>
                    </a:lnTo>
                    <a:lnTo>
                      <a:pt x="2153" y="819"/>
                    </a:lnTo>
                    <a:lnTo>
                      <a:pt x="2259" y="955"/>
                    </a:lnTo>
                    <a:lnTo>
                      <a:pt x="2335" y="1092"/>
                    </a:lnTo>
                    <a:lnTo>
                      <a:pt x="2396" y="1228"/>
                    </a:lnTo>
                    <a:lnTo>
                      <a:pt x="2426" y="1289"/>
                    </a:lnTo>
                    <a:lnTo>
                      <a:pt x="2471" y="1334"/>
                    </a:lnTo>
                    <a:lnTo>
                      <a:pt x="2532" y="1349"/>
                    </a:lnTo>
                    <a:lnTo>
                      <a:pt x="2578" y="1365"/>
                    </a:lnTo>
                    <a:lnTo>
                      <a:pt x="2653" y="1349"/>
                    </a:lnTo>
                    <a:lnTo>
                      <a:pt x="2714" y="1319"/>
                    </a:lnTo>
                    <a:lnTo>
                      <a:pt x="2759" y="1259"/>
                    </a:lnTo>
                    <a:lnTo>
                      <a:pt x="2775" y="1183"/>
                    </a:lnTo>
                    <a:lnTo>
                      <a:pt x="2759" y="1107"/>
                    </a:lnTo>
                    <a:lnTo>
                      <a:pt x="2684" y="910"/>
                    </a:lnTo>
                    <a:lnTo>
                      <a:pt x="2578" y="728"/>
                    </a:lnTo>
                    <a:lnTo>
                      <a:pt x="2456" y="576"/>
                    </a:lnTo>
                    <a:lnTo>
                      <a:pt x="2305" y="425"/>
                    </a:lnTo>
                    <a:lnTo>
                      <a:pt x="2153" y="304"/>
                    </a:lnTo>
                    <a:lnTo>
                      <a:pt x="1971" y="198"/>
                    </a:lnTo>
                    <a:lnTo>
                      <a:pt x="1789" y="107"/>
                    </a:lnTo>
                    <a:lnTo>
                      <a:pt x="1577" y="46"/>
                    </a:lnTo>
                    <a:lnTo>
                      <a:pt x="1380" y="16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1380;p35">
                <a:extLst>
                  <a:ext uri="{FF2B5EF4-FFF2-40B4-BE49-F238E27FC236}">
                    <a16:creationId xmlns:a16="http://schemas.microsoft.com/office/drawing/2014/main" id="{FFC9653B-83C4-7187-3751-45461C3D5B2D}"/>
                  </a:ext>
                </a:extLst>
              </p:cNvPr>
              <p:cNvSpPr/>
              <p:nvPr/>
            </p:nvSpPr>
            <p:spPr>
              <a:xfrm>
                <a:off x="3046299" y="2125144"/>
                <a:ext cx="52815" cy="25839"/>
              </a:xfrm>
              <a:custGeom>
                <a:avLst/>
                <a:gdLst/>
                <a:ahLst/>
                <a:cxnLst/>
                <a:rect l="l" t="t" r="r" b="b"/>
                <a:pathLst>
                  <a:path w="2790" h="1365" extrusionOk="0">
                    <a:moveTo>
                      <a:pt x="1183" y="0"/>
                    </a:moveTo>
                    <a:lnTo>
                      <a:pt x="971" y="15"/>
                    </a:lnTo>
                    <a:lnTo>
                      <a:pt x="774" y="61"/>
                    </a:lnTo>
                    <a:lnTo>
                      <a:pt x="577" y="137"/>
                    </a:lnTo>
                    <a:lnTo>
                      <a:pt x="395" y="212"/>
                    </a:lnTo>
                    <a:lnTo>
                      <a:pt x="228" y="334"/>
                    </a:lnTo>
                    <a:lnTo>
                      <a:pt x="62" y="470"/>
                    </a:lnTo>
                    <a:lnTo>
                      <a:pt x="16" y="531"/>
                    </a:lnTo>
                    <a:lnTo>
                      <a:pt x="1" y="607"/>
                    </a:lnTo>
                    <a:lnTo>
                      <a:pt x="16" y="682"/>
                    </a:lnTo>
                    <a:lnTo>
                      <a:pt x="62" y="743"/>
                    </a:lnTo>
                    <a:lnTo>
                      <a:pt x="122" y="788"/>
                    </a:lnTo>
                    <a:lnTo>
                      <a:pt x="198" y="804"/>
                    </a:lnTo>
                    <a:lnTo>
                      <a:pt x="274" y="788"/>
                    </a:lnTo>
                    <a:lnTo>
                      <a:pt x="334" y="743"/>
                    </a:lnTo>
                    <a:lnTo>
                      <a:pt x="456" y="637"/>
                    </a:lnTo>
                    <a:lnTo>
                      <a:pt x="592" y="561"/>
                    </a:lnTo>
                    <a:lnTo>
                      <a:pt x="728" y="485"/>
                    </a:lnTo>
                    <a:lnTo>
                      <a:pt x="880" y="440"/>
                    </a:lnTo>
                    <a:lnTo>
                      <a:pt x="1032" y="409"/>
                    </a:lnTo>
                    <a:lnTo>
                      <a:pt x="1183" y="394"/>
                    </a:lnTo>
                    <a:lnTo>
                      <a:pt x="1350" y="394"/>
                    </a:lnTo>
                    <a:lnTo>
                      <a:pt x="1501" y="425"/>
                    </a:lnTo>
                    <a:lnTo>
                      <a:pt x="1668" y="470"/>
                    </a:lnTo>
                    <a:lnTo>
                      <a:pt x="1805" y="531"/>
                    </a:lnTo>
                    <a:lnTo>
                      <a:pt x="1941" y="622"/>
                    </a:lnTo>
                    <a:lnTo>
                      <a:pt x="2062" y="713"/>
                    </a:lnTo>
                    <a:lnTo>
                      <a:pt x="2168" y="819"/>
                    </a:lnTo>
                    <a:lnTo>
                      <a:pt x="2274" y="940"/>
                    </a:lnTo>
                    <a:lnTo>
                      <a:pt x="2350" y="1092"/>
                    </a:lnTo>
                    <a:lnTo>
                      <a:pt x="2411" y="1228"/>
                    </a:lnTo>
                    <a:lnTo>
                      <a:pt x="2441" y="1289"/>
                    </a:lnTo>
                    <a:lnTo>
                      <a:pt x="2487" y="1319"/>
                    </a:lnTo>
                    <a:lnTo>
                      <a:pt x="2532" y="1349"/>
                    </a:lnTo>
                    <a:lnTo>
                      <a:pt x="2593" y="1364"/>
                    </a:lnTo>
                    <a:lnTo>
                      <a:pt x="2668" y="1349"/>
                    </a:lnTo>
                    <a:lnTo>
                      <a:pt x="2729" y="1304"/>
                    </a:lnTo>
                    <a:lnTo>
                      <a:pt x="2775" y="1243"/>
                    </a:lnTo>
                    <a:lnTo>
                      <a:pt x="2790" y="1182"/>
                    </a:lnTo>
                    <a:lnTo>
                      <a:pt x="2775" y="1107"/>
                    </a:lnTo>
                    <a:lnTo>
                      <a:pt x="2699" y="910"/>
                    </a:lnTo>
                    <a:lnTo>
                      <a:pt x="2593" y="728"/>
                    </a:lnTo>
                    <a:lnTo>
                      <a:pt x="2471" y="561"/>
                    </a:lnTo>
                    <a:lnTo>
                      <a:pt x="2320" y="425"/>
                    </a:lnTo>
                    <a:lnTo>
                      <a:pt x="2168" y="303"/>
                    </a:lnTo>
                    <a:lnTo>
                      <a:pt x="1986" y="197"/>
                    </a:lnTo>
                    <a:lnTo>
                      <a:pt x="1789" y="106"/>
                    </a:lnTo>
                    <a:lnTo>
                      <a:pt x="1592" y="46"/>
                    </a:lnTo>
                    <a:lnTo>
                      <a:pt x="1395" y="15"/>
                    </a:lnTo>
                    <a:lnTo>
                      <a:pt x="11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1381;p35">
                <a:extLst>
                  <a:ext uri="{FF2B5EF4-FFF2-40B4-BE49-F238E27FC236}">
                    <a16:creationId xmlns:a16="http://schemas.microsoft.com/office/drawing/2014/main" id="{3ED830E2-4825-1518-783D-773CBB20D37D}"/>
                  </a:ext>
                </a:extLst>
              </p:cNvPr>
              <p:cNvSpPr/>
              <p:nvPr/>
            </p:nvSpPr>
            <p:spPr>
              <a:xfrm>
                <a:off x="2943301" y="2171333"/>
                <a:ext cx="76913" cy="64854"/>
              </a:xfrm>
              <a:custGeom>
                <a:avLst/>
                <a:gdLst/>
                <a:ahLst/>
                <a:cxnLst/>
                <a:rect l="l" t="t" r="r" b="b"/>
                <a:pathLst>
                  <a:path w="4063" h="3426" extrusionOk="0">
                    <a:moveTo>
                      <a:pt x="46" y="0"/>
                    </a:moveTo>
                    <a:lnTo>
                      <a:pt x="16" y="16"/>
                    </a:lnTo>
                    <a:lnTo>
                      <a:pt x="1" y="46"/>
                    </a:lnTo>
                    <a:lnTo>
                      <a:pt x="1" y="76"/>
                    </a:lnTo>
                    <a:lnTo>
                      <a:pt x="1" y="91"/>
                    </a:lnTo>
                    <a:lnTo>
                      <a:pt x="152" y="410"/>
                    </a:lnTo>
                    <a:lnTo>
                      <a:pt x="289" y="713"/>
                    </a:lnTo>
                    <a:lnTo>
                      <a:pt x="455" y="1016"/>
                    </a:lnTo>
                    <a:lnTo>
                      <a:pt x="531" y="1152"/>
                    </a:lnTo>
                    <a:lnTo>
                      <a:pt x="637" y="1304"/>
                    </a:lnTo>
                    <a:lnTo>
                      <a:pt x="819" y="1592"/>
                    </a:lnTo>
                    <a:lnTo>
                      <a:pt x="1031" y="1850"/>
                    </a:lnTo>
                    <a:lnTo>
                      <a:pt x="1137" y="1986"/>
                    </a:lnTo>
                    <a:lnTo>
                      <a:pt x="1243" y="2122"/>
                    </a:lnTo>
                    <a:lnTo>
                      <a:pt x="1365" y="2244"/>
                    </a:lnTo>
                    <a:lnTo>
                      <a:pt x="1486" y="2365"/>
                    </a:lnTo>
                    <a:lnTo>
                      <a:pt x="1744" y="2607"/>
                    </a:lnTo>
                    <a:lnTo>
                      <a:pt x="2016" y="2820"/>
                    </a:lnTo>
                    <a:lnTo>
                      <a:pt x="2304" y="3001"/>
                    </a:lnTo>
                    <a:lnTo>
                      <a:pt x="2608" y="3168"/>
                    </a:lnTo>
                    <a:lnTo>
                      <a:pt x="2941" y="3289"/>
                    </a:lnTo>
                    <a:lnTo>
                      <a:pt x="3108" y="3350"/>
                    </a:lnTo>
                    <a:lnTo>
                      <a:pt x="3274" y="3380"/>
                    </a:lnTo>
                    <a:lnTo>
                      <a:pt x="3456" y="3411"/>
                    </a:lnTo>
                    <a:lnTo>
                      <a:pt x="3623" y="3426"/>
                    </a:lnTo>
                    <a:lnTo>
                      <a:pt x="3987" y="3426"/>
                    </a:lnTo>
                    <a:lnTo>
                      <a:pt x="4017" y="3411"/>
                    </a:lnTo>
                    <a:lnTo>
                      <a:pt x="4047" y="3396"/>
                    </a:lnTo>
                    <a:lnTo>
                      <a:pt x="4063" y="3365"/>
                    </a:lnTo>
                    <a:lnTo>
                      <a:pt x="4063" y="3335"/>
                    </a:lnTo>
                    <a:lnTo>
                      <a:pt x="4063" y="3289"/>
                    </a:lnTo>
                    <a:lnTo>
                      <a:pt x="4047" y="3259"/>
                    </a:lnTo>
                    <a:lnTo>
                      <a:pt x="4017" y="3244"/>
                    </a:lnTo>
                    <a:lnTo>
                      <a:pt x="3972" y="3229"/>
                    </a:lnTo>
                    <a:lnTo>
                      <a:pt x="3805" y="3214"/>
                    </a:lnTo>
                    <a:lnTo>
                      <a:pt x="3653" y="3183"/>
                    </a:lnTo>
                    <a:lnTo>
                      <a:pt x="3350" y="3108"/>
                    </a:lnTo>
                    <a:lnTo>
                      <a:pt x="3199" y="3062"/>
                    </a:lnTo>
                    <a:lnTo>
                      <a:pt x="3047" y="3001"/>
                    </a:lnTo>
                    <a:lnTo>
                      <a:pt x="2971" y="2971"/>
                    </a:lnTo>
                    <a:lnTo>
                      <a:pt x="2896" y="2941"/>
                    </a:lnTo>
                    <a:lnTo>
                      <a:pt x="2759" y="2880"/>
                    </a:lnTo>
                    <a:lnTo>
                      <a:pt x="2486" y="2714"/>
                    </a:lnTo>
                    <a:lnTo>
                      <a:pt x="2214" y="2532"/>
                    </a:lnTo>
                    <a:lnTo>
                      <a:pt x="1956" y="2335"/>
                    </a:lnTo>
                    <a:lnTo>
                      <a:pt x="1729" y="2122"/>
                    </a:lnTo>
                    <a:lnTo>
                      <a:pt x="1607" y="2001"/>
                    </a:lnTo>
                    <a:lnTo>
                      <a:pt x="1486" y="1895"/>
                    </a:lnTo>
                    <a:lnTo>
                      <a:pt x="1380" y="1774"/>
                    </a:lnTo>
                    <a:lnTo>
                      <a:pt x="1274" y="1653"/>
                    </a:lnTo>
                    <a:lnTo>
                      <a:pt x="1062" y="1395"/>
                    </a:lnTo>
                    <a:lnTo>
                      <a:pt x="865" y="1137"/>
                    </a:lnTo>
                    <a:lnTo>
                      <a:pt x="758" y="1001"/>
                    </a:lnTo>
                    <a:lnTo>
                      <a:pt x="668" y="864"/>
                    </a:lnTo>
                    <a:lnTo>
                      <a:pt x="486" y="592"/>
                    </a:lnTo>
                    <a:lnTo>
                      <a:pt x="137" y="31"/>
                    </a:lnTo>
                    <a:lnTo>
                      <a:pt x="122" y="3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1382;p35">
                <a:extLst>
                  <a:ext uri="{FF2B5EF4-FFF2-40B4-BE49-F238E27FC236}">
                    <a16:creationId xmlns:a16="http://schemas.microsoft.com/office/drawing/2014/main" id="{912E7318-2FE2-9E6E-A551-A9A3938CFD3E}"/>
                  </a:ext>
                </a:extLst>
              </p:cNvPr>
              <p:cNvSpPr/>
              <p:nvPr/>
            </p:nvSpPr>
            <p:spPr>
              <a:xfrm>
                <a:off x="2998103" y="2183959"/>
                <a:ext cx="31007" cy="22678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98" extrusionOk="0">
                    <a:moveTo>
                      <a:pt x="46" y="0"/>
                    </a:moveTo>
                    <a:lnTo>
                      <a:pt x="1" y="182"/>
                    </a:lnTo>
                    <a:lnTo>
                      <a:pt x="1" y="379"/>
                    </a:lnTo>
                    <a:lnTo>
                      <a:pt x="31" y="546"/>
                    </a:lnTo>
                    <a:lnTo>
                      <a:pt x="76" y="713"/>
                    </a:lnTo>
                    <a:lnTo>
                      <a:pt x="167" y="864"/>
                    </a:lnTo>
                    <a:lnTo>
                      <a:pt x="273" y="986"/>
                    </a:lnTo>
                    <a:lnTo>
                      <a:pt x="334" y="1046"/>
                    </a:lnTo>
                    <a:lnTo>
                      <a:pt x="395" y="1092"/>
                    </a:lnTo>
                    <a:lnTo>
                      <a:pt x="470" y="1122"/>
                    </a:lnTo>
                    <a:lnTo>
                      <a:pt x="546" y="1152"/>
                    </a:lnTo>
                    <a:lnTo>
                      <a:pt x="622" y="1183"/>
                    </a:lnTo>
                    <a:lnTo>
                      <a:pt x="713" y="1198"/>
                    </a:lnTo>
                    <a:lnTo>
                      <a:pt x="789" y="1198"/>
                    </a:lnTo>
                    <a:lnTo>
                      <a:pt x="880" y="1183"/>
                    </a:lnTo>
                    <a:lnTo>
                      <a:pt x="1031" y="1152"/>
                    </a:lnTo>
                    <a:lnTo>
                      <a:pt x="1183" y="1076"/>
                    </a:lnTo>
                    <a:lnTo>
                      <a:pt x="1319" y="970"/>
                    </a:lnTo>
                    <a:lnTo>
                      <a:pt x="1456" y="849"/>
                    </a:lnTo>
                    <a:lnTo>
                      <a:pt x="1562" y="682"/>
                    </a:lnTo>
                    <a:lnTo>
                      <a:pt x="1637" y="516"/>
                    </a:lnTo>
                    <a:lnTo>
                      <a:pt x="1425" y="561"/>
                    </a:lnTo>
                    <a:lnTo>
                      <a:pt x="1198" y="576"/>
                    </a:lnTo>
                    <a:lnTo>
                      <a:pt x="971" y="561"/>
                    </a:lnTo>
                    <a:lnTo>
                      <a:pt x="865" y="546"/>
                    </a:lnTo>
                    <a:lnTo>
                      <a:pt x="758" y="516"/>
                    </a:lnTo>
                    <a:lnTo>
                      <a:pt x="652" y="470"/>
                    </a:lnTo>
                    <a:lnTo>
                      <a:pt x="546" y="425"/>
                    </a:lnTo>
                    <a:lnTo>
                      <a:pt x="364" y="303"/>
                    </a:lnTo>
                    <a:lnTo>
                      <a:pt x="198" y="16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DDB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1383;p35">
                <a:extLst>
                  <a:ext uri="{FF2B5EF4-FFF2-40B4-BE49-F238E27FC236}">
                    <a16:creationId xmlns:a16="http://schemas.microsoft.com/office/drawing/2014/main" id="{265B4963-FA5E-0C5D-DEAB-9521E6C6BA08}"/>
                  </a:ext>
                </a:extLst>
              </p:cNvPr>
              <p:cNvSpPr/>
              <p:nvPr/>
            </p:nvSpPr>
            <p:spPr>
              <a:xfrm>
                <a:off x="2830838" y="1929748"/>
                <a:ext cx="327394" cy="347195"/>
              </a:xfrm>
              <a:custGeom>
                <a:avLst/>
                <a:gdLst/>
                <a:ahLst/>
                <a:cxnLst/>
                <a:rect l="l" t="t" r="r" b="b"/>
                <a:pathLst>
                  <a:path w="17295" h="18341" extrusionOk="0">
                    <a:moveTo>
                      <a:pt x="6139" y="1"/>
                    </a:moveTo>
                    <a:lnTo>
                      <a:pt x="5942" y="16"/>
                    </a:lnTo>
                    <a:lnTo>
                      <a:pt x="5714" y="31"/>
                    </a:lnTo>
                    <a:lnTo>
                      <a:pt x="5260" y="107"/>
                    </a:lnTo>
                    <a:lnTo>
                      <a:pt x="4790" y="213"/>
                    </a:lnTo>
                    <a:lnTo>
                      <a:pt x="4305" y="349"/>
                    </a:lnTo>
                    <a:lnTo>
                      <a:pt x="3820" y="531"/>
                    </a:lnTo>
                    <a:lnTo>
                      <a:pt x="3592" y="622"/>
                    </a:lnTo>
                    <a:lnTo>
                      <a:pt x="3380" y="728"/>
                    </a:lnTo>
                    <a:lnTo>
                      <a:pt x="3168" y="834"/>
                    </a:lnTo>
                    <a:lnTo>
                      <a:pt x="2971" y="955"/>
                    </a:lnTo>
                    <a:lnTo>
                      <a:pt x="2789" y="1077"/>
                    </a:lnTo>
                    <a:lnTo>
                      <a:pt x="2622" y="1198"/>
                    </a:lnTo>
                    <a:lnTo>
                      <a:pt x="2471" y="1334"/>
                    </a:lnTo>
                    <a:lnTo>
                      <a:pt x="2349" y="1456"/>
                    </a:lnTo>
                    <a:lnTo>
                      <a:pt x="2243" y="1592"/>
                    </a:lnTo>
                    <a:lnTo>
                      <a:pt x="2168" y="1728"/>
                    </a:lnTo>
                    <a:lnTo>
                      <a:pt x="1834" y="2380"/>
                    </a:lnTo>
                    <a:lnTo>
                      <a:pt x="1440" y="3168"/>
                    </a:lnTo>
                    <a:lnTo>
                      <a:pt x="1213" y="3608"/>
                    </a:lnTo>
                    <a:lnTo>
                      <a:pt x="1001" y="4078"/>
                    </a:lnTo>
                    <a:lnTo>
                      <a:pt x="788" y="4593"/>
                    </a:lnTo>
                    <a:lnTo>
                      <a:pt x="591" y="5123"/>
                    </a:lnTo>
                    <a:lnTo>
                      <a:pt x="409" y="5669"/>
                    </a:lnTo>
                    <a:lnTo>
                      <a:pt x="258" y="6260"/>
                    </a:lnTo>
                    <a:lnTo>
                      <a:pt x="182" y="6548"/>
                    </a:lnTo>
                    <a:lnTo>
                      <a:pt x="137" y="6851"/>
                    </a:lnTo>
                    <a:lnTo>
                      <a:pt x="76" y="7154"/>
                    </a:lnTo>
                    <a:lnTo>
                      <a:pt x="46" y="7473"/>
                    </a:lnTo>
                    <a:lnTo>
                      <a:pt x="15" y="7776"/>
                    </a:lnTo>
                    <a:lnTo>
                      <a:pt x="0" y="8094"/>
                    </a:lnTo>
                    <a:lnTo>
                      <a:pt x="0" y="8428"/>
                    </a:lnTo>
                    <a:lnTo>
                      <a:pt x="0" y="8746"/>
                    </a:lnTo>
                    <a:lnTo>
                      <a:pt x="31" y="9064"/>
                    </a:lnTo>
                    <a:lnTo>
                      <a:pt x="61" y="9398"/>
                    </a:lnTo>
                    <a:lnTo>
                      <a:pt x="121" y="9731"/>
                    </a:lnTo>
                    <a:lnTo>
                      <a:pt x="182" y="10065"/>
                    </a:lnTo>
                    <a:lnTo>
                      <a:pt x="349" y="10716"/>
                    </a:lnTo>
                    <a:lnTo>
                      <a:pt x="531" y="11307"/>
                    </a:lnTo>
                    <a:lnTo>
                      <a:pt x="697" y="11868"/>
                    </a:lnTo>
                    <a:lnTo>
                      <a:pt x="879" y="12399"/>
                    </a:lnTo>
                    <a:lnTo>
                      <a:pt x="1228" y="13338"/>
                    </a:lnTo>
                    <a:lnTo>
                      <a:pt x="1531" y="14172"/>
                    </a:lnTo>
                    <a:lnTo>
                      <a:pt x="1667" y="14551"/>
                    </a:lnTo>
                    <a:lnTo>
                      <a:pt x="1774" y="14930"/>
                    </a:lnTo>
                    <a:lnTo>
                      <a:pt x="1849" y="15278"/>
                    </a:lnTo>
                    <a:lnTo>
                      <a:pt x="1895" y="15612"/>
                    </a:lnTo>
                    <a:lnTo>
                      <a:pt x="1925" y="15945"/>
                    </a:lnTo>
                    <a:lnTo>
                      <a:pt x="1910" y="16112"/>
                    </a:lnTo>
                    <a:lnTo>
                      <a:pt x="1895" y="16279"/>
                    </a:lnTo>
                    <a:lnTo>
                      <a:pt x="1880" y="16446"/>
                    </a:lnTo>
                    <a:lnTo>
                      <a:pt x="1834" y="16612"/>
                    </a:lnTo>
                    <a:lnTo>
                      <a:pt x="1789" y="16764"/>
                    </a:lnTo>
                    <a:lnTo>
                      <a:pt x="1743" y="16931"/>
                    </a:lnTo>
                    <a:lnTo>
                      <a:pt x="1758" y="17234"/>
                    </a:lnTo>
                    <a:lnTo>
                      <a:pt x="1804" y="17537"/>
                    </a:lnTo>
                    <a:lnTo>
                      <a:pt x="1849" y="17688"/>
                    </a:lnTo>
                    <a:lnTo>
                      <a:pt x="1895" y="17825"/>
                    </a:lnTo>
                    <a:lnTo>
                      <a:pt x="1955" y="17961"/>
                    </a:lnTo>
                    <a:lnTo>
                      <a:pt x="2031" y="18067"/>
                    </a:lnTo>
                    <a:lnTo>
                      <a:pt x="2107" y="18173"/>
                    </a:lnTo>
                    <a:lnTo>
                      <a:pt x="2183" y="18264"/>
                    </a:lnTo>
                    <a:lnTo>
                      <a:pt x="2289" y="18310"/>
                    </a:lnTo>
                    <a:lnTo>
                      <a:pt x="2380" y="18340"/>
                    </a:lnTo>
                    <a:lnTo>
                      <a:pt x="2501" y="18340"/>
                    </a:lnTo>
                    <a:lnTo>
                      <a:pt x="2622" y="18310"/>
                    </a:lnTo>
                    <a:lnTo>
                      <a:pt x="2744" y="18249"/>
                    </a:lnTo>
                    <a:lnTo>
                      <a:pt x="2880" y="18143"/>
                    </a:lnTo>
                    <a:lnTo>
                      <a:pt x="3471" y="17037"/>
                    </a:lnTo>
                    <a:lnTo>
                      <a:pt x="3380" y="16415"/>
                    </a:lnTo>
                    <a:lnTo>
                      <a:pt x="3198" y="14915"/>
                    </a:lnTo>
                    <a:lnTo>
                      <a:pt x="3107" y="14036"/>
                    </a:lnTo>
                    <a:lnTo>
                      <a:pt x="3016" y="13172"/>
                    </a:lnTo>
                    <a:lnTo>
                      <a:pt x="2956" y="12399"/>
                    </a:lnTo>
                    <a:lnTo>
                      <a:pt x="2941" y="12065"/>
                    </a:lnTo>
                    <a:lnTo>
                      <a:pt x="2941" y="11792"/>
                    </a:lnTo>
                    <a:lnTo>
                      <a:pt x="2941" y="11747"/>
                    </a:lnTo>
                    <a:lnTo>
                      <a:pt x="2925" y="11701"/>
                    </a:lnTo>
                    <a:lnTo>
                      <a:pt x="2865" y="11641"/>
                    </a:lnTo>
                    <a:lnTo>
                      <a:pt x="2804" y="11580"/>
                    </a:lnTo>
                    <a:lnTo>
                      <a:pt x="2698" y="11535"/>
                    </a:lnTo>
                    <a:lnTo>
                      <a:pt x="2456" y="11444"/>
                    </a:lnTo>
                    <a:lnTo>
                      <a:pt x="2319" y="11398"/>
                    </a:lnTo>
                    <a:lnTo>
                      <a:pt x="2168" y="11338"/>
                    </a:lnTo>
                    <a:lnTo>
                      <a:pt x="2031" y="11262"/>
                    </a:lnTo>
                    <a:lnTo>
                      <a:pt x="1880" y="11156"/>
                    </a:lnTo>
                    <a:lnTo>
                      <a:pt x="1758" y="11035"/>
                    </a:lnTo>
                    <a:lnTo>
                      <a:pt x="1637" y="10883"/>
                    </a:lnTo>
                    <a:lnTo>
                      <a:pt x="1531" y="10701"/>
                    </a:lnTo>
                    <a:lnTo>
                      <a:pt x="1486" y="10595"/>
                    </a:lnTo>
                    <a:lnTo>
                      <a:pt x="1455" y="10474"/>
                    </a:lnTo>
                    <a:lnTo>
                      <a:pt x="1425" y="10337"/>
                    </a:lnTo>
                    <a:lnTo>
                      <a:pt x="1395" y="10201"/>
                    </a:lnTo>
                    <a:lnTo>
                      <a:pt x="1379" y="10049"/>
                    </a:lnTo>
                    <a:lnTo>
                      <a:pt x="1379" y="9883"/>
                    </a:lnTo>
                    <a:lnTo>
                      <a:pt x="1410" y="9686"/>
                    </a:lnTo>
                    <a:lnTo>
                      <a:pt x="1440" y="9519"/>
                    </a:lnTo>
                    <a:lnTo>
                      <a:pt x="1470" y="9367"/>
                    </a:lnTo>
                    <a:lnTo>
                      <a:pt x="1516" y="9246"/>
                    </a:lnTo>
                    <a:lnTo>
                      <a:pt x="1561" y="9140"/>
                    </a:lnTo>
                    <a:lnTo>
                      <a:pt x="1622" y="9049"/>
                    </a:lnTo>
                    <a:lnTo>
                      <a:pt x="1683" y="8973"/>
                    </a:lnTo>
                    <a:lnTo>
                      <a:pt x="1743" y="8928"/>
                    </a:lnTo>
                    <a:lnTo>
                      <a:pt x="1819" y="8882"/>
                    </a:lnTo>
                    <a:lnTo>
                      <a:pt x="1895" y="8852"/>
                    </a:lnTo>
                    <a:lnTo>
                      <a:pt x="1971" y="8837"/>
                    </a:lnTo>
                    <a:lnTo>
                      <a:pt x="2122" y="8837"/>
                    </a:lnTo>
                    <a:lnTo>
                      <a:pt x="2213" y="8852"/>
                    </a:lnTo>
                    <a:lnTo>
                      <a:pt x="2380" y="8913"/>
                    </a:lnTo>
                    <a:lnTo>
                      <a:pt x="2547" y="9004"/>
                    </a:lnTo>
                    <a:lnTo>
                      <a:pt x="2713" y="9110"/>
                    </a:lnTo>
                    <a:lnTo>
                      <a:pt x="3032" y="9322"/>
                    </a:lnTo>
                    <a:lnTo>
                      <a:pt x="3304" y="9504"/>
                    </a:lnTo>
                    <a:lnTo>
                      <a:pt x="3410" y="9564"/>
                    </a:lnTo>
                    <a:lnTo>
                      <a:pt x="3486" y="9580"/>
                    </a:lnTo>
                    <a:lnTo>
                      <a:pt x="3683" y="9580"/>
                    </a:lnTo>
                    <a:lnTo>
                      <a:pt x="3865" y="9564"/>
                    </a:lnTo>
                    <a:lnTo>
                      <a:pt x="4047" y="9534"/>
                    </a:lnTo>
                    <a:lnTo>
                      <a:pt x="4229" y="9489"/>
                    </a:lnTo>
                    <a:lnTo>
                      <a:pt x="4396" y="9428"/>
                    </a:lnTo>
                    <a:lnTo>
                      <a:pt x="4562" y="9337"/>
                    </a:lnTo>
                    <a:lnTo>
                      <a:pt x="4744" y="9216"/>
                    </a:lnTo>
                    <a:lnTo>
                      <a:pt x="4911" y="9079"/>
                    </a:lnTo>
                    <a:lnTo>
                      <a:pt x="5093" y="8913"/>
                    </a:lnTo>
                    <a:lnTo>
                      <a:pt x="5275" y="8700"/>
                    </a:lnTo>
                    <a:lnTo>
                      <a:pt x="5472" y="8458"/>
                    </a:lnTo>
                    <a:lnTo>
                      <a:pt x="5684" y="8185"/>
                    </a:lnTo>
                    <a:lnTo>
                      <a:pt x="5896" y="7867"/>
                    </a:lnTo>
                    <a:lnTo>
                      <a:pt x="6139" y="7518"/>
                    </a:lnTo>
                    <a:lnTo>
                      <a:pt x="6669" y="6654"/>
                    </a:lnTo>
                    <a:lnTo>
                      <a:pt x="6775" y="6760"/>
                    </a:lnTo>
                    <a:lnTo>
                      <a:pt x="7078" y="7064"/>
                    </a:lnTo>
                    <a:lnTo>
                      <a:pt x="7306" y="7261"/>
                    </a:lnTo>
                    <a:lnTo>
                      <a:pt x="7579" y="7473"/>
                    </a:lnTo>
                    <a:lnTo>
                      <a:pt x="7882" y="7700"/>
                    </a:lnTo>
                    <a:lnTo>
                      <a:pt x="8230" y="7927"/>
                    </a:lnTo>
                    <a:lnTo>
                      <a:pt x="8609" y="8140"/>
                    </a:lnTo>
                    <a:lnTo>
                      <a:pt x="9034" y="8337"/>
                    </a:lnTo>
                    <a:lnTo>
                      <a:pt x="9261" y="8428"/>
                    </a:lnTo>
                    <a:lnTo>
                      <a:pt x="9488" y="8519"/>
                    </a:lnTo>
                    <a:lnTo>
                      <a:pt x="9731" y="8594"/>
                    </a:lnTo>
                    <a:lnTo>
                      <a:pt x="9988" y="8655"/>
                    </a:lnTo>
                    <a:lnTo>
                      <a:pt x="10246" y="8700"/>
                    </a:lnTo>
                    <a:lnTo>
                      <a:pt x="10504" y="8746"/>
                    </a:lnTo>
                    <a:lnTo>
                      <a:pt x="10777" y="8776"/>
                    </a:lnTo>
                    <a:lnTo>
                      <a:pt x="11049" y="8791"/>
                    </a:lnTo>
                    <a:lnTo>
                      <a:pt x="11337" y="8791"/>
                    </a:lnTo>
                    <a:lnTo>
                      <a:pt x="11625" y="8761"/>
                    </a:lnTo>
                    <a:lnTo>
                      <a:pt x="11913" y="8731"/>
                    </a:lnTo>
                    <a:lnTo>
                      <a:pt x="12217" y="8670"/>
                    </a:lnTo>
                    <a:lnTo>
                      <a:pt x="12323" y="8746"/>
                    </a:lnTo>
                    <a:lnTo>
                      <a:pt x="12626" y="8928"/>
                    </a:lnTo>
                    <a:lnTo>
                      <a:pt x="13065" y="9170"/>
                    </a:lnTo>
                    <a:lnTo>
                      <a:pt x="13323" y="9307"/>
                    </a:lnTo>
                    <a:lnTo>
                      <a:pt x="13626" y="9428"/>
                    </a:lnTo>
                    <a:lnTo>
                      <a:pt x="13929" y="9549"/>
                    </a:lnTo>
                    <a:lnTo>
                      <a:pt x="14248" y="9640"/>
                    </a:lnTo>
                    <a:lnTo>
                      <a:pt x="14581" y="9716"/>
                    </a:lnTo>
                    <a:lnTo>
                      <a:pt x="14930" y="9777"/>
                    </a:lnTo>
                    <a:lnTo>
                      <a:pt x="15096" y="9792"/>
                    </a:lnTo>
                    <a:lnTo>
                      <a:pt x="15430" y="9792"/>
                    </a:lnTo>
                    <a:lnTo>
                      <a:pt x="15596" y="9777"/>
                    </a:lnTo>
                    <a:lnTo>
                      <a:pt x="15763" y="9746"/>
                    </a:lnTo>
                    <a:lnTo>
                      <a:pt x="15915" y="9701"/>
                    </a:lnTo>
                    <a:lnTo>
                      <a:pt x="16081" y="9655"/>
                    </a:lnTo>
                    <a:lnTo>
                      <a:pt x="16233" y="9580"/>
                    </a:lnTo>
                    <a:lnTo>
                      <a:pt x="16385" y="9504"/>
                    </a:lnTo>
                    <a:lnTo>
                      <a:pt x="16521" y="9398"/>
                    </a:lnTo>
                    <a:lnTo>
                      <a:pt x="16642" y="9276"/>
                    </a:lnTo>
                    <a:lnTo>
                      <a:pt x="16748" y="9155"/>
                    </a:lnTo>
                    <a:lnTo>
                      <a:pt x="16854" y="9004"/>
                    </a:lnTo>
                    <a:lnTo>
                      <a:pt x="16945" y="8852"/>
                    </a:lnTo>
                    <a:lnTo>
                      <a:pt x="17036" y="8685"/>
                    </a:lnTo>
                    <a:lnTo>
                      <a:pt x="17097" y="8503"/>
                    </a:lnTo>
                    <a:lnTo>
                      <a:pt x="17158" y="8306"/>
                    </a:lnTo>
                    <a:lnTo>
                      <a:pt x="17218" y="8109"/>
                    </a:lnTo>
                    <a:lnTo>
                      <a:pt x="17249" y="7912"/>
                    </a:lnTo>
                    <a:lnTo>
                      <a:pt x="17279" y="7700"/>
                    </a:lnTo>
                    <a:lnTo>
                      <a:pt x="17294" y="7473"/>
                    </a:lnTo>
                    <a:lnTo>
                      <a:pt x="17294" y="7261"/>
                    </a:lnTo>
                    <a:lnTo>
                      <a:pt x="17279" y="7033"/>
                    </a:lnTo>
                    <a:lnTo>
                      <a:pt x="17264" y="6806"/>
                    </a:lnTo>
                    <a:lnTo>
                      <a:pt x="17233" y="6563"/>
                    </a:lnTo>
                    <a:lnTo>
                      <a:pt x="17188" y="6336"/>
                    </a:lnTo>
                    <a:lnTo>
                      <a:pt x="17142" y="6109"/>
                    </a:lnTo>
                    <a:lnTo>
                      <a:pt x="17067" y="5881"/>
                    </a:lnTo>
                    <a:lnTo>
                      <a:pt x="16991" y="5654"/>
                    </a:lnTo>
                    <a:lnTo>
                      <a:pt x="16900" y="5427"/>
                    </a:lnTo>
                    <a:lnTo>
                      <a:pt x="16794" y="5214"/>
                    </a:lnTo>
                    <a:lnTo>
                      <a:pt x="16688" y="5002"/>
                    </a:lnTo>
                    <a:lnTo>
                      <a:pt x="16551" y="4805"/>
                    </a:lnTo>
                    <a:lnTo>
                      <a:pt x="16415" y="4608"/>
                    </a:lnTo>
                    <a:lnTo>
                      <a:pt x="16263" y="4411"/>
                    </a:lnTo>
                    <a:lnTo>
                      <a:pt x="16097" y="4229"/>
                    </a:lnTo>
                    <a:lnTo>
                      <a:pt x="15930" y="4063"/>
                    </a:lnTo>
                    <a:lnTo>
                      <a:pt x="15733" y="3911"/>
                    </a:lnTo>
                    <a:lnTo>
                      <a:pt x="15536" y="3775"/>
                    </a:lnTo>
                    <a:lnTo>
                      <a:pt x="15324" y="3638"/>
                    </a:lnTo>
                    <a:lnTo>
                      <a:pt x="15324" y="3638"/>
                    </a:lnTo>
                    <a:lnTo>
                      <a:pt x="15475" y="3653"/>
                    </a:lnTo>
                    <a:lnTo>
                      <a:pt x="15627" y="3653"/>
                    </a:lnTo>
                    <a:lnTo>
                      <a:pt x="15748" y="3638"/>
                    </a:lnTo>
                    <a:lnTo>
                      <a:pt x="15869" y="3623"/>
                    </a:lnTo>
                    <a:lnTo>
                      <a:pt x="15991" y="3593"/>
                    </a:lnTo>
                    <a:lnTo>
                      <a:pt x="16081" y="3562"/>
                    </a:lnTo>
                    <a:lnTo>
                      <a:pt x="16172" y="3517"/>
                    </a:lnTo>
                    <a:lnTo>
                      <a:pt x="16248" y="3471"/>
                    </a:lnTo>
                    <a:lnTo>
                      <a:pt x="16309" y="3411"/>
                    </a:lnTo>
                    <a:lnTo>
                      <a:pt x="16354" y="3350"/>
                    </a:lnTo>
                    <a:lnTo>
                      <a:pt x="16385" y="3290"/>
                    </a:lnTo>
                    <a:lnTo>
                      <a:pt x="16400" y="3214"/>
                    </a:lnTo>
                    <a:lnTo>
                      <a:pt x="16400" y="3138"/>
                    </a:lnTo>
                    <a:lnTo>
                      <a:pt x="16400" y="3062"/>
                    </a:lnTo>
                    <a:lnTo>
                      <a:pt x="16369" y="2986"/>
                    </a:lnTo>
                    <a:lnTo>
                      <a:pt x="16324" y="2895"/>
                    </a:lnTo>
                    <a:lnTo>
                      <a:pt x="16279" y="2805"/>
                    </a:lnTo>
                    <a:lnTo>
                      <a:pt x="16203" y="2714"/>
                    </a:lnTo>
                    <a:lnTo>
                      <a:pt x="16112" y="2638"/>
                    </a:lnTo>
                    <a:lnTo>
                      <a:pt x="16006" y="2547"/>
                    </a:lnTo>
                    <a:lnTo>
                      <a:pt x="15884" y="2456"/>
                    </a:lnTo>
                    <a:lnTo>
                      <a:pt x="15748" y="2365"/>
                    </a:lnTo>
                    <a:lnTo>
                      <a:pt x="15596" y="2274"/>
                    </a:lnTo>
                    <a:lnTo>
                      <a:pt x="15415" y="2198"/>
                    </a:lnTo>
                    <a:lnTo>
                      <a:pt x="15233" y="2107"/>
                    </a:lnTo>
                    <a:lnTo>
                      <a:pt x="15021" y="2032"/>
                    </a:lnTo>
                    <a:lnTo>
                      <a:pt x="14793" y="1956"/>
                    </a:lnTo>
                    <a:lnTo>
                      <a:pt x="14536" y="1880"/>
                    </a:lnTo>
                    <a:lnTo>
                      <a:pt x="14278" y="1804"/>
                    </a:lnTo>
                    <a:lnTo>
                      <a:pt x="13990" y="1744"/>
                    </a:lnTo>
                    <a:lnTo>
                      <a:pt x="13687" y="1683"/>
                    </a:lnTo>
                    <a:lnTo>
                      <a:pt x="13353" y="1637"/>
                    </a:lnTo>
                    <a:lnTo>
                      <a:pt x="13444" y="1592"/>
                    </a:lnTo>
                    <a:lnTo>
                      <a:pt x="13520" y="1547"/>
                    </a:lnTo>
                    <a:lnTo>
                      <a:pt x="13565" y="1486"/>
                    </a:lnTo>
                    <a:lnTo>
                      <a:pt x="13581" y="1425"/>
                    </a:lnTo>
                    <a:lnTo>
                      <a:pt x="13596" y="1365"/>
                    </a:lnTo>
                    <a:lnTo>
                      <a:pt x="13581" y="1289"/>
                    </a:lnTo>
                    <a:lnTo>
                      <a:pt x="13535" y="1228"/>
                    </a:lnTo>
                    <a:lnTo>
                      <a:pt x="13475" y="1152"/>
                    </a:lnTo>
                    <a:lnTo>
                      <a:pt x="13399" y="1077"/>
                    </a:lnTo>
                    <a:lnTo>
                      <a:pt x="13308" y="1016"/>
                    </a:lnTo>
                    <a:lnTo>
                      <a:pt x="13187" y="940"/>
                    </a:lnTo>
                    <a:lnTo>
                      <a:pt x="13050" y="864"/>
                    </a:lnTo>
                    <a:lnTo>
                      <a:pt x="12899" y="804"/>
                    </a:lnTo>
                    <a:lnTo>
                      <a:pt x="12732" y="743"/>
                    </a:lnTo>
                    <a:lnTo>
                      <a:pt x="12550" y="683"/>
                    </a:lnTo>
                    <a:lnTo>
                      <a:pt x="12338" y="622"/>
                    </a:lnTo>
                    <a:lnTo>
                      <a:pt x="12110" y="576"/>
                    </a:lnTo>
                    <a:lnTo>
                      <a:pt x="11883" y="531"/>
                    </a:lnTo>
                    <a:lnTo>
                      <a:pt x="11625" y="501"/>
                    </a:lnTo>
                    <a:lnTo>
                      <a:pt x="11353" y="455"/>
                    </a:lnTo>
                    <a:lnTo>
                      <a:pt x="11065" y="440"/>
                    </a:lnTo>
                    <a:lnTo>
                      <a:pt x="10761" y="425"/>
                    </a:lnTo>
                    <a:lnTo>
                      <a:pt x="10110" y="425"/>
                    </a:lnTo>
                    <a:lnTo>
                      <a:pt x="9761" y="440"/>
                    </a:lnTo>
                    <a:lnTo>
                      <a:pt x="9413" y="470"/>
                    </a:lnTo>
                    <a:lnTo>
                      <a:pt x="9034" y="516"/>
                    </a:lnTo>
                    <a:lnTo>
                      <a:pt x="8640" y="561"/>
                    </a:lnTo>
                    <a:lnTo>
                      <a:pt x="8245" y="637"/>
                    </a:lnTo>
                    <a:lnTo>
                      <a:pt x="7836" y="713"/>
                    </a:lnTo>
                    <a:lnTo>
                      <a:pt x="7412" y="819"/>
                    </a:lnTo>
                    <a:lnTo>
                      <a:pt x="6987" y="925"/>
                    </a:lnTo>
                    <a:lnTo>
                      <a:pt x="7063" y="774"/>
                    </a:lnTo>
                    <a:lnTo>
                      <a:pt x="7124" y="622"/>
                    </a:lnTo>
                    <a:lnTo>
                      <a:pt x="7139" y="501"/>
                    </a:lnTo>
                    <a:lnTo>
                      <a:pt x="7124" y="395"/>
                    </a:lnTo>
                    <a:lnTo>
                      <a:pt x="7094" y="288"/>
                    </a:lnTo>
                    <a:lnTo>
                      <a:pt x="7018" y="213"/>
                    </a:lnTo>
                    <a:lnTo>
                      <a:pt x="6927" y="152"/>
                    </a:lnTo>
                    <a:lnTo>
                      <a:pt x="6806" y="91"/>
                    </a:lnTo>
                    <a:lnTo>
                      <a:pt x="6669" y="46"/>
                    </a:lnTo>
                    <a:lnTo>
                      <a:pt x="6502" y="31"/>
                    </a:lnTo>
                    <a:lnTo>
                      <a:pt x="6336" y="16"/>
                    </a:lnTo>
                    <a:lnTo>
                      <a:pt x="6139" y="1"/>
                    </a:lnTo>
                    <a:close/>
                  </a:path>
                </a:pathLst>
              </a:custGeom>
              <a:solidFill>
                <a:srgbClr val="0A3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350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4381F-C1F2-B1AA-6D55-3E0050B6D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ase Study: How to Promote Navigation Apps - ASO World">
            <a:extLst>
              <a:ext uri="{FF2B5EF4-FFF2-40B4-BE49-F238E27FC236}">
                <a16:creationId xmlns:a16="http://schemas.microsoft.com/office/drawing/2014/main" id="{4369787E-E08E-945A-6ACB-4A1A94E6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58" y="2024147"/>
            <a:ext cx="5901966" cy="247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oogle Shape;630;p30">
            <a:extLst>
              <a:ext uri="{FF2B5EF4-FFF2-40B4-BE49-F238E27FC236}">
                <a16:creationId xmlns:a16="http://schemas.microsoft.com/office/drawing/2014/main" id="{B3C217AD-E259-9824-168A-1C3592CD1E2F}"/>
              </a:ext>
            </a:extLst>
          </p:cNvPr>
          <p:cNvGrpSpPr/>
          <p:nvPr/>
        </p:nvGrpSpPr>
        <p:grpSpPr>
          <a:xfrm>
            <a:off x="5648608" y="2954251"/>
            <a:ext cx="6445146" cy="3504587"/>
            <a:chOff x="1650925" y="2306623"/>
            <a:chExt cx="5842149" cy="2836797"/>
          </a:xfrm>
        </p:grpSpPr>
        <p:sp>
          <p:nvSpPr>
            <p:cNvPr id="5" name="Google Shape;631;p30">
              <a:extLst>
                <a:ext uri="{FF2B5EF4-FFF2-40B4-BE49-F238E27FC236}">
                  <a16:creationId xmlns:a16="http://schemas.microsoft.com/office/drawing/2014/main" id="{3E1213BE-7774-3621-FAF0-0070ADBD753D}"/>
                </a:ext>
              </a:extLst>
            </p:cNvPr>
            <p:cNvSpPr/>
            <p:nvPr/>
          </p:nvSpPr>
          <p:spPr>
            <a:xfrm>
              <a:off x="1650925" y="2306624"/>
              <a:ext cx="5842149" cy="2836796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32;p30">
              <a:extLst>
                <a:ext uri="{FF2B5EF4-FFF2-40B4-BE49-F238E27FC236}">
                  <a16:creationId xmlns:a16="http://schemas.microsoft.com/office/drawing/2014/main" id="{8B951A1A-99D6-25E2-FE47-23B947664425}"/>
                </a:ext>
              </a:extLst>
            </p:cNvPr>
            <p:cNvSpPr/>
            <p:nvPr/>
          </p:nvSpPr>
          <p:spPr>
            <a:xfrm>
              <a:off x="4843300" y="2306623"/>
              <a:ext cx="1973631" cy="2836796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1" y="1"/>
                  </a:moveTo>
                  <a:lnTo>
                    <a:pt x="64759" y="90524"/>
                  </a:lnTo>
                  <a:lnTo>
                    <a:pt x="70962" y="9052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3;p30">
              <a:extLst>
                <a:ext uri="{FF2B5EF4-FFF2-40B4-BE49-F238E27FC236}">
                  <a16:creationId xmlns:a16="http://schemas.microsoft.com/office/drawing/2014/main" id="{B8794A8C-5FB3-4BD9-1039-1B81B8501375}"/>
                </a:ext>
              </a:extLst>
            </p:cNvPr>
            <p:cNvSpPr/>
            <p:nvPr/>
          </p:nvSpPr>
          <p:spPr>
            <a:xfrm>
              <a:off x="2327125" y="2306623"/>
              <a:ext cx="1973631" cy="2836796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70628" y="1"/>
                  </a:moveTo>
                  <a:lnTo>
                    <a:pt x="0" y="90524"/>
                  </a:lnTo>
                  <a:lnTo>
                    <a:pt x="6204" y="90524"/>
                  </a:lnTo>
                  <a:lnTo>
                    <a:pt x="70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634;p30">
              <a:extLst>
                <a:ext uri="{FF2B5EF4-FFF2-40B4-BE49-F238E27FC236}">
                  <a16:creationId xmlns:a16="http://schemas.microsoft.com/office/drawing/2014/main" id="{72AF1379-F731-0AB8-9D32-44859EEEC542}"/>
                </a:ext>
              </a:extLst>
            </p:cNvPr>
            <p:cNvGrpSpPr/>
            <p:nvPr/>
          </p:nvGrpSpPr>
          <p:grpSpPr>
            <a:xfrm>
              <a:off x="4430982" y="2556994"/>
              <a:ext cx="282125" cy="2583952"/>
              <a:chOff x="4430982" y="2804419"/>
              <a:chExt cx="282125" cy="2336724"/>
            </a:xfrm>
          </p:grpSpPr>
          <p:sp>
            <p:nvSpPr>
              <p:cNvPr id="9" name="Google Shape;635;p30">
                <a:extLst>
                  <a:ext uri="{FF2B5EF4-FFF2-40B4-BE49-F238E27FC236}">
                    <a16:creationId xmlns:a16="http://schemas.microsoft.com/office/drawing/2014/main" id="{9692FEF1-2E8E-57E2-36C8-2BC5F50AFD28}"/>
                  </a:ext>
                </a:extLst>
              </p:cNvPr>
              <p:cNvSpPr/>
              <p:nvPr/>
            </p:nvSpPr>
            <p:spPr>
              <a:xfrm>
                <a:off x="4520736" y="3227912"/>
                <a:ext cx="128267" cy="354987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36;p30">
                <a:extLst>
                  <a:ext uri="{FF2B5EF4-FFF2-40B4-BE49-F238E27FC236}">
                    <a16:creationId xmlns:a16="http://schemas.microsoft.com/office/drawing/2014/main" id="{121287DC-7236-309B-DF8D-6C8DD966807F}"/>
                  </a:ext>
                </a:extLst>
              </p:cNvPr>
              <p:cNvSpPr/>
              <p:nvPr/>
            </p:nvSpPr>
            <p:spPr>
              <a:xfrm>
                <a:off x="4430982" y="4517550"/>
                <a:ext cx="282125" cy="623593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37;p30">
                <a:extLst>
                  <a:ext uri="{FF2B5EF4-FFF2-40B4-BE49-F238E27FC236}">
                    <a16:creationId xmlns:a16="http://schemas.microsoft.com/office/drawing/2014/main" id="{FB5C06DD-8328-6E3A-FD99-6C38C108E8FE}"/>
                  </a:ext>
                </a:extLst>
              </p:cNvPr>
              <p:cNvSpPr/>
              <p:nvPr/>
            </p:nvSpPr>
            <p:spPr>
              <a:xfrm>
                <a:off x="4481598" y="3777918"/>
                <a:ext cx="195404" cy="483197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38;p30">
                <a:extLst>
                  <a:ext uri="{FF2B5EF4-FFF2-40B4-BE49-F238E27FC236}">
                    <a16:creationId xmlns:a16="http://schemas.microsoft.com/office/drawing/2014/main" id="{6D01B0FF-89E7-DB2D-8241-6D3748419973}"/>
                  </a:ext>
                </a:extLst>
              </p:cNvPr>
              <p:cNvSpPr/>
              <p:nvPr/>
            </p:nvSpPr>
            <p:spPr>
              <a:xfrm>
                <a:off x="4551117" y="2804419"/>
                <a:ext cx="76291" cy="252764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27">
            <a:extLst>
              <a:ext uri="{FF2B5EF4-FFF2-40B4-BE49-F238E27FC236}">
                <a16:creationId xmlns:a16="http://schemas.microsoft.com/office/drawing/2014/main" id="{432FFAE5-BF51-A45A-2D65-789D621FE587}"/>
              </a:ext>
            </a:extLst>
          </p:cNvPr>
          <p:cNvSpPr txBox="1"/>
          <p:nvPr/>
        </p:nvSpPr>
        <p:spPr>
          <a:xfrm>
            <a:off x="6186321" y="631976"/>
            <a:ext cx="57361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rgbClr val="00B0F0"/>
                </a:solidFill>
              </a:rPr>
              <a:t>Service Overview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3" name="Rectangle 2" descr="Route (Two Pins With A Path) outline">
            <a:extLst>
              <a:ext uri="{FF2B5EF4-FFF2-40B4-BE49-F238E27FC236}">
                <a16:creationId xmlns:a16="http://schemas.microsoft.com/office/drawing/2014/main" id="{021B1762-7160-034E-6018-173E58A485CB}"/>
              </a:ext>
            </a:extLst>
          </p:cNvPr>
          <p:cNvSpPr/>
          <p:nvPr/>
        </p:nvSpPr>
        <p:spPr>
          <a:xfrm>
            <a:off x="10597748" y="495065"/>
            <a:ext cx="1040755" cy="981707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5C47EC-8B6A-E499-8245-45FFCA7891FF}"/>
              </a:ext>
            </a:extLst>
          </p:cNvPr>
          <p:cNvSpPr txBox="1"/>
          <p:nvPr/>
        </p:nvSpPr>
        <p:spPr>
          <a:xfrm>
            <a:off x="6910565" y="2225474"/>
            <a:ext cx="4232575" cy="2364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br>
              <a:rPr lang="en-US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Application: </a:t>
            </a:r>
            <a:r>
              <a:rPr lang="en-US" sz="1800" b="1" i="1" dirty="0"/>
              <a:t>GPS</a:t>
            </a:r>
            <a:r>
              <a:rPr lang="en-US" sz="1800" i="1" dirty="0"/>
              <a:t> navigation app </a:t>
            </a:r>
            <a:br>
              <a:rPr lang="en-US" sz="1800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 Company: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br>
              <a:rPr lang="en-US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Competitors: </a:t>
            </a:r>
            <a:r>
              <a:rPr lang="en-US" sz="1800" b="1" i="1" dirty="0"/>
              <a:t>Google Maps, Apple Maps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US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8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1" name="Google Shape;1511;p38"/>
          <p:cNvGrpSpPr/>
          <p:nvPr/>
        </p:nvGrpSpPr>
        <p:grpSpPr>
          <a:xfrm>
            <a:off x="5208369" y="1290056"/>
            <a:ext cx="1775268" cy="5019377"/>
            <a:chOff x="3906276" y="967541"/>
            <a:chExt cx="1331451" cy="3764533"/>
          </a:xfrm>
        </p:grpSpPr>
        <p:grpSp>
          <p:nvGrpSpPr>
            <p:cNvPr id="1512" name="Google Shape;1512;p38"/>
            <p:cNvGrpSpPr/>
            <p:nvPr/>
          </p:nvGrpSpPr>
          <p:grpSpPr>
            <a:xfrm>
              <a:off x="3906276" y="967541"/>
              <a:ext cx="1331451" cy="3764533"/>
              <a:chOff x="457445" y="1642258"/>
              <a:chExt cx="1124726" cy="3180042"/>
            </a:xfrm>
          </p:grpSpPr>
          <p:sp>
            <p:nvSpPr>
              <p:cNvPr id="1513" name="Google Shape;1513;p38"/>
              <p:cNvSpPr/>
              <p:nvPr/>
            </p:nvSpPr>
            <p:spPr>
              <a:xfrm>
                <a:off x="503975" y="4589200"/>
                <a:ext cx="1031700" cy="2331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797428" y="1642258"/>
                <a:ext cx="417482" cy="401997"/>
              </a:xfrm>
              <a:custGeom>
                <a:avLst/>
                <a:gdLst/>
                <a:ahLst/>
                <a:cxnLst/>
                <a:rect l="l" t="t" r="r" b="b"/>
                <a:pathLst>
                  <a:path w="22054" h="21236" extrusionOk="0">
                    <a:moveTo>
                      <a:pt x="10868" y="1"/>
                    </a:moveTo>
                    <a:lnTo>
                      <a:pt x="10656" y="31"/>
                    </a:lnTo>
                    <a:lnTo>
                      <a:pt x="10459" y="76"/>
                    </a:lnTo>
                    <a:lnTo>
                      <a:pt x="10262" y="152"/>
                    </a:lnTo>
                    <a:lnTo>
                      <a:pt x="10080" y="258"/>
                    </a:lnTo>
                    <a:lnTo>
                      <a:pt x="9913" y="395"/>
                    </a:lnTo>
                    <a:lnTo>
                      <a:pt x="9837" y="486"/>
                    </a:lnTo>
                    <a:lnTo>
                      <a:pt x="9762" y="576"/>
                    </a:lnTo>
                    <a:lnTo>
                      <a:pt x="9701" y="667"/>
                    </a:lnTo>
                    <a:lnTo>
                      <a:pt x="9640" y="773"/>
                    </a:lnTo>
                    <a:lnTo>
                      <a:pt x="9595" y="880"/>
                    </a:lnTo>
                    <a:lnTo>
                      <a:pt x="9549" y="1001"/>
                    </a:lnTo>
                    <a:lnTo>
                      <a:pt x="8003" y="6078"/>
                    </a:lnTo>
                    <a:lnTo>
                      <a:pt x="7973" y="6184"/>
                    </a:lnTo>
                    <a:lnTo>
                      <a:pt x="7928" y="6291"/>
                    </a:lnTo>
                    <a:lnTo>
                      <a:pt x="7822" y="6472"/>
                    </a:lnTo>
                    <a:lnTo>
                      <a:pt x="7670" y="6654"/>
                    </a:lnTo>
                    <a:lnTo>
                      <a:pt x="7518" y="6791"/>
                    </a:lnTo>
                    <a:lnTo>
                      <a:pt x="7337" y="6912"/>
                    </a:lnTo>
                    <a:lnTo>
                      <a:pt x="7124" y="7003"/>
                    </a:lnTo>
                    <a:lnTo>
                      <a:pt x="6912" y="7048"/>
                    </a:lnTo>
                    <a:lnTo>
                      <a:pt x="6806" y="7064"/>
                    </a:lnTo>
                    <a:lnTo>
                      <a:pt x="6700" y="7079"/>
                    </a:lnTo>
                    <a:lnTo>
                      <a:pt x="1380" y="7185"/>
                    </a:lnTo>
                    <a:lnTo>
                      <a:pt x="1259" y="7185"/>
                    </a:lnTo>
                    <a:lnTo>
                      <a:pt x="1137" y="7200"/>
                    </a:lnTo>
                    <a:lnTo>
                      <a:pt x="1031" y="7230"/>
                    </a:lnTo>
                    <a:lnTo>
                      <a:pt x="910" y="7261"/>
                    </a:lnTo>
                    <a:lnTo>
                      <a:pt x="804" y="7306"/>
                    </a:lnTo>
                    <a:lnTo>
                      <a:pt x="713" y="7352"/>
                    </a:lnTo>
                    <a:lnTo>
                      <a:pt x="531" y="7473"/>
                    </a:lnTo>
                    <a:lnTo>
                      <a:pt x="380" y="7624"/>
                    </a:lnTo>
                    <a:lnTo>
                      <a:pt x="243" y="7791"/>
                    </a:lnTo>
                    <a:lnTo>
                      <a:pt x="137" y="7973"/>
                    </a:lnTo>
                    <a:lnTo>
                      <a:pt x="61" y="8170"/>
                    </a:lnTo>
                    <a:lnTo>
                      <a:pt x="16" y="8382"/>
                    </a:lnTo>
                    <a:lnTo>
                      <a:pt x="1" y="8594"/>
                    </a:lnTo>
                    <a:lnTo>
                      <a:pt x="16" y="8807"/>
                    </a:lnTo>
                    <a:lnTo>
                      <a:pt x="61" y="9004"/>
                    </a:lnTo>
                    <a:lnTo>
                      <a:pt x="152" y="9216"/>
                    </a:lnTo>
                    <a:lnTo>
                      <a:pt x="198" y="9307"/>
                    </a:lnTo>
                    <a:lnTo>
                      <a:pt x="258" y="9398"/>
                    </a:lnTo>
                    <a:lnTo>
                      <a:pt x="334" y="9489"/>
                    </a:lnTo>
                    <a:lnTo>
                      <a:pt x="425" y="9580"/>
                    </a:lnTo>
                    <a:lnTo>
                      <a:pt x="501" y="9655"/>
                    </a:lnTo>
                    <a:lnTo>
                      <a:pt x="607" y="9731"/>
                    </a:lnTo>
                    <a:lnTo>
                      <a:pt x="4957" y="12778"/>
                    </a:lnTo>
                    <a:lnTo>
                      <a:pt x="5048" y="12838"/>
                    </a:lnTo>
                    <a:lnTo>
                      <a:pt x="5139" y="12914"/>
                    </a:lnTo>
                    <a:lnTo>
                      <a:pt x="5275" y="13081"/>
                    </a:lnTo>
                    <a:lnTo>
                      <a:pt x="5397" y="13263"/>
                    </a:lnTo>
                    <a:lnTo>
                      <a:pt x="5487" y="13460"/>
                    </a:lnTo>
                    <a:lnTo>
                      <a:pt x="5548" y="13672"/>
                    </a:lnTo>
                    <a:lnTo>
                      <a:pt x="5563" y="13899"/>
                    </a:lnTo>
                    <a:lnTo>
                      <a:pt x="5548" y="14111"/>
                    </a:lnTo>
                    <a:lnTo>
                      <a:pt x="5533" y="14217"/>
                    </a:lnTo>
                    <a:lnTo>
                      <a:pt x="5503" y="14339"/>
                    </a:lnTo>
                    <a:lnTo>
                      <a:pt x="3957" y="19416"/>
                    </a:lnTo>
                    <a:lnTo>
                      <a:pt x="3926" y="19537"/>
                    </a:lnTo>
                    <a:lnTo>
                      <a:pt x="3911" y="19659"/>
                    </a:lnTo>
                    <a:lnTo>
                      <a:pt x="3896" y="19765"/>
                    </a:lnTo>
                    <a:lnTo>
                      <a:pt x="3896" y="19886"/>
                    </a:lnTo>
                    <a:lnTo>
                      <a:pt x="3896" y="19992"/>
                    </a:lnTo>
                    <a:lnTo>
                      <a:pt x="3926" y="20113"/>
                    </a:lnTo>
                    <a:lnTo>
                      <a:pt x="3987" y="20310"/>
                    </a:lnTo>
                    <a:lnTo>
                      <a:pt x="4078" y="20508"/>
                    </a:lnTo>
                    <a:lnTo>
                      <a:pt x="4199" y="20689"/>
                    </a:lnTo>
                    <a:lnTo>
                      <a:pt x="4336" y="20841"/>
                    </a:lnTo>
                    <a:lnTo>
                      <a:pt x="4502" y="20977"/>
                    </a:lnTo>
                    <a:lnTo>
                      <a:pt x="4684" y="21083"/>
                    </a:lnTo>
                    <a:lnTo>
                      <a:pt x="4881" y="21159"/>
                    </a:lnTo>
                    <a:lnTo>
                      <a:pt x="5078" y="21220"/>
                    </a:lnTo>
                    <a:lnTo>
                      <a:pt x="5290" y="21235"/>
                    </a:lnTo>
                    <a:lnTo>
                      <a:pt x="5518" y="21220"/>
                    </a:lnTo>
                    <a:lnTo>
                      <a:pt x="5624" y="21190"/>
                    </a:lnTo>
                    <a:lnTo>
                      <a:pt x="5730" y="21159"/>
                    </a:lnTo>
                    <a:lnTo>
                      <a:pt x="5836" y="21129"/>
                    </a:lnTo>
                    <a:lnTo>
                      <a:pt x="5942" y="21068"/>
                    </a:lnTo>
                    <a:lnTo>
                      <a:pt x="6048" y="21008"/>
                    </a:lnTo>
                    <a:lnTo>
                      <a:pt x="6154" y="20947"/>
                    </a:lnTo>
                    <a:lnTo>
                      <a:pt x="10383" y="17734"/>
                    </a:lnTo>
                    <a:lnTo>
                      <a:pt x="10474" y="17673"/>
                    </a:lnTo>
                    <a:lnTo>
                      <a:pt x="10580" y="17613"/>
                    </a:lnTo>
                    <a:lnTo>
                      <a:pt x="10777" y="17537"/>
                    </a:lnTo>
                    <a:lnTo>
                      <a:pt x="10989" y="17476"/>
                    </a:lnTo>
                    <a:lnTo>
                      <a:pt x="11202" y="17461"/>
                    </a:lnTo>
                    <a:lnTo>
                      <a:pt x="11429" y="17461"/>
                    </a:lnTo>
                    <a:lnTo>
                      <a:pt x="11641" y="17522"/>
                    </a:lnTo>
                    <a:lnTo>
                      <a:pt x="11838" y="17597"/>
                    </a:lnTo>
                    <a:lnTo>
                      <a:pt x="11944" y="17643"/>
                    </a:lnTo>
                    <a:lnTo>
                      <a:pt x="12035" y="17704"/>
                    </a:lnTo>
                    <a:lnTo>
                      <a:pt x="16385" y="20750"/>
                    </a:lnTo>
                    <a:lnTo>
                      <a:pt x="16491" y="20811"/>
                    </a:lnTo>
                    <a:lnTo>
                      <a:pt x="16597" y="20871"/>
                    </a:lnTo>
                    <a:lnTo>
                      <a:pt x="16719" y="20917"/>
                    </a:lnTo>
                    <a:lnTo>
                      <a:pt x="16825" y="20947"/>
                    </a:lnTo>
                    <a:lnTo>
                      <a:pt x="16931" y="20977"/>
                    </a:lnTo>
                    <a:lnTo>
                      <a:pt x="17037" y="20993"/>
                    </a:lnTo>
                    <a:lnTo>
                      <a:pt x="17249" y="21008"/>
                    </a:lnTo>
                    <a:lnTo>
                      <a:pt x="17461" y="20977"/>
                    </a:lnTo>
                    <a:lnTo>
                      <a:pt x="17673" y="20917"/>
                    </a:lnTo>
                    <a:lnTo>
                      <a:pt x="17871" y="20826"/>
                    </a:lnTo>
                    <a:lnTo>
                      <a:pt x="18037" y="20720"/>
                    </a:lnTo>
                    <a:lnTo>
                      <a:pt x="18204" y="20568"/>
                    </a:lnTo>
                    <a:lnTo>
                      <a:pt x="18340" y="20417"/>
                    </a:lnTo>
                    <a:lnTo>
                      <a:pt x="18446" y="20235"/>
                    </a:lnTo>
                    <a:lnTo>
                      <a:pt x="18537" y="20038"/>
                    </a:lnTo>
                    <a:lnTo>
                      <a:pt x="18583" y="19825"/>
                    </a:lnTo>
                    <a:lnTo>
                      <a:pt x="18598" y="19719"/>
                    </a:lnTo>
                    <a:lnTo>
                      <a:pt x="18598" y="19598"/>
                    </a:lnTo>
                    <a:lnTo>
                      <a:pt x="18598" y="19492"/>
                    </a:lnTo>
                    <a:lnTo>
                      <a:pt x="18583" y="19371"/>
                    </a:lnTo>
                    <a:lnTo>
                      <a:pt x="18553" y="19250"/>
                    </a:lnTo>
                    <a:lnTo>
                      <a:pt x="18522" y="19128"/>
                    </a:lnTo>
                    <a:lnTo>
                      <a:pt x="16779" y="14111"/>
                    </a:lnTo>
                    <a:lnTo>
                      <a:pt x="16749" y="14005"/>
                    </a:lnTo>
                    <a:lnTo>
                      <a:pt x="16734" y="13899"/>
                    </a:lnTo>
                    <a:lnTo>
                      <a:pt x="16703" y="13687"/>
                    </a:lnTo>
                    <a:lnTo>
                      <a:pt x="16719" y="13460"/>
                    </a:lnTo>
                    <a:lnTo>
                      <a:pt x="16764" y="13247"/>
                    </a:lnTo>
                    <a:lnTo>
                      <a:pt x="16855" y="13050"/>
                    </a:lnTo>
                    <a:lnTo>
                      <a:pt x="16961" y="12853"/>
                    </a:lnTo>
                    <a:lnTo>
                      <a:pt x="17098" y="12687"/>
                    </a:lnTo>
                    <a:lnTo>
                      <a:pt x="17173" y="12611"/>
                    </a:lnTo>
                    <a:lnTo>
                      <a:pt x="17264" y="12535"/>
                    </a:lnTo>
                    <a:lnTo>
                      <a:pt x="21493" y="9337"/>
                    </a:lnTo>
                    <a:lnTo>
                      <a:pt x="21599" y="9261"/>
                    </a:lnTo>
                    <a:lnTo>
                      <a:pt x="21690" y="9170"/>
                    </a:lnTo>
                    <a:lnTo>
                      <a:pt x="21766" y="9079"/>
                    </a:lnTo>
                    <a:lnTo>
                      <a:pt x="21826" y="8988"/>
                    </a:lnTo>
                    <a:lnTo>
                      <a:pt x="21887" y="8897"/>
                    </a:lnTo>
                    <a:lnTo>
                      <a:pt x="21933" y="8791"/>
                    </a:lnTo>
                    <a:lnTo>
                      <a:pt x="22008" y="8594"/>
                    </a:lnTo>
                    <a:lnTo>
                      <a:pt x="22054" y="8382"/>
                    </a:lnTo>
                    <a:lnTo>
                      <a:pt x="22054" y="8170"/>
                    </a:lnTo>
                    <a:lnTo>
                      <a:pt x="22039" y="7958"/>
                    </a:lnTo>
                    <a:lnTo>
                      <a:pt x="21978" y="7761"/>
                    </a:lnTo>
                    <a:lnTo>
                      <a:pt x="21902" y="7564"/>
                    </a:lnTo>
                    <a:lnTo>
                      <a:pt x="21781" y="7382"/>
                    </a:lnTo>
                    <a:lnTo>
                      <a:pt x="21645" y="7215"/>
                    </a:lnTo>
                    <a:lnTo>
                      <a:pt x="21493" y="7079"/>
                    </a:lnTo>
                    <a:lnTo>
                      <a:pt x="21311" y="6957"/>
                    </a:lnTo>
                    <a:lnTo>
                      <a:pt x="21205" y="6912"/>
                    </a:lnTo>
                    <a:lnTo>
                      <a:pt x="21099" y="6882"/>
                    </a:lnTo>
                    <a:lnTo>
                      <a:pt x="20993" y="6851"/>
                    </a:lnTo>
                    <a:lnTo>
                      <a:pt x="20872" y="6821"/>
                    </a:lnTo>
                    <a:lnTo>
                      <a:pt x="20750" y="6806"/>
                    </a:lnTo>
                    <a:lnTo>
                      <a:pt x="20629" y="6806"/>
                    </a:lnTo>
                    <a:lnTo>
                      <a:pt x="15324" y="6912"/>
                    </a:lnTo>
                    <a:lnTo>
                      <a:pt x="15203" y="6912"/>
                    </a:lnTo>
                    <a:lnTo>
                      <a:pt x="15097" y="6897"/>
                    </a:lnTo>
                    <a:lnTo>
                      <a:pt x="14885" y="6851"/>
                    </a:lnTo>
                    <a:lnTo>
                      <a:pt x="14672" y="6776"/>
                    </a:lnTo>
                    <a:lnTo>
                      <a:pt x="14491" y="6654"/>
                    </a:lnTo>
                    <a:lnTo>
                      <a:pt x="14324" y="6518"/>
                    </a:lnTo>
                    <a:lnTo>
                      <a:pt x="14172" y="6351"/>
                    </a:lnTo>
                    <a:lnTo>
                      <a:pt x="14051" y="6169"/>
                    </a:lnTo>
                    <a:lnTo>
                      <a:pt x="14006" y="6078"/>
                    </a:lnTo>
                    <a:lnTo>
                      <a:pt x="13960" y="5972"/>
                    </a:lnTo>
                    <a:lnTo>
                      <a:pt x="12232" y="955"/>
                    </a:lnTo>
                    <a:lnTo>
                      <a:pt x="12187" y="834"/>
                    </a:lnTo>
                    <a:lnTo>
                      <a:pt x="12126" y="728"/>
                    </a:lnTo>
                    <a:lnTo>
                      <a:pt x="12066" y="622"/>
                    </a:lnTo>
                    <a:lnTo>
                      <a:pt x="12005" y="531"/>
                    </a:lnTo>
                    <a:lnTo>
                      <a:pt x="11929" y="440"/>
                    </a:lnTo>
                    <a:lnTo>
                      <a:pt x="11853" y="364"/>
                    </a:lnTo>
                    <a:lnTo>
                      <a:pt x="11671" y="228"/>
                    </a:lnTo>
                    <a:lnTo>
                      <a:pt x="11490" y="122"/>
                    </a:lnTo>
                    <a:lnTo>
                      <a:pt x="11293" y="61"/>
                    </a:lnTo>
                    <a:lnTo>
                      <a:pt x="11080" y="16"/>
                    </a:lnTo>
                    <a:lnTo>
                      <a:pt x="108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783079" y="1816698"/>
                <a:ext cx="50524" cy="51376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714" extrusionOk="0">
                    <a:moveTo>
                      <a:pt x="2396" y="1"/>
                    </a:moveTo>
                    <a:lnTo>
                      <a:pt x="2290" y="16"/>
                    </a:lnTo>
                    <a:lnTo>
                      <a:pt x="2168" y="61"/>
                    </a:lnTo>
                    <a:lnTo>
                      <a:pt x="1895" y="183"/>
                    </a:lnTo>
                    <a:lnTo>
                      <a:pt x="1608" y="319"/>
                    </a:lnTo>
                    <a:lnTo>
                      <a:pt x="1456" y="410"/>
                    </a:lnTo>
                    <a:lnTo>
                      <a:pt x="1320" y="501"/>
                    </a:lnTo>
                    <a:lnTo>
                      <a:pt x="1168" y="622"/>
                    </a:lnTo>
                    <a:lnTo>
                      <a:pt x="1016" y="743"/>
                    </a:lnTo>
                    <a:lnTo>
                      <a:pt x="880" y="895"/>
                    </a:lnTo>
                    <a:lnTo>
                      <a:pt x="728" y="1077"/>
                    </a:lnTo>
                    <a:lnTo>
                      <a:pt x="592" y="1274"/>
                    </a:lnTo>
                    <a:lnTo>
                      <a:pt x="471" y="1486"/>
                    </a:lnTo>
                    <a:lnTo>
                      <a:pt x="334" y="1744"/>
                    </a:lnTo>
                    <a:lnTo>
                      <a:pt x="213" y="2032"/>
                    </a:lnTo>
                    <a:lnTo>
                      <a:pt x="107" y="2350"/>
                    </a:lnTo>
                    <a:lnTo>
                      <a:pt x="1" y="2714"/>
                    </a:lnTo>
                    <a:lnTo>
                      <a:pt x="1" y="2714"/>
                    </a:lnTo>
                    <a:lnTo>
                      <a:pt x="2077" y="1410"/>
                    </a:lnTo>
                    <a:lnTo>
                      <a:pt x="2623" y="804"/>
                    </a:lnTo>
                    <a:lnTo>
                      <a:pt x="2653" y="653"/>
                    </a:lnTo>
                    <a:lnTo>
                      <a:pt x="2668" y="486"/>
                    </a:lnTo>
                    <a:lnTo>
                      <a:pt x="2653" y="319"/>
                    </a:lnTo>
                    <a:lnTo>
                      <a:pt x="2653" y="228"/>
                    </a:lnTo>
                    <a:lnTo>
                      <a:pt x="2623" y="152"/>
                    </a:lnTo>
                    <a:lnTo>
                      <a:pt x="2593" y="92"/>
                    </a:lnTo>
                    <a:lnTo>
                      <a:pt x="2532" y="46"/>
                    </a:lnTo>
                    <a:lnTo>
                      <a:pt x="2471" y="16"/>
                    </a:lnTo>
                    <a:lnTo>
                      <a:pt x="2396" y="1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38"/>
              <p:cNvSpPr/>
              <p:nvPr/>
            </p:nvSpPr>
            <p:spPr>
              <a:xfrm>
                <a:off x="730870" y="1819576"/>
                <a:ext cx="186801" cy="17273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9125" extrusionOk="0">
                    <a:moveTo>
                      <a:pt x="6912" y="0"/>
                    </a:moveTo>
                    <a:lnTo>
                      <a:pt x="6654" y="16"/>
                    </a:lnTo>
                    <a:lnTo>
                      <a:pt x="6366" y="61"/>
                    </a:lnTo>
                    <a:lnTo>
                      <a:pt x="6078" y="137"/>
                    </a:lnTo>
                    <a:lnTo>
                      <a:pt x="5775" y="243"/>
                    </a:lnTo>
                    <a:lnTo>
                      <a:pt x="5487" y="364"/>
                    </a:lnTo>
                    <a:lnTo>
                      <a:pt x="5199" y="516"/>
                    </a:lnTo>
                    <a:lnTo>
                      <a:pt x="4911" y="667"/>
                    </a:lnTo>
                    <a:lnTo>
                      <a:pt x="4623" y="819"/>
                    </a:lnTo>
                    <a:lnTo>
                      <a:pt x="4123" y="1152"/>
                    </a:lnTo>
                    <a:lnTo>
                      <a:pt x="3683" y="1455"/>
                    </a:lnTo>
                    <a:lnTo>
                      <a:pt x="3365" y="1698"/>
                    </a:lnTo>
                    <a:lnTo>
                      <a:pt x="3168" y="1849"/>
                    </a:lnTo>
                    <a:lnTo>
                      <a:pt x="3108" y="1910"/>
                    </a:lnTo>
                    <a:lnTo>
                      <a:pt x="3017" y="2031"/>
                    </a:lnTo>
                    <a:lnTo>
                      <a:pt x="2774" y="2350"/>
                    </a:lnTo>
                    <a:lnTo>
                      <a:pt x="2501" y="2789"/>
                    </a:lnTo>
                    <a:lnTo>
                      <a:pt x="2198" y="3274"/>
                    </a:lnTo>
                    <a:lnTo>
                      <a:pt x="1910" y="3774"/>
                    </a:lnTo>
                    <a:lnTo>
                      <a:pt x="1637" y="4244"/>
                    </a:lnTo>
                    <a:lnTo>
                      <a:pt x="1425" y="4638"/>
                    </a:lnTo>
                    <a:lnTo>
                      <a:pt x="1304" y="4911"/>
                    </a:lnTo>
                    <a:lnTo>
                      <a:pt x="1152" y="5260"/>
                    </a:lnTo>
                    <a:lnTo>
                      <a:pt x="955" y="5669"/>
                    </a:lnTo>
                    <a:lnTo>
                      <a:pt x="743" y="6078"/>
                    </a:lnTo>
                    <a:lnTo>
                      <a:pt x="531" y="6487"/>
                    </a:lnTo>
                    <a:lnTo>
                      <a:pt x="152" y="7154"/>
                    </a:lnTo>
                    <a:lnTo>
                      <a:pt x="0" y="7427"/>
                    </a:lnTo>
                    <a:lnTo>
                      <a:pt x="3380" y="9125"/>
                    </a:lnTo>
                    <a:lnTo>
                      <a:pt x="3774" y="8625"/>
                    </a:lnTo>
                    <a:lnTo>
                      <a:pt x="4426" y="7806"/>
                    </a:lnTo>
                    <a:lnTo>
                      <a:pt x="4532" y="7700"/>
                    </a:lnTo>
                    <a:lnTo>
                      <a:pt x="4714" y="7564"/>
                    </a:lnTo>
                    <a:lnTo>
                      <a:pt x="4957" y="7382"/>
                    </a:lnTo>
                    <a:lnTo>
                      <a:pt x="5260" y="7185"/>
                    </a:lnTo>
                    <a:lnTo>
                      <a:pt x="5987" y="6715"/>
                    </a:lnTo>
                    <a:lnTo>
                      <a:pt x="6821" y="6215"/>
                    </a:lnTo>
                    <a:lnTo>
                      <a:pt x="7655" y="5684"/>
                    </a:lnTo>
                    <a:lnTo>
                      <a:pt x="8412" y="5199"/>
                    </a:lnTo>
                    <a:lnTo>
                      <a:pt x="8731" y="4972"/>
                    </a:lnTo>
                    <a:lnTo>
                      <a:pt x="9003" y="4790"/>
                    </a:lnTo>
                    <a:lnTo>
                      <a:pt x="9216" y="4608"/>
                    </a:lnTo>
                    <a:lnTo>
                      <a:pt x="9352" y="4472"/>
                    </a:lnTo>
                    <a:lnTo>
                      <a:pt x="9413" y="4472"/>
                    </a:lnTo>
                    <a:lnTo>
                      <a:pt x="9564" y="4426"/>
                    </a:lnTo>
                    <a:lnTo>
                      <a:pt x="9655" y="4381"/>
                    </a:lnTo>
                    <a:lnTo>
                      <a:pt x="9731" y="4350"/>
                    </a:lnTo>
                    <a:lnTo>
                      <a:pt x="9792" y="4290"/>
                    </a:lnTo>
                    <a:lnTo>
                      <a:pt x="9837" y="4229"/>
                    </a:lnTo>
                    <a:lnTo>
                      <a:pt x="9867" y="4153"/>
                    </a:lnTo>
                    <a:lnTo>
                      <a:pt x="9867" y="4062"/>
                    </a:lnTo>
                    <a:lnTo>
                      <a:pt x="9867" y="3956"/>
                    </a:lnTo>
                    <a:lnTo>
                      <a:pt x="9852" y="3850"/>
                    </a:lnTo>
                    <a:lnTo>
                      <a:pt x="9792" y="3638"/>
                    </a:lnTo>
                    <a:lnTo>
                      <a:pt x="9761" y="3532"/>
                    </a:lnTo>
                    <a:lnTo>
                      <a:pt x="9716" y="3456"/>
                    </a:lnTo>
                    <a:lnTo>
                      <a:pt x="9686" y="3380"/>
                    </a:lnTo>
                    <a:lnTo>
                      <a:pt x="9670" y="3274"/>
                    </a:lnTo>
                    <a:lnTo>
                      <a:pt x="9670" y="3168"/>
                    </a:lnTo>
                    <a:lnTo>
                      <a:pt x="9670" y="3062"/>
                    </a:lnTo>
                    <a:lnTo>
                      <a:pt x="9686" y="2850"/>
                    </a:lnTo>
                    <a:lnTo>
                      <a:pt x="9686" y="2729"/>
                    </a:lnTo>
                    <a:lnTo>
                      <a:pt x="9655" y="2622"/>
                    </a:lnTo>
                    <a:lnTo>
                      <a:pt x="9625" y="2532"/>
                    </a:lnTo>
                    <a:lnTo>
                      <a:pt x="9534" y="2380"/>
                    </a:lnTo>
                    <a:lnTo>
                      <a:pt x="9428" y="2244"/>
                    </a:lnTo>
                    <a:lnTo>
                      <a:pt x="9398" y="2183"/>
                    </a:lnTo>
                    <a:lnTo>
                      <a:pt x="9367" y="2122"/>
                    </a:lnTo>
                    <a:lnTo>
                      <a:pt x="9352" y="2047"/>
                    </a:lnTo>
                    <a:lnTo>
                      <a:pt x="9337" y="1971"/>
                    </a:lnTo>
                    <a:lnTo>
                      <a:pt x="9337" y="1789"/>
                    </a:lnTo>
                    <a:lnTo>
                      <a:pt x="9322" y="1698"/>
                    </a:lnTo>
                    <a:lnTo>
                      <a:pt x="9307" y="1622"/>
                    </a:lnTo>
                    <a:lnTo>
                      <a:pt x="9291" y="1546"/>
                    </a:lnTo>
                    <a:lnTo>
                      <a:pt x="9246" y="1501"/>
                    </a:lnTo>
                    <a:lnTo>
                      <a:pt x="9201" y="1455"/>
                    </a:lnTo>
                    <a:lnTo>
                      <a:pt x="9155" y="1380"/>
                    </a:lnTo>
                    <a:lnTo>
                      <a:pt x="9094" y="1213"/>
                    </a:lnTo>
                    <a:lnTo>
                      <a:pt x="9049" y="1076"/>
                    </a:lnTo>
                    <a:lnTo>
                      <a:pt x="9034" y="1001"/>
                    </a:lnTo>
                    <a:lnTo>
                      <a:pt x="9034" y="925"/>
                    </a:lnTo>
                    <a:lnTo>
                      <a:pt x="9034" y="743"/>
                    </a:lnTo>
                    <a:lnTo>
                      <a:pt x="9019" y="637"/>
                    </a:lnTo>
                    <a:lnTo>
                      <a:pt x="9003" y="516"/>
                    </a:lnTo>
                    <a:lnTo>
                      <a:pt x="8973" y="425"/>
                    </a:lnTo>
                    <a:lnTo>
                      <a:pt x="8928" y="349"/>
                    </a:lnTo>
                    <a:lnTo>
                      <a:pt x="8882" y="303"/>
                    </a:lnTo>
                    <a:lnTo>
                      <a:pt x="8806" y="258"/>
                    </a:lnTo>
                    <a:lnTo>
                      <a:pt x="8731" y="228"/>
                    </a:lnTo>
                    <a:lnTo>
                      <a:pt x="8625" y="182"/>
                    </a:lnTo>
                    <a:lnTo>
                      <a:pt x="8397" y="122"/>
                    </a:lnTo>
                    <a:lnTo>
                      <a:pt x="8124" y="91"/>
                    </a:lnTo>
                    <a:lnTo>
                      <a:pt x="7821" y="61"/>
                    </a:lnTo>
                    <a:lnTo>
                      <a:pt x="7518" y="31"/>
                    </a:lnTo>
                    <a:lnTo>
                      <a:pt x="6912" y="0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1185625" y="1816698"/>
                <a:ext cx="50240" cy="51376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714" extrusionOk="0">
                    <a:moveTo>
                      <a:pt x="274" y="1"/>
                    </a:moveTo>
                    <a:lnTo>
                      <a:pt x="198" y="16"/>
                    </a:lnTo>
                    <a:lnTo>
                      <a:pt x="122" y="46"/>
                    </a:lnTo>
                    <a:lnTo>
                      <a:pt x="77" y="92"/>
                    </a:lnTo>
                    <a:lnTo>
                      <a:pt x="46" y="152"/>
                    </a:lnTo>
                    <a:lnTo>
                      <a:pt x="16" y="228"/>
                    </a:lnTo>
                    <a:lnTo>
                      <a:pt x="1" y="319"/>
                    </a:lnTo>
                    <a:lnTo>
                      <a:pt x="1" y="486"/>
                    </a:lnTo>
                    <a:lnTo>
                      <a:pt x="16" y="653"/>
                    </a:lnTo>
                    <a:lnTo>
                      <a:pt x="46" y="804"/>
                    </a:lnTo>
                    <a:lnTo>
                      <a:pt x="592" y="1410"/>
                    </a:lnTo>
                    <a:lnTo>
                      <a:pt x="2653" y="2714"/>
                    </a:lnTo>
                    <a:lnTo>
                      <a:pt x="2653" y="2714"/>
                    </a:lnTo>
                    <a:lnTo>
                      <a:pt x="2562" y="2350"/>
                    </a:lnTo>
                    <a:lnTo>
                      <a:pt x="2441" y="2032"/>
                    </a:lnTo>
                    <a:lnTo>
                      <a:pt x="2320" y="1744"/>
                    </a:lnTo>
                    <a:lnTo>
                      <a:pt x="2199" y="1486"/>
                    </a:lnTo>
                    <a:lnTo>
                      <a:pt x="2062" y="1274"/>
                    </a:lnTo>
                    <a:lnTo>
                      <a:pt x="1926" y="1077"/>
                    </a:lnTo>
                    <a:lnTo>
                      <a:pt x="1789" y="895"/>
                    </a:lnTo>
                    <a:lnTo>
                      <a:pt x="1653" y="743"/>
                    </a:lnTo>
                    <a:lnTo>
                      <a:pt x="1501" y="622"/>
                    </a:lnTo>
                    <a:lnTo>
                      <a:pt x="1350" y="501"/>
                    </a:lnTo>
                    <a:lnTo>
                      <a:pt x="1198" y="410"/>
                    </a:lnTo>
                    <a:lnTo>
                      <a:pt x="1062" y="319"/>
                    </a:lnTo>
                    <a:lnTo>
                      <a:pt x="774" y="183"/>
                    </a:lnTo>
                    <a:lnTo>
                      <a:pt x="486" y="61"/>
                    </a:lnTo>
                    <a:lnTo>
                      <a:pt x="380" y="16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1101557" y="1819576"/>
                <a:ext cx="186801" cy="17273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9125" extrusionOk="0">
                    <a:moveTo>
                      <a:pt x="2941" y="0"/>
                    </a:moveTo>
                    <a:lnTo>
                      <a:pt x="2350" y="31"/>
                    </a:lnTo>
                    <a:lnTo>
                      <a:pt x="2047" y="61"/>
                    </a:lnTo>
                    <a:lnTo>
                      <a:pt x="1744" y="91"/>
                    </a:lnTo>
                    <a:lnTo>
                      <a:pt x="1471" y="122"/>
                    </a:lnTo>
                    <a:lnTo>
                      <a:pt x="1244" y="182"/>
                    </a:lnTo>
                    <a:lnTo>
                      <a:pt x="1138" y="228"/>
                    </a:lnTo>
                    <a:lnTo>
                      <a:pt x="1047" y="258"/>
                    </a:lnTo>
                    <a:lnTo>
                      <a:pt x="986" y="303"/>
                    </a:lnTo>
                    <a:lnTo>
                      <a:pt x="941" y="349"/>
                    </a:lnTo>
                    <a:lnTo>
                      <a:pt x="895" y="425"/>
                    </a:lnTo>
                    <a:lnTo>
                      <a:pt x="865" y="516"/>
                    </a:lnTo>
                    <a:lnTo>
                      <a:pt x="835" y="637"/>
                    </a:lnTo>
                    <a:lnTo>
                      <a:pt x="835" y="743"/>
                    </a:lnTo>
                    <a:lnTo>
                      <a:pt x="819" y="925"/>
                    </a:lnTo>
                    <a:lnTo>
                      <a:pt x="819" y="1001"/>
                    </a:lnTo>
                    <a:lnTo>
                      <a:pt x="819" y="1076"/>
                    </a:lnTo>
                    <a:lnTo>
                      <a:pt x="774" y="1213"/>
                    </a:lnTo>
                    <a:lnTo>
                      <a:pt x="713" y="1380"/>
                    </a:lnTo>
                    <a:lnTo>
                      <a:pt x="668" y="1455"/>
                    </a:lnTo>
                    <a:lnTo>
                      <a:pt x="622" y="1501"/>
                    </a:lnTo>
                    <a:lnTo>
                      <a:pt x="577" y="1546"/>
                    </a:lnTo>
                    <a:lnTo>
                      <a:pt x="547" y="1622"/>
                    </a:lnTo>
                    <a:lnTo>
                      <a:pt x="531" y="1698"/>
                    </a:lnTo>
                    <a:lnTo>
                      <a:pt x="531" y="1789"/>
                    </a:lnTo>
                    <a:lnTo>
                      <a:pt x="516" y="1971"/>
                    </a:lnTo>
                    <a:lnTo>
                      <a:pt x="516" y="2047"/>
                    </a:lnTo>
                    <a:lnTo>
                      <a:pt x="501" y="2122"/>
                    </a:lnTo>
                    <a:lnTo>
                      <a:pt x="471" y="2183"/>
                    </a:lnTo>
                    <a:lnTo>
                      <a:pt x="425" y="2244"/>
                    </a:lnTo>
                    <a:lnTo>
                      <a:pt x="334" y="2380"/>
                    </a:lnTo>
                    <a:lnTo>
                      <a:pt x="243" y="2532"/>
                    </a:lnTo>
                    <a:lnTo>
                      <a:pt x="213" y="2622"/>
                    </a:lnTo>
                    <a:lnTo>
                      <a:pt x="183" y="2729"/>
                    </a:lnTo>
                    <a:lnTo>
                      <a:pt x="183" y="2850"/>
                    </a:lnTo>
                    <a:lnTo>
                      <a:pt x="198" y="3062"/>
                    </a:lnTo>
                    <a:lnTo>
                      <a:pt x="198" y="3168"/>
                    </a:lnTo>
                    <a:lnTo>
                      <a:pt x="198" y="3274"/>
                    </a:lnTo>
                    <a:lnTo>
                      <a:pt x="183" y="3380"/>
                    </a:lnTo>
                    <a:lnTo>
                      <a:pt x="152" y="3456"/>
                    </a:lnTo>
                    <a:lnTo>
                      <a:pt x="107" y="3532"/>
                    </a:lnTo>
                    <a:lnTo>
                      <a:pt x="77" y="3638"/>
                    </a:lnTo>
                    <a:lnTo>
                      <a:pt x="16" y="3850"/>
                    </a:lnTo>
                    <a:lnTo>
                      <a:pt x="1" y="3956"/>
                    </a:lnTo>
                    <a:lnTo>
                      <a:pt x="1" y="4062"/>
                    </a:lnTo>
                    <a:lnTo>
                      <a:pt x="1" y="4153"/>
                    </a:lnTo>
                    <a:lnTo>
                      <a:pt x="31" y="4229"/>
                    </a:lnTo>
                    <a:lnTo>
                      <a:pt x="62" y="4290"/>
                    </a:lnTo>
                    <a:lnTo>
                      <a:pt x="137" y="4350"/>
                    </a:lnTo>
                    <a:lnTo>
                      <a:pt x="213" y="4381"/>
                    </a:lnTo>
                    <a:lnTo>
                      <a:pt x="304" y="4426"/>
                    </a:lnTo>
                    <a:lnTo>
                      <a:pt x="456" y="4472"/>
                    </a:lnTo>
                    <a:lnTo>
                      <a:pt x="516" y="4472"/>
                    </a:lnTo>
                    <a:lnTo>
                      <a:pt x="653" y="4608"/>
                    </a:lnTo>
                    <a:lnTo>
                      <a:pt x="865" y="4790"/>
                    </a:lnTo>
                    <a:lnTo>
                      <a:pt x="1138" y="4972"/>
                    </a:lnTo>
                    <a:lnTo>
                      <a:pt x="1456" y="5199"/>
                    </a:lnTo>
                    <a:lnTo>
                      <a:pt x="2214" y="5684"/>
                    </a:lnTo>
                    <a:lnTo>
                      <a:pt x="3047" y="6215"/>
                    </a:lnTo>
                    <a:lnTo>
                      <a:pt x="3866" y="6715"/>
                    </a:lnTo>
                    <a:lnTo>
                      <a:pt x="4609" y="7185"/>
                    </a:lnTo>
                    <a:lnTo>
                      <a:pt x="4912" y="7382"/>
                    </a:lnTo>
                    <a:lnTo>
                      <a:pt x="5154" y="7564"/>
                    </a:lnTo>
                    <a:lnTo>
                      <a:pt x="5336" y="7700"/>
                    </a:lnTo>
                    <a:lnTo>
                      <a:pt x="5442" y="7806"/>
                    </a:lnTo>
                    <a:lnTo>
                      <a:pt x="6094" y="8625"/>
                    </a:lnTo>
                    <a:lnTo>
                      <a:pt x="6488" y="9125"/>
                    </a:lnTo>
                    <a:lnTo>
                      <a:pt x="9868" y="7427"/>
                    </a:lnTo>
                    <a:lnTo>
                      <a:pt x="9716" y="7154"/>
                    </a:lnTo>
                    <a:lnTo>
                      <a:pt x="9337" y="6487"/>
                    </a:lnTo>
                    <a:lnTo>
                      <a:pt x="9125" y="6078"/>
                    </a:lnTo>
                    <a:lnTo>
                      <a:pt x="8898" y="5669"/>
                    </a:lnTo>
                    <a:lnTo>
                      <a:pt x="8716" y="5260"/>
                    </a:lnTo>
                    <a:lnTo>
                      <a:pt x="8564" y="4911"/>
                    </a:lnTo>
                    <a:lnTo>
                      <a:pt x="8428" y="4638"/>
                    </a:lnTo>
                    <a:lnTo>
                      <a:pt x="8231" y="4244"/>
                    </a:lnTo>
                    <a:lnTo>
                      <a:pt x="7958" y="3774"/>
                    </a:lnTo>
                    <a:lnTo>
                      <a:pt x="7670" y="3274"/>
                    </a:lnTo>
                    <a:lnTo>
                      <a:pt x="7367" y="2789"/>
                    </a:lnTo>
                    <a:lnTo>
                      <a:pt x="7079" y="2350"/>
                    </a:lnTo>
                    <a:lnTo>
                      <a:pt x="6852" y="2031"/>
                    </a:lnTo>
                    <a:lnTo>
                      <a:pt x="6761" y="1910"/>
                    </a:lnTo>
                    <a:lnTo>
                      <a:pt x="6700" y="1849"/>
                    </a:lnTo>
                    <a:lnTo>
                      <a:pt x="6503" y="1698"/>
                    </a:lnTo>
                    <a:lnTo>
                      <a:pt x="6185" y="1455"/>
                    </a:lnTo>
                    <a:lnTo>
                      <a:pt x="5745" y="1152"/>
                    </a:lnTo>
                    <a:lnTo>
                      <a:pt x="5230" y="819"/>
                    </a:lnTo>
                    <a:lnTo>
                      <a:pt x="4957" y="667"/>
                    </a:lnTo>
                    <a:lnTo>
                      <a:pt x="4669" y="516"/>
                    </a:lnTo>
                    <a:lnTo>
                      <a:pt x="4381" y="364"/>
                    </a:lnTo>
                    <a:lnTo>
                      <a:pt x="4078" y="243"/>
                    </a:lnTo>
                    <a:lnTo>
                      <a:pt x="3790" y="137"/>
                    </a:lnTo>
                    <a:lnTo>
                      <a:pt x="3502" y="61"/>
                    </a:lnTo>
                    <a:lnTo>
                      <a:pt x="3214" y="16"/>
                    </a:lnTo>
                    <a:lnTo>
                      <a:pt x="2941" y="0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38"/>
              <p:cNvSpPr/>
              <p:nvPr/>
            </p:nvSpPr>
            <p:spPr>
              <a:xfrm>
                <a:off x="758413" y="2048250"/>
                <a:ext cx="494376" cy="554043"/>
              </a:xfrm>
              <a:custGeom>
                <a:avLst/>
                <a:gdLst/>
                <a:ahLst/>
                <a:cxnLst/>
                <a:rect l="l" t="t" r="r" b="b"/>
                <a:pathLst>
                  <a:path w="26116" h="29268" extrusionOk="0">
                    <a:moveTo>
                      <a:pt x="12762" y="0"/>
                    </a:moveTo>
                    <a:lnTo>
                      <a:pt x="12474" y="15"/>
                    </a:lnTo>
                    <a:lnTo>
                      <a:pt x="12080" y="61"/>
                    </a:lnTo>
                    <a:lnTo>
                      <a:pt x="11595" y="137"/>
                    </a:lnTo>
                    <a:lnTo>
                      <a:pt x="11050" y="258"/>
                    </a:lnTo>
                    <a:lnTo>
                      <a:pt x="10762" y="334"/>
                    </a:lnTo>
                    <a:lnTo>
                      <a:pt x="10459" y="425"/>
                    </a:lnTo>
                    <a:lnTo>
                      <a:pt x="10140" y="531"/>
                    </a:lnTo>
                    <a:lnTo>
                      <a:pt x="9822" y="667"/>
                    </a:lnTo>
                    <a:lnTo>
                      <a:pt x="9489" y="804"/>
                    </a:lnTo>
                    <a:lnTo>
                      <a:pt x="9170" y="955"/>
                    </a:lnTo>
                    <a:lnTo>
                      <a:pt x="8837" y="1137"/>
                    </a:lnTo>
                    <a:lnTo>
                      <a:pt x="8519" y="1334"/>
                    </a:lnTo>
                    <a:lnTo>
                      <a:pt x="8200" y="1546"/>
                    </a:lnTo>
                    <a:lnTo>
                      <a:pt x="7882" y="1789"/>
                    </a:lnTo>
                    <a:lnTo>
                      <a:pt x="7579" y="2046"/>
                    </a:lnTo>
                    <a:lnTo>
                      <a:pt x="7276" y="2334"/>
                    </a:lnTo>
                    <a:lnTo>
                      <a:pt x="6988" y="2638"/>
                    </a:lnTo>
                    <a:lnTo>
                      <a:pt x="6715" y="2971"/>
                    </a:lnTo>
                    <a:lnTo>
                      <a:pt x="6457" y="3335"/>
                    </a:lnTo>
                    <a:lnTo>
                      <a:pt x="6215" y="3729"/>
                    </a:lnTo>
                    <a:lnTo>
                      <a:pt x="6002" y="4138"/>
                    </a:lnTo>
                    <a:lnTo>
                      <a:pt x="5805" y="4593"/>
                    </a:lnTo>
                    <a:lnTo>
                      <a:pt x="5639" y="5063"/>
                    </a:lnTo>
                    <a:lnTo>
                      <a:pt x="5487" y="5578"/>
                    </a:lnTo>
                    <a:lnTo>
                      <a:pt x="5381" y="6108"/>
                    </a:lnTo>
                    <a:lnTo>
                      <a:pt x="5336" y="6396"/>
                    </a:lnTo>
                    <a:lnTo>
                      <a:pt x="5290" y="6684"/>
                    </a:lnTo>
                    <a:lnTo>
                      <a:pt x="5260" y="6987"/>
                    </a:lnTo>
                    <a:lnTo>
                      <a:pt x="5245" y="7291"/>
                    </a:lnTo>
                    <a:lnTo>
                      <a:pt x="5229" y="7609"/>
                    </a:lnTo>
                    <a:lnTo>
                      <a:pt x="5229" y="7927"/>
                    </a:lnTo>
                    <a:lnTo>
                      <a:pt x="5214" y="8261"/>
                    </a:lnTo>
                    <a:lnTo>
                      <a:pt x="5199" y="8579"/>
                    </a:lnTo>
                    <a:lnTo>
                      <a:pt x="5154" y="8912"/>
                    </a:lnTo>
                    <a:lnTo>
                      <a:pt x="5108" y="9231"/>
                    </a:lnTo>
                    <a:lnTo>
                      <a:pt x="5032" y="9549"/>
                    </a:lnTo>
                    <a:lnTo>
                      <a:pt x="4957" y="9867"/>
                    </a:lnTo>
                    <a:lnTo>
                      <a:pt x="4881" y="10186"/>
                    </a:lnTo>
                    <a:lnTo>
                      <a:pt x="4775" y="10504"/>
                    </a:lnTo>
                    <a:lnTo>
                      <a:pt x="4669" y="10822"/>
                    </a:lnTo>
                    <a:lnTo>
                      <a:pt x="4547" y="11125"/>
                    </a:lnTo>
                    <a:lnTo>
                      <a:pt x="4290" y="11747"/>
                    </a:lnTo>
                    <a:lnTo>
                      <a:pt x="4002" y="12353"/>
                    </a:lnTo>
                    <a:lnTo>
                      <a:pt x="3684" y="12959"/>
                    </a:lnTo>
                    <a:lnTo>
                      <a:pt x="3350" y="13565"/>
                    </a:lnTo>
                    <a:lnTo>
                      <a:pt x="3017" y="14157"/>
                    </a:lnTo>
                    <a:lnTo>
                      <a:pt x="2304" y="15339"/>
                    </a:lnTo>
                    <a:lnTo>
                      <a:pt x="1622" y="16491"/>
                    </a:lnTo>
                    <a:lnTo>
                      <a:pt x="1304" y="17067"/>
                    </a:lnTo>
                    <a:lnTo>
                      <a:pt x="1016" y="17627"/>
                    </a:lnTo>
                    <a:lnTo>
                      <a:pt x="743" y="18188"/>
                    </a:lnTo>
                    <a:lnTo>
                      <a:pt x="501" y="18749"/>
                    </a:lnTo>
                    <a:lnTo>
                      <a:pt x="394" y="19037"/>
                    </a:lnTo>
                    <a:lnTo>
                      <a:pt x="304" y="19310"/>
                    </a:lnTo>
                    <a:lnTo>
                      <a:pt x="228" y="19598"/>
                    </a:lnTo>
                    <a:lnTo>
                      <a:pt x="152" y="19871"/>
                    </a:lnTo>
                    <a:lnTo>
                      <a:pt x="91" y="20159"/>
                    </a:lnTo>
                    <a:lnTo>
                      <a:pt x="46" y="20431"/>
                    </a:lnTo>
                    <a:lnTo>
                      <a:pt x="16" y="20704"/>
                    </a:lnTo>
                    <a:lnTo>
                      <a:pt x="0" y="20992"/>
                    </a:lnTo>
                    <a:lnTo>
                      <a:pt x="0" y="21265"/>
                    </a:lnTo>
                    <a:lnTo>
                      <a:pt x="16" y="21538"/>
                    </a:lnTo>
                    <a:lnTo>
                      <a:pt x="46" y="21811"/>
                    </a:lnTo>
                    <a:lnTo>
                      <a:pt x="91" y="22099"/>
                    </a:lnTo>
                    <a:lnTo>
                      <a:pt x="152" y="22372"/>
                    </a:lnTo>
                    <a:lnTo>
                      <a:pt x="243" y="22644"/>
                    </a:lnTo>
                    <a:lnTo>
                      <a:pt x="349" y="22917"/>
                    </a:lnTo>
                    <a:lnTo>
                      <a:pt x="470" y="23205"/>
                    </a:lnTo>
                    <a:lnTo>
                      <a:pt x="622" y="23478"/>
                    </a:lnTo>
                    <a:lnTo>
                      <a:pt x="789" y="23751"/>
                    </a:lnTo>
                    <a:lnTo>
                      <a:pt x="986" y="24024"/>
                    </a:lnTo>
                    <a:lnTo>
                      <a:pt x="1198" y="24312"/>
                    </a:lnTo>
                    <a:lnTo>
                      <a:pt x="1440" y="24584"/>
                    </a:lnTo>
                    <a:lnTo>
                      <a:pt x="1698" y="24857"/>
                    </a:lnTo>
                    <a:lnTo>
                      <a:pt x="1986" y="25130"/>
                    </a:lnTo>
                    <a:lnTo>
                      <a:pt x="2289" y="25418"/>
                    </a:lnTo>
                    <a:lnTo>
                      <a:pt x="2638" y="25691"/>
                    </a:lnTo>
                    <a:lnTo>
                      <a:pt x="3001" y="25979"/>
                    </a:lnTo>
                    <a:lnTo>
                      <a:pt x="3396" y="26252"/>
                    </a:lnTo>
                    <a:lnTo>
                      <a:pt x="3820" y="26524"/>
                    </a:lnTo>
                    <a:lnTo>
                      <a:pt x="4638" y="27040"/>
                    </a:lnTo>
                    <a:lnTo>
                      <a:pt x="5411" y="27494"/>
                    </a:lnTo>
                    <a:lnTo>
                      <a:pt x="6139" y="27873"/>
                    </a:lnTo>
                    <a:lnTo>
                      <a:pt x="6821" y="28222"/>
                    </a:lnTo>
                    <a:lnTo>
                      <a:pt x="7442" y="28495"/>
                    </a:lnTo>
                    <a:lnTo>
                      <a:pt x="8033" y="28737"/>
                    </a:lnTo>
                    <a:lnTo>
                      <a:pt x="8579" y="28919"/>
                    </a:lnTo>
                    <a:lnTo>
                      <a:pt x="9079" y="29071"/>
                    </a:lnTo>
                    <a:lnTo>
                      <a:pt x="9549" y="29162"/>
                    </a:lnTo>
                    <a:lnTo>
                      <a:pt x="9974" y="29238"/>
                    </a:lnTo>
                    <a:lnTo>
                      <a:pt x="10368" y="29268"/>
                    </a:lnTo>
                    <a:lnTo>
                      <a:pt x="10716" y="29268"/>
                    </a:lnTo>
                    <a:lnTo>
                      <a:pt x="11035" y="29222"/>
                    </a:lnTo>
                    <a:lnTo>
                      <a:pt x="11338" y="29177"/>
                    </a:lnTo>
                    <a:lnTo>
                      <a:pt x="11595" y="29086"/>
                    </a:lnTo>
                    <a:lnTo>
                      <a:pt x="11823" y="28995"/>
                    </a:lnTo>
                    <a:lnTo>
                      <a:pt x="12035" y="28874"/>
                    </a:lnTo>
                    <a:lnTo>
                      <a:pt x="12217" y="28737"/>
                    </a:lnTo>
                    <a:lnTo>
                      <a:pt x="12383" y="28586"/>
                    </a:lnTo>
                    <a:lnTo>
                      <a:pt x="12520" y="28434"/>
                    </a:lnTo>
                    <a:lnTo>
                      <a:pt x="12641" y="28267"/>
                    </a:lnTo>
                    <a:lnTo>
                      <a:pt x="12732" y="28101"/>
                    </a:lnTo>
                    <a:lnTo>
                      <a:pt x="12823" y="27934"/>
                    </a:lnTo>
                    <a:lnTo>
                      <a:pt x="12884" y="27767"/>
                    </a:lnTo>
                    <a:lnTo>
                      <a:pt x="12944" y="27601"/>
                    </a:lnTo>
                    <a:lnTo>
                      <a:pt x="12975" y="27449"/>
                    </a:lnTo>
                    <a:lnTo>
                      <a:pt x="13035" y="27176"/>
                    </a:lnTo>
                    <a:lnTo>
                      <a:pt x="13050" y="26964"/>
                    </a:lnTo>
                    <a:lnTo>
                      <a:pt x="13066" y="26843"/>
                    </a:lnTo>
                    <a:lnTo>
                      <a:pt x="13066" y="26964"/>
                    </a:lnTo>
                    <a:lnTo>
                      <a:pt x="13081" y="27176"/>
                    </a:lnTo>
                    <a:lnTo>
                      <a:pt x="13141" y="27449"/>
                    </a:lnTo>
                    <a:lnTo>
                      <a:pt x="13172" y="27601"/>
                    </a:lnTo>
                    <a:lnTo>
                      <a:pt x="13232" y="27767"/>
                    </a:lnTo>
                    <a:lnTo>
                      <a:pt x="13293" y="27934"/>
                    </a:lnTo>
                    <a:lnTo>
                      <a:pt x="13384" y="28101"/>
                    </a:lnTo>
                    <a:lnTo>
                      <a:pt x="13475" y="28267"/>
                    </a:lnTo>
                    <a:lnTo>
                      <a:pt x="13596" y="28434"/>
                    </a:lnTo>
                    <a:lnTo>
                      <a:pt x="13732" y="28586"/>
                    </a:lnTo>
                    <a:lnTo>
                      <a:pt x="13899" y="28737"/>
                    </a:lnTo>
                    <a:lnTo>
                      <a:pt x="14081" y="28874"/>
                    </a:lnTo>
                    <a:lnTo>
                      <a:pt x="14293" y="28995"/>
                    </a:lnTo>
                    <a:lnTo>
                      <a:pt x="14521" y="29086"/>
                    </a:lnTo>
                    <a:lnTo>
                      <a:pt x="14793" y="29177"/>
                    </a:lnTo>
                    <a:lnTo>
                      <a:pt x="15081" y="29222"/>
                    </a:lnTo>
                    <a:lnTo>
                      <a:pt x="15400" y="29268"/>
                    </a:lnTo>
                    <a:lnTo>
                      <a:pt x="15763" y="29268"/>
                    </a:lnTo>
                    <a:lnTo>
                      <a:pt x="16142" y="29238"/>
                    </a:lnTo>
                    <a:lnTo>
                      <a:pt x="16582" y="29162"/>
                    </a:lnTo>
                    <a:lnTo>
                      <a:pt x="17037" y="29071"/>
                    </a:lnTo>
                    <a:lnTo>
                      <a:pt x="17537" y="28919"/>
                    </a:lnTo>
                    <a:lnTo>
                      <a:pt x="18082" y="28737"/>
                    </a:lnTo>
                    <a:lnTo>
                      <a:pt x="18674" y="28495"/>
                    </a:lnTo>
                    <a:lnTo>
                      <a:pt x="19310" y="28222"/>
                    </a:lnTo>
                    <a:lnTo>
                      <a:pt x="19977" y="27873"/>
                    </a:lnTo>
                    <a:lnTo>
                      <a:pt x="20705" y="27494"/>
                    </a:lnTo>
                    <a:lnTo>
                      <a:pt x="21478" y="27040"/>
                    </a:lnTo>
                    <a:lnTo>
                      <a:pt x="22296" y="26524"/>
                    </a:lnTo>
                    <a:lnTo>
                      <a:pt x="22720" y="26252"/>
                    </a:lnTo>
                    <a:lnTo>
                      <a:pt x="23114" y="25979"/>
                    </a:lnTo>
                    <a:lnTo>
                      <a:pt x="23478" y="25691"/>
                    </a:lnTo>
                    <a:lnTo>
                      <a:pt x="23827" y="25418"/>
                    </a:lnTo>
                    <a:lnTo>
                      <a:pt x="24130" y="25130"/>
                    </a:lnTo>
                    <a:lnTo>
                      <a:pt x="24418" y="24857"/>
                    </a:lnTo>
                    <a:lnTo>
                      <a:pt x="24691" y="24584"/>
                    </a:lnTo>
                    <a:lnTo>
                      <a:pt x="24918" y="24312"/>
                    </a:lnTo>
                    <a:lnTo>
                      <a:pt x="25130" y="24024"/>
                    </a:lnTo>
                    <a:lnTo>
                      <a:pt x="25327" y="23751"/>
                    </a:lnTo>
                    <a:lnTo>
                      <a:pt x="25494" y="23478"/>
                    </a:lnTo>
                    <a:lnTo>
                      <a:pt x="25646" y="23205"/>
                    </a:lnTo>
                    <a:lnTo>
                      <a:pt x="25767" y="22917"/>
                    </a:lnTo>
                    <a:lnTo>
                      <a:pt x="25873" y="22644"/>
                    </a:lnTo>
                    <a:lnTo>
                      <a:pt x="25964" y="22372"/>
                    </a:lnTo>
                    <a:lnTo>
                      <a:pt x="26025" y="22099"/>
                    </a:lnTo>
                    <a:lnTo>
                      <a:pt x="26070" y="21811"/>
                    </a:lnTo>
                    <a:lnTo>
                      <a:pt x="26100" y="21538"/>
                    </a:lnTo>
                    <a:lnTo>
                      <a:pt x="26115" y="21265"/>
                    </a:lnTo>
                    <a:lnTo>
                      <a:pt x="26115" y="20992"/>
                    </a:lnTo>
                    <a:lnTo>
                      <a:pt x="26100" y="20704"/>
                    </a:lnTo>
                    <a:lnTo>
                      <a:pt x="26070" y="20431"/>
                    </a:lnTo>
                    <a:lnTo>
                      <a:pt x="26025" y="20159"/>
                    </a:lnTo>
                    <a:lnTo>
                      <a:pt x="25964" y="19871"/>
                    </a:lnTo>
                    <a:lnTo>
                      <a:pt x="25888" y="19598"/>
                    </a:lnTo>
                    <a:lnTo>
                      <a:pt x="25812" y="19310"/>
                    </a:lnTo>
                    <a:lnTo>
                      <a:pt x="25721" y="19037"/>
                    </a:lnTo>
                    <a:lnTo>
                      <a:pt x="25615" y="18749"/>
                    </a:lnTo>
                    <a:lnTo>
                      <a:pt x="25373" y="18188"/>
                    </a:lnTo>
                    <a:lnTo>
                      <a:pt x="25100" y="17627"/>
                    </a:lnTo>
                    <a:lnTo>
                      <a:pt x="24812" y="17067"/>
                    </a:lnTo>
                    <a:lnTo>
                      <a:pt x="24494" y="16491"/>
                    </a:lnTo>
                    <a:lnTo>
                      <a:pt x="23812" y="15339"/>
                    </a:lnTo>
                    <a:lnTo>
                      <a:pt x="23099" y="14157"/>
                    </a:lnTo>
                    <a:lnTo>
                      <a:pt x="22766" y="13565"/>
                    </a:lnTo>
                    <a:lnTo>
                      <a:pt x="22432" y="12959"/>
                    </a:lnTo>
                    <a:lnTo>
                      <a:pt x="22114" y="12353"/>
                    </a:lnTo>
                    <a:lnTo>
                      <a:pt x="21826" y="11747"/>
                    </a:lnTo>
                    <a:lnTo>
                      <a:pt x="21568" y="11125"/>
                    </a:lnTo>
                    <a:lnTo>
                      <a:pt x="21447" y="10822"/>
                    </a:lnTo>
                    <a:lnTo>
                      <a:pt x="21341" y="10504"/>
                    </a:lnTo>
                    <a:lnTo>
                      <a:pt x="21235" y="10186"/>
                    </a:lnTo>
                    <a:lnTo>
                      <a:pt x="21159" y="9867"/>
                    </a:lnTo>
                    <a:lnTo>
                      <a:pt x="21083" y="9549"/>
                    </a:lnTo>
                    <a:lnTo>
                      <a:pt x="21008" y="9231"/>
                    </a:lnTo>
                    <a:lnTo>
                      <a:pt x="20962" y="8912"/>
                    </a:lnTo>
                    <a:lnTo>
                      <a:pt x="20932" y="8579"/>
                    </a:lnTo>
                    <a:lnTo>
                      <a:pt x="20902" y="8261"/>
                    </a:lnTo>
                    <a:lnTo>
                      <a:pt x="20902" y="7927"/>
                    </a:lnTo>
                    <a:lnTo>
                      <a:pt x="20886" y="7609"/>
                    </a:lnTo>
                    <a:lnTo>
                      <a:pt x="20871" y="7291"/>
                    </a:lnTo>
                    <a:lnTo>
                      <a:pt x="20856" y="6987"/>
                    </a:lnTo>
                    <a:lnTo>
                      <a:pt x="20826" y="6684"/>
                    </a:lnTo>
                    <a:lnTo>
                      <a:pt x="20780" y="6396"/>
                    </a:lnTo>
                    <a:lnTo>
                      <a:pt x="20735" y="6108"/>
                    </a:lnTo>
                    <a:lnTo>
                      <a:pt x="20629" y="5578"/>
                    </a:lnTo>
                    <a:lnTo>
                      <a:pt x="20477" y="5063"/>
                    </a:lnTo>
                    <a:lnTo>
                      <a:pt x="20310" y="4593"/>
                    </a:lnTo>
                    <a:lnTo>
                      <a:pt x="20113" y="4138"/>
                    </a:lnTo>
                    <a:lnTo>
                      <a:pt x="19901" y="3729"/>
                    </a:lnTo>
                    <a:lnTo>
                      <a:pt x="19659" y="3335"/>
                    </a:lnTo>
                    <a:lnTo>
                      <a:pt x="19401" y="2971"/>
                    </a:lnTo>
                    <a:lnTo>
                      <a:pt x="19128" y="2638"/>
                    </a:lnTo>
                    <a:lnTo>
                      <a:pt x="18840" y="2334"/>
                    </a:lnTo>
                    <a:lnTo>
                      <a:pt x="18552" y="2046"/>
                    </a:lnTo>
                    <a:lnTo>
                      <a:pt x="18234" y="1789"/>
                    </a:lnTo>
                    <a:lnTo>
                      <a:pt x="17916" y="1546"/>
                    </a:lnTo>
                    <a:lnTo>
                      <a:pt x="17597" y="1334"/>
                    </a:lnTo>
                    <a:lnTo>
                      <a:pt x="17279" y="1137"/>
                    </a:lnTo>
                    <a:lnTo>
                      <a:pt x="16946" y="955"/>
                    </a:lnTo>
                    <a:lnTo>
                      <a:pt x="16627" y="804"/>
                    </a:lnTo>
                    <a:lnTo>
                      <a:pt x="16294" y="667"/>
                    </a:lnTo>
                    <a:lnTo>
                      <a:pt x="15976" y="531"/>
                    </a:lnTo>
                    <a:lnTo>
                      <a:pt x="15672" y="425"/>
                    </a:lnTo>
                    <a:lnTo>
                      <a:pt x="15369" y="334"/>
                    </a:lnTo>
                    <a:lnTo>
                      <a:pt x="15066" y="258"/>
                    </a:lnTo>
                    <a:lnTo>
                      <a:pt x="14521" y="137"/>
                    </a:lnTo>
                    <a:lnTo>
                      <a:pt x="14051" y="61"/>
                    </a:lnTo>
                    <a:lnTo>
                      <a:pt x="13641" y="15"/>
                    </a:lnTo>
                    <a:lnTo>
                      <a:pt x="13354" y="0"/>
                    </a:lnTo>
                    <a:close/>
                  </a:path>
                </a:pathLst>
              </a:custGeom>
              <a:solidFill>
                <a:srgbClr val="0A316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724547" y="4588031"/>
                <a:ext cx="204595" cy="144038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7609" extrusionOk="0">
                    <a:moveTo>
                      <a:pt x="9686" y="0"/>
                    </a:moveTo>
                    <a:lnTo>
                      <a:pt x="9474" y="16"/>
                    </a:lnTo>
                    <a:lnTo>
                      <a:pt x="9216" y="31"/>
                    </a:lnTo>
                    <a:lnTo>
                      <a:pt x="8913" y="61"/>
                    </a:lnTo>
                    <a:lnTo>
                      <a:pt x="8595" y="122"/>
                    </a:lnTo>
                    <a:lnTo>
                      <a:pt x="7898" y="243"/>
                    </a:lnTo>
                    <a:lnTo>
                      <a:pt x="7185" y="410"/>
                    </a:lnTo>
                    <a:lnTo>
                      <a:pt x="6518" y="561"/>
                    </a:lnTo>
                    <a:lnTo>
                      <a:pt x="5958" y="698"/>
                    </a:lnTo>
                    <a:lnTo>
                      <a:pt x="5427" y="834"/>
                    </a:lnTo>
                    <a:lnTo>
                      <a:pt x="5169" y="1001"/>
                    </a:lnTo>
                    <a:lnTo>
                      <a:pt x="4502" y="1455"/>
                    </a:lnTo>
                    <a:lnTo>
                      <a:pt x="4063" y="1774"/>
                    </a:lnTo>
                    <a:lnTo>
                      <a:pt x="3563" y="2137"/>
                    </a:lnTo>
                    <a:lnTo>
                      <a:pt x="3032" y="2547"/>
                    </a:lnTo>
                    <a:lnTo>
                      <a:pt x="2502" y="2971"/>
                    </a:lnTo>
                    <a:lnTo>
                      <a:pt x="1971" y="3441"/>
                    </a:lnTo>
                    <a:lnTo>
                      <a:pt x="1471" y="3911"/>
                    </a:lnTo>
                    <a:lnTo>
                      <a:pt x="1244" y="4153"/>
                    </a:lnTo>
                    <a:lnTo>
                      <a:pt x="1016" y="4396"/>
                    </a:lnTo>
                    <a:lnTo>
                      <a:pt x="804" y="4623"/>
                    </a:lnTo>
                    <a:lnTo>
                      <a:pt x="622" y="4866"/>
                    </a:lnTo>
                    <a:lnTo>
                      <a:pt x="456" y="5108"/>
                    </a:lnTo>
                    <a:lnTo>
                      <a:pt x="304" y="5336"/>
                    </a:lnTo>
                    <a:lnTo>
                      <a:pt x="183" y="5563"/>
                    </a:lnTo>
                    <a:lnTo>
                      <a:pt x="92" y="5790"/>
                    </a:lnTo>
                    <a:lnTo>
                      <a:pt x="31" y="6002"/>
                    </a:lnTo>
                    <a:lnTo>
                      <a:pt x="1" y="6215"/>
                    </a:lnTo>
                    <a:lnTo>
                      <a:pt x="1" y="6412"/>
                    </a:lnTo>
                    <a:lnTo>
                      <a:pt x="16" y="6518"/>
                    </a:lnTo>
                    <a:lnTo>
                      <a:pt x="31" y="6609"/>
                    </a:lnTo>
                    <a:lnTo>
                      <a:pt x="77" y="6760"/>
                    </a:lnTo>
                    <a:lnTo>
                      <a:pt x="137" y="6897"/>
                    </a:lnTo>
                    <a:lnTo>
                      <a:pt x="198" y="7033"/>
                    </a:lnTo>
                    <a:lnTo>
                      <a:pt x="289" y="7154"/>
                    </a:lnTo>
                    <a:lnTo>
                      <a:pt x="380" y="7276"/>
                    </a:lnTo>
                    <a:lnTo>
                      <a:pt x="501" y="7367"/>
                    </a:lnTo>
                    <a:lnTo>
                      <a:pt x="653" y="7457"/>
                    </a:lnTo>
                    <a:lnTo>
                      <a:pt x="819" y="7518"/>
                    </a:lnTo>
                    <a:lnTo>
                      <a:pt x="1016" y="7579"/>
                    </a:lnTo>
                    <a:lnTo>
                      <a:pt x="1244" y="7609"/>
                    </a:lnTo>
                    <a:lnTo>
                      <a:pt x="1501" y="7609"/>
                    </a:lnTo>
                    <a:lnTo>
                      <a:pt x="1805" y="7594"/>
                    </a:lnTo>
                    <a:lnTo>
                      <a:pt x="2123" y="7564"/>
                    </a:lnTo>
                    <a:lnTo>
                      <a:pt x="2502" y="7488"/>
                    </a:lnTo>
                    <a:lnTo>
                      <a:pt x="2896" y="7397"/>
                    </a:lnTo>
                    <a:lnTo>
                      <a:pt x="3351" y="7276"/>
                    </a:lnTo>
                    <a:lnTo>
                      <a:pt x="4351" y="6957"/>
                    </a:lnTo>
                    <a:lnTo>
                      <a:pt x="5412" y="6578"/>
                    </a:lnTo>
                    <a:lnTo>
                      <a:pt x="6503" y="6154"/>
                    </a:lnTo>
                    <a:lnTo>
                      <a:pt x="7549" y="5730"/>
                    </a:lnTo>
                    <a:lnTo>
                      <a:pt x="8534" y="5290"/>
                    </a:lnTo>
                    <a:lnTo>
                      <a:pt x="8974" y="5093"/>
                    </a:lnTo>
                    <a:lnTo>
                      <a:pt x="9368" y="4881"/>
                    </a:lnTo>
                    <a:lnTo>
                      <a:pt x="9732" y="4699"/>
                    </a:lnTo>
                    <a:lnTo>
                      <a:pt x="10035" y="4517"/>
                    </a:lnTo>
                    <a:lnTo>
                      <a:pt x="10277" y="4365"/>
                    </a:lnTo>
                    <a:lnTo>
                      <a:pt x="10444" y="4229"/>
                    </a:lnTo>
                    <a:lnTo>
                      <a:pt x="10520" y="4153"/>
                    </a:lnTo>
                    <a:lnTo>
                      <a:pt x="10580" y="4062"/>
                    </a:lnTo>
                    <a:lnTo>
                      <a:pt x="10626" y="3956"/>
                    </a:lnTo>
                    <a:lnTo>
                      <a:pt x="10671" y="3850"/>
                    </a:lnTo>
                    <a:lnTo>
                      <a:pt x="10717" y="3714"/>
                    </a:lnTo>
                    <a:lnTo>
                      <a:pt x="10747" y="3577"/>
                    </a:lnTo>
                    <a:lnTo>
                      <a:pt x="10793" y="3274"/>
                    </a:lnTo>
                    <a:lnTo>
                      <a:pt x="10808" y="2956"/>
                    </a:lnTo>
                    <a:lnTo>
                      <a:pt x="10808" y="2592"/>
                    </a:lnTo>
                    <a:lnTo>
                      <a:pt x="10777" y="2244"/>
                    </a:lnTo>
                    <a:lnTo>
                      <a:pt x="10732" y="1880"/>
                    </a:lnTo>
                    <a:lnTo>
                      <a:pt x="10671" y="1516"/>
                    </a:lnTo>
                    <a:lnTo>
                      <a:pt x="10580" y="1183"/>
                    </a:lnTo>
                    <a:lnTo>
                      <a:pt x="10474" y="864"/>
                    </a:lnTo>
                    <a:lnTo>
                      <a:pt x="10338" y="591"/>
                    </a:lnTo>
                    <a:lnTo>
                      <a:pt x="10277" y="470"/>
                    </a:lnTo>
                    <a:lnTo>
                      <a:pt x="10201" y="349"/>
                    </a:lnTo>
                    <a:lnTo>
                      <a:pt x="10126" y="258"/>
                    </a:lnTo>
                    <a:lnTo>
                      <a:pt x="10050" y="167"/>
                    </a:lnTo>
                    <a:lnTo>
                      <a:pt x="9959" y="106"/>
                    </a:lnTo>
                    <a:lnTo>
                      <a:pt x="9868" y="61"/>
                    </a:lnTo>
                    <a:lnTo>
                      <a:pt x="9792" y="16"/>
                    </a:lnTo>
                    <a:lnTo>
                      <a:pt x="96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27280" y="4404978"/>
                <a:ext cx="80642" cy="215196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11368" extrusionOk="0">
                    <a:moveTo>
                      <a:pt x="4259" y="0"/>
                    </a:moveTo>
                    <a:lnTo>
                      <a:pt x="0" y="2880"/>
                    </a:lnTo>
                    <a:lnTo>
                      <a:pt x="0" y="10504"/>
                    </a:lnTo>
                    <a:lnTo>
                      <a:pt x="15" y="10610"/>
                    </a:lnTo>
                    <a:lnTo>
                      <a:pt x="61" y="10716"/>
                    </a:lnTo>
                    <a:lnTo>
                      <a:pt x="106" y="10822"/>
                    </a:lnTo>
                    <a:lnTo>
                      <a:pt x="182" y="10913"/>
                    </a:lnTo>
                    <a:lnTo>
                      <a:pt x="288" y="10989"/>
                    </a:lnTo>
                    <a:lnTo>
                      <a:pt x="394" y="11065"/>
                    </a:lnTo>
                    <a:lnTo>
                      <a:pt x="531" y="11125"/>
                    </a:lnTo>
                    <a:lnTo>
                      <a:pt x="667" y="11186"/>
                    </a:lnTo>
                    <a:lnTo>
                      <a:pt x="834" y="11231"/>
                    </a:lnTo>
                    <a:lnTo>
                      <a:pt x="1000" y="11277"/>
                    </a:lnTo>
                    <a:lnTo>
                      <a:pt x="1167" y="11307"/>
                    </a:lnTo>
                    <a:lnTo>
                      <a:pt x="1349" y="11338"/>
                    </a:lnTo>
                    <a:lnTo>
                      <a:pt x="1743" y="11368"/>
                    </a:lnTo>
                    <a:lnTo>
                      <a:pt x="2137" y="11353"/>
                    </a:lnTo>
                    <a:lnTo>
                      <a:pt x="2531" y="11322"/>
                    </a:lnTo>
                    <a:lnTo>
                      <a:pt x="2728" y="11292"/>
                    </a:lnTo>
                    <a:lnTo>
                      <a:pt x="2910" y="11247"/>
                    </a:lnTo>
                    <a:lnTo>
                      <a:pt x="3107" y="11201"/>
                    </a:lnTo>
                    <a:lnTo>
                      <a:pt x="3274" y="11141"/>
                    </a:lnTo>
                    <a:lnTo>
                      <a:pt x="3441" y="11080"/>
                    </a:lnTo>
                    <a:lnTo>
                      <a:pt x="3592" y="11004"/>
                    </a:lnTo>
                    <a:lnTo>
                      <a:pt x="3744" y="10913"/>
                    </a:lnTo>
                    <a:lnTo>
                      <a:pt x="3865" y="10822"/>
                    </a:lnTo>
                    <a:lnTo>
                      <a:pt x="3986" y="10716"/>
                    </a:lnTo>
                    <a:lnTo>
                      <a:pt x="4077" y="10610"/>
                    </a:lnTo>
                    <a:lnTo>
                      <a:pt x="4153" y="10489"/>
                    </a:lnTo>
                    <a:lnTo>
                      <a:pt x="4214" y="10368"/>
                    </a:lnTo>
                    <a:lnTo>
                      <a:pt x="4259" y="10231"/>
                    </a:lnTo>
                    <a:lnTo>
                      <a:pt x="4259" y="10080"/>
                    </a:lnTo>
                    <a:lnTo>
                      <a:pt x="4259" y="0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38"/>
              <p:cNvSpPr/>
              <p:nvPr/>
            </p:nvSpPr>
            <p:spPr>
              <a:xfrm>
                <a:off x="1099267" y="4588031"/>
                <a:ext cx="204595" cy="144038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7609" extrusionOk="0">
                    <a:moveTo>
                      <a:pt x="1122" y="0"/>
                    </a:moveTo>
                    <a:lnTo>
                      <a:pt x="1016" y="16"/>
                    </a:lnTo>
                    <a:lnTo>
                      <a:pt x="925" y="61"/>
                    </a:lnTo>
                    <a:lnTo>
                      <a:pt x="849" y="106"/>
                    </a:lnTo>
                    <a:lnTo>
                      <a:pt x="758" y="167"/>
                    </a:lnTo>
                    <a:lnTo>
                      <a:pt x="683" y="258"/>
                    </a:lnTo>
                    <a:lnTo>
                      <a:pt x="607" y="349"/>
                    </a:lnTo>
                    <a:lnTo>
                      <a:pt x="531" y="470"/>
                    </a:lnTo>
                    <a:lnTo>
                      <a:pt x="470" y="591"/>
                    </a:lnTo>
                    <a:lnTo>
                      <a:pt x="334" y="864"/>
                    </a:lnTo>
                    <a:lnTo>
                      <a:pt x="228" y="1183"/>
                    </a:lnTo>
                    <a:lnTo>
                      <a:pt x="137" y="1516"/>
                    </a:lnTo>
                    <a:lnTo>
                      <a:pt x="76" y="1880"/>
                    </a:lnTo>
                    <a:lnTo>
                      <a:pt x="31" y="2244"/>
                    </a:lnTo>
                    <a:lnTo>
                      <a:pt x="1" y="2592"/>
                    </a:lnTo>
                    <a:lnTo>
                      <a:pt x="1" y="2956"/>
                    </a:lnTo>
                    <a:lnTo>
                      <a:pt x="16" y="3274"/>
                    </a:lnTo>
                    <a:lnTo>
                      <a:pt x="61" y="3577"/>
                    </a:lnTo>
                    <a:lnTo>
                      <a:pt x="92" y="3714"/>
                    </a:lnTo>
                    <a:lnTo>
                      <a:pt x="137" y="3850"/>
                    </a:lnTo>
                    <a:lnTo>
                      <a:pt x="183" y="3956"/>
                    </a:lnTo>
                    <a:lnTo>
                      <a:pt x="228" y="4062"/>
                    </a:lnTo>
                    <a:lnTo>
                      <a:pt x="289" y="4153"/>
                    </a:lnTo>
                    <a:lnTo>
                      <a:pt x="364" y="4229"/>
                    </a:lnTo>
                    <a:lnTo>
                      <a:pt x="531" y="4365"/>
                    </a:lnTo>
                    <a:lnTo>
                      <a:pt x="774" y="4517"/>
                    </a:lnTo>
                    <a:lnTo>
                      <a:pt x="1077" y="4699"/>
                    </a:lnTo>
                    <a:lnTo>
                      <a:pt x="1441" y="4881"/>
                    </a:lnTo>
                    <a:lnTo>
                      <a:pt x="1835" y="5093"/>
                    </a:lnTo>
                    <a:lnTo>
                      <a:pt x="2274" y="5290"/>
                    </a:lnTo>
                    <a:lnTo>
                      <a:pt x="3259" y="5730"/>
                    </a:lnTo>
                    <a:lnTo>
                      <a:pt x="4305" y="6154"/>
                    </a:lnTo>
                    <a:lnTo>
                      <a:pt x="5396" y="6578"/>
                    </a:lnTo>
                    <a:lnTo>
                      <a:pt x="6457" y="6957"/>
                    </a:lnTo>
                    <a:lnTo>
                      <a:pt x="7458" y="7276"/>
                    </a:lnTo>
                    <a:lnTo>
                      <a:pt x="7912" y="7397"/>
                    </a:lnTo>
                    <a:lnTo>
                      <a:pt x="8307" y="7488"/>
                    </a:lnTo>
                    <a:lnTo>
                      <a:pt x="8685" y="7564"/>
                    </a:lnTo>
                    <a:lnTo>
                      <a:pt x="9004" y="7594"/>
                    </a:lnTo>
                    <a:lnTo>
                      <a:pt x="9307" y="7609"/>
                    </a:lnTo>
                    <a:lnTo>
                      <a:pt x="9565" y="7609"/>
                    </a:lnTo>
                    <a:lnTo>
                      <a:pt x="9792" y="7579"/>
                    </a:lnTo>
                    <a:lnTo>
                      <a:pt x="9989" y="7518"/>
                    </a:lnTo>
                    <a:lnTo>
                      <a:pt x="10156" y="7457"/>
                    </a:lnTo>
                    <a:lnTo>
                      <a:pt x="10307" y="7367"/>
                    </a:lnTo>
                    <a:lnTo>
                      <a:pt x="10428" y="7276"/>
                    </a:lnTo>
                    <a:lnTo>
                      <a:pt x="10519" y="7154"/>
                    </a:lnTo>
                    <a:lnTo>
                      <a:pt x="10610" y="7033"/>
                    </a:lnTo>
                    <a:lnTo>
                      <a:pt x="10671" y="6897"/>
                    </a:lnTo>
                    <a:lnTo>
                      <a:pt x="10732" y="6760"/>
                    </a:lnTo>
                    <a:lnTo>
                      <a:pt x="10777" y="6609"/>
                    </a:lnTo>
                    <a:lnTo>
                      <a:pt x="10792" y="6518"/>
                    </a:lnTo>
                    <a:lnTo>
                      <a:pt x="10807" y="6412"/>
                    </a:lnTo>
                    <a:lnTo>
                      <a:pt x="10807" y="6215"/>
                    </a:lnTo>
                    <a:lnTo>
                      <a:pt x="10777" y="6002"/>
                    </a:lnTo>
                    <a:lnTo>
                      <a:pt x="10716" y="5790"/>
                    </a:lnTo>
                    <a:lnTo>
                      <a:pt x="10626" y="5563"/>
                    </a:lnTo>
                    <a:lnTo>
                      <a:pt x="10504" y="5336"/>
                    </a:lnTo>
                    <a:lnTo>
                      <a:pt x="10353" y="5108"/>
                    </a:lnTo>
                    <a:lnTo>
                      <a:pt x="10186" y="4866"/>
                    </a:lnTo>
                    <a:lnTo>
                      <a:pt x="10004" y="4623"/>
                    </a:lnTo>
                    <a:lnTo>
                      <a:pt x="9792" y="4396"/>
                    </a:lnTo>
                    <a:lnTo>
                      <a:pt x="9565" y="4153"/>
                    </a:lnTo>
                    <a:lnTo>
                      <a:pt x="9337" y="3911"/>
                    </a:lnTo>
                    <a:lnTo>
                      <a:pt x="8837" y="3441"/>
                    </a:lnTo>
                    <a:lnTo>
                      <a:pt x="8307" y="2971"/>
                    </a:lnTo>
                    <a:lnTo>
                      <a:pt x="7776" y="2547"/>
                    </a:lnTo>
                    <a:lnTo>
                      <a:pt x="7246" y="2137"/>
                    </a:lnTo>
                    <a:lnTo>
                      <a:pt x="6745" y="1774"/>
                    </a:lnTo>
                    <a:lnTo>
                      <a:pt x="6306" y="1455"/>
                    </a:lnTo>
                    <a:lnTo>
                      <a:pt x="5639" y="1001"/>
                    </a:lnTo>
                    <a:lnTo>
                      <a:pt x="5381" y="834"/>
                    </a:lnTo>
                    <a:lnTo>
                      <a:pt x="4851" y="698"/>
                    </a:lnTo>
                    <a:lnTo>
                      <a:pt x="4290" y="561"/>
                    </a:lnTo>
                    <a:lnTo>
                      <a:pt x="3623" y="410"/>
                    </a:lnTo>
                    <a:lnTo>
                      <a:pt x="2911" y="243"/>
                    </a:lnTo>
                    <a:lnTo>
                      <a:pt x="2214" y="122"/>
                    </a:lnTo>
                    <a:lnTo>
                      <a:pt x="1895" y="61"/>
                    </a:lnTo>
                    <a:lnTo>
                      <a:pt x="1592" y="31"/>
                    </a:lnTo>
                    <a:lnTo>
                      <a:pt x="1334" y="1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38"/>
              <p:cNvSpPr/>
              <p:nvPr/>
            </p:nvSpPr>
            <p:spPr>
              <a:xfrm>
                <a:off x="1120506" y="4404978"/>
                <a:ext cx="80642" cy="215196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11368" extrusionOk="0">
                    <a:moveTo>
                      <a:pt x="0" y="0"/>
                    </a:moveTo>
                    <a:lnTo>
                      <a:pt x="0" y="10080"/>
                    </a:lnTo>
                    <a:lnTo>
                      <a:pt x="0" y="10231"/>
                    </a:lnTo>
                    <a:lnTo>
                      <a:pt x="46" y="10368"/>
                    </a:lnTo>
                    <a:lnTo>
                      <a:pt x="106" y="10489"/>
                    </a:lnTo>
                    <a:lnTo>
                      <a:pt x="182" y="10610"/>
                    </a:lnTo>
                    <a:lnTo>
                      <a:pt x="273" y="10716"/>
                    </a:lnTo>
                    <a:lnTo>
                      <a:pt x="394" y="10822"/>
                    </a:lnTo>
                    <a:lnTo>
                      <a:pt x="516" y="10913"/>
                    </a:lnTo>
                    <a:lnTo>
                      <a:pt x="667" y="11004"/>
                    </a:lnTo>
                    <a:lnTo>
                      <a:pt x="819" y="11080"/>
                    </a:lnTo>
                    <a:lnTo>
                      <a:pt x="985" y="11141"/>
                    </a:lnTo>
                    <a:lnTo>
                      <a:pt x="1152" y="11201"/>
                    </a:lnTo>
                    <a:lnTo>
                      <a:pt x="1349" y="11247"/>
                    </a:lnTo>
                    <a:lnTo>
                      <a:pt x="1531" y="11292"/>
                    </a:lnTo>
                    <a:lnTo>
                      <a:pt x="1728" y="11322"/>
                    </a:lnTo>
                    <a:lnTo>
                      <a:pt x="2122" y="11353"/>
                    </a:lnTo>
                    <a:lnTo>
                      <a:pt x="2516" y="11368"/>
                    </a:lnTo>
                    <a:lnTo>
                      <a:pt x="2910" y="11338"/>
                    </a:lnTo>
                    <a:lnTo>
                      <a:pt x="3092" y="11307"/>
                    </a:lnTo>
                    <a:lnTo>
                      <a:pt x="3259" y="11277"/>
                    </a:lnTo>
                    <a:lnTo>
                      <a:pt x="3426" y="11231"/>
                    </a:lnTo>
                    <a:lnTo>
                      <a:pt x="3592" y="11186"/>
                    </a:lnTo>
                    <a:lnTo>
                      <a:pt x="3729" y="11125"/>
                    </a:lnTo>
                    <a:lnTo>
                      <a:pt x="3865" y="11065"/>
                    </a:lnTo>
                    <a:lnTo>
                      <a:pt x="3971" y="10989"/>
                    </a:lnTo>
                    <a:lnTo>
                      <a:pt x="4077" y="10913"/>
                    </a:lnTo>
                    <a:lnTo>
                      <a:pt x="4153" y="10822"/>
                    </a:lnTo>
                    <a:lnTo>
                      <a:pt x="4199" y="10716"/>
                    </a:lnTo>
                    <a:lnTo>
                      <a:pt x="4244" y="10610"/>
                    </a:lnTo>
                    <a:lnTo>
                      <a:pt x="4259" y="10504"/>
                    </a:lnTo>
                    <a:lnTo>
                      <a:pt x="4259" y="2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38"/>
              <p:cNvSpPr/>
              <p:nvPr/>
            </p:nvSpPr>
            <p:spPr>
              <a:xfrm>
                <a:off x="710217" y="3102083"/>
                <a:ext cx="593645" cy="1421113"/>
              </a:xfrm>
              <a:custGeom>
                <a:avLst/>
                <a:gdLst/>
                <a:ahLst/>
                <a:cxnLst/>
                <a:rect l="l" t="t" r="r" b="b"/>
                <a:pathLst>
                  <a:path w="31360" h="75072" extrusionOk="0">
                    <a:moveTo>
                      <a:pt x="5426" y="1"/>
                    </a:moveTo>
                    <a:lnTo>
                      <a:pt x="5153" y="455"/>
                    </a:lnTo>
                    <a:lnTo>
                      <a:pt x="4835" y="1001"/>
                    </a:lnTo>
                    <a:lnTo>
                      <a:pt x="4441" y="1729"/>
                    </a:lnTo>
                    <a:lnTo>
                      <a:pt x="3971" y="2653"/>
                    </a:lnTo>
                    <a:lnTo>
                      <a:pt x="3713" y="3184"/>
                    </a:lnTo>
                    <a:lnTo>
                      <a:pt x="3441" y="3760"/>
                    </a:lnTo>
                    <a:lnTo>
                      <a:pt x="3183" y="4366"/>
                    </a:lnTo>
                    <a:lnTo>
                      <a:pt x="2895" y="5018"/>
                    </a:lnTo>
                    <a:lnTo>
                      <a:pt x="2622" y="5715"/>
                    </a:lnTo>
                    <a:lnTo>
                      <a:pt x="2349" y="6442"/>
                    </a:lnTo>
                    <a:lnTo>
                      <a:pt x="2077" y="7200"/>
                    </a:lnTo>
                    <a:lnTo>
                      <a:pt x="1804" y="7988"/>
                    </a:lnTo>
                    <a:lnTo>
                      <a:pt x="1546" y="8822"/>
                    </a:lnTo>
                    <a:lnTo>
                      <a:pt x="1304" y="9671"/>
                    </a:lnTo>
                    <a:lnTo>
                      <a:pt x="1076" y="10565"/>
                    </a:lnTo>
                    <a:lnTo>
                      <a:pt x="849" y="11474"/>
                    </a:lnTo>
                    <a:lnTo>
                      <a:pt x="652" y="12429"/>
                    </a:lnTo>
                    <a:lnTo>
                      <a:pt x="470" y="13384"/>
                    </a:lnTo>
                    <a:lnTo>
                      <a:pt x="318" y="14385"/>
                    </a:lnTo>
                    <a:lnTo>
                      <a:pt x="197" y="15400"/>
                    </a:lnTo>
                    <a:lnTo>
                      <a:pt x="91" y="16431"/>
                    </a:lnTo>
                    <a:lnTo>
                      <a:pt x="30" y="17492"/>
                    </a:lnTo>
                    <a:lnTo>
                      <a:pt x="0" y="18568"/>
                    </a:lnTo>
                    <a:lnTo>
                      <a:pt x="0" y="19098"/>
                    </a:lnTo>
                    <a:lnTo>
                      <a:pt x="0" y="19659"/>
                    </a:lnTo>
                    <a:lnTo>
                      <a:pt x="15" y="20205"/>
                    </a:lnTo>
                    <a:lnTo>
                      <a:pt x="46" y="20750"/>
                    </a:lnTo>
                    <a:lnTo>
                      <a:pt x="76" y="21311"/>
                    </a:lnTo>
                    <a:lnTo>
                      <a:pt x="136" y="21872"/>
                    </a:lnTo>
                    <a:lnTo>
                      <a:pt x="622" y="27328"/>
                    </a:lnTo>
                    <a:lnTo>
                      <a:pt x="1228" y="34240"/>
                    </a:lnTo>
                    <a:lnTo>
                      <a:pt x="1925" y="41985"/>
                    </a:lnTo>
                    <a:lnTo>
                      <a:pt x="2289" y="45971"/>
                    </a:lnTo>
                    <a:lnTo>
                      <a:pt x="2668" y="49927"/>
                    </a:lnTo>
                    <a:lnTo>
                      <a:pt x="3047" y="53777"/>
                    </a:lnTo>
                    <a:lnTo>
                      <a:pt x="3410" y="57445"/>
                    </a:lnTo>
                    <a:lnTo>
                      <a:pt x="3789" y="60840"/>
                    </a:lnTo>
                    <a:lnTo>
                      <a:pt x="4153" y="63886"/>
                    </a:lnTo>
                    <a:lnTo>
                      <a:pt x="4320" y="65266"/>
                    </a:lnTo>
                    <a:lnTo>
                      <a:pt x="4502" y="66524"/>
                    </a:lnTo>
                    <a:lnTo>
                      <a:pt x="4668" y="67660"/>
                    </a:lnTo>
                    <a:lnTo>
                      <a:pt x="4835" y="68661"/>
                    </a:lnTo>
                    <a:lnTo>
                      <a:pt x="4987" y="69509"/>
                    </a:lnTo>
                    <a:lnTo>
                      <a:pt x="5138" y="70207"/>
                    </a:lnTo>
                    <a:lnTo>
                      <a:pt x="5214" y="70495"/>
                    </a:lnTo>
                    <a:lnTo>
                      <a:pt x="5275" y="70737"/>
                    </a:lnTo>
                    <a:lnTo>
                      <a:pt x="5350" y="70934"/>
                    </a:lnTo>
                    <a:lnTo>
                      <a:pt x="5426" y="71086"/>
                    </a:lnTo>
                    <a:lnTo>
                      <a:pt x="6002" y="75072"/>
                    </a:lnTo>
                    <a:lnTo>
                      <a:pt x="10686" y="75072"/>
                    </a:lnTo>
                    <a:lnTo>
                      <a:pt x="15612" y="23812"/>
                    </a:lnTo>
                    <a:lnTo>
                      <a:pt x="21038" y="74360"/>
                    </a:lnTo>
                    <a:lnTo>
                      <a:pt x="26161" y="74360"/>
                    </a:lnTo>
                    <a:lnTo>
                      <a:pt x="26570" y="70570"/>
                    </a:lnTo>
                    <a:lnTo>
                      <a:pt x="27009" y="66614"/>
                    </a:lnTo>
                    <a:lnTo>
                      <a:pt x="27510" y="61977"/>
                    </a:lnTo>
                    <a:lnTo>
                      <a:pt x="27995" y="57157"/>
                    </a:lnTo>
                    <a:lnTo>
                      <a:pt x="28222" y="54838"/>
                    </a:lnTo>
                    <a:lnTo>
                      <a:pt x="28434" y="52670"/>
                    </a:lnTo>
                    <a:lnTo>
                      <a:pt x="28601" y="50730"/>
                    </a:lnTo>
                    <a:lnTo>
                      <a:pt x="28737" y="49063"/>
                    </a:lnTo>
                    <a:lnTo>
                      <a:pt x="28828" y="47729"/>
                    </a:lnTo>
                    <a:lnTo>
                      <a:pt x="28843" y="47214"/>
                    </a:lnTo>
                    <a:lnTo>
                      <a:pt x="28859" y="46820"/>
                    </a:lnTo>
                    <a:lnTo>
                      <a:pt x="28874" y="46411"/>
                    </a:lnTo>
                    <a:lnTo>
                      <a:pt x="28919" y="45865"/>
                    </a:lnTo>
                    <a:lnTo>
                      <a:pt x="28995" y="45198"/>
                    </a:lnTo>
                    <a:lnTo>
                      <a:pt x="29101" y="44425"/>
                    </a:lnTo>
                    <a:lnTo>
                      <a:pt x="29374" y="42546"/>
                    </a:lnTo>
                    <a:lnTo>
                      <a:pt x="29692" y="40272"/>
                    </a:lnTo>
                    <a:lnTo>
                      <a:pt x="30056" y="37650"/>
                    </a:lnTo>
                    <a:lnTo>
                      <a:pt x="30238" y="36225"/>
                    </a:lnTo>
                    <a:lnTo>
                      <a:pt x="30420" y="34740"/>
                    </a:lnTo>
                    <a:lnTo>
                      <a:pt x="30602" y="33179"/>
                    </a:lnTo>
                    <a:lnTo>
                      <a:pt x="30768" y="31572"/>
                    </a:lnTo>
                    <a:lnTo>
                      <a:pt x="30920" y="29920"/>
                    </a:lnTo>
                    <a:lnTo>
                      <a:pt x="31056" y="28223"/>
                    </a:lnTo>
                    <a:lnTo>
                      <a:pt x="31162" y="26480"/>
                    </a:lnTo>
                    <a:lnTo>
                      <a:pt x="31268" y="24706"/>
                    </a:lnTo>
                    <a:lnTo>
                      <a:pt x="31329" y="22918"/>
                    </a:lnTo>
                    <a:lnTo>
                      <a:pt x="31359" y="21099"/>
                    </a:lnTo>
                    <a:lnTo>
                      <a:pt x="31359" y="19265"/>
                    </a:lnTo>
                    <a:lnTo>
                      <a:pt x="31344" y="18356"/>
                    </a:lnTo>
                    <a:lnTo>
                      <a:pt x="31329" y="17431"/>
                    </a:lnTo>
                    <a:lnTo>
                      <a:pt x="31299" y="16522"/>
                    </a:lnTo>
                    <a:lnTo>
                      <a:pt x="31253" y="15597"/>
                    </a:lnTo>
                    <a:lnTo>
                      <a:pt x="31193" y="14688"/>
                    </a:lnTo>
                    <a:lnTo>
                      <a:pt x="31132" y="13763"/>
                    </a:lnTo>
                    <a:lnTo>
                      <a:pt x="31056" y="12854"/>
                    </a:lnTo>
                    <a:lnTo>
                      <a:pt x="30965" y="11944"/>
                    </a:lnTo>
                    <a:lnTo>
                      <a:pt x="30859" y="11035"/>
                    </a:lnTo>
                    <a:lnTo>
                      <a:pt x="30738" y="10141"/>
                    </a:lnTo>
                    <a:lnTo>
                      <a:pt x="30602" y="9246"/>
                    </a:lnTo>
                    <a:lnTo>
                      <a:pt x="30465" y="8352"/>
                    </a:lnTo>
                    <a:lnTo>
                      <a:pt x="30298" y="7473"/>
                    </a:lnTo>
                    <a:lnTo>
                      <a:pt x="30132" y="6609"/>
                    </a:lnTo>
                    <a:lnTo>
                      <a:pt x="29935" y="5745"/>
                    </a:lnTo>
                    <a:lnTo>
                      <a:pt x="29738" y="4896"/>
                    </a:lnTo>
                    <a:lnTo>
                      <a:pt x="29510" y="4048"/>
                    </a:lnTo>
                    <a:lnTo>
                      <a:pt x="29268" y="3214"/>
                    </a:lnTo>
                    <a:lnTo>
                      <a:pt x="29010" y="2396"/>
                    </a:lnTo>
                    <a:lnTo>
                      <a:pt x="28737" y="1577"/>
                    </a:lnTo>
                    <a:lnTo>
                      <a:pt x="28449" y="789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38"/>
              <p:cNvSpPr/>
              <p:nvPr/>
            </p:nvSpPr>
            <p:spPr>
              <a:xfrm>
                <a:off x="870592" y="2325688"/>
                <a:ext cx="266572" cy="423521"/>
              </a:xfrm>
              <a:custGeom>
                <a:avLst/>
                <a:gdLst/>
                <a:ahLst/>
                <a:cxnLst/>
                <a:rect l="l" t="t" r="r" b="b"/>
                <a:pathLst>
                  <a:path w="14082" h="22373" extrusionOk="0">
                    <a:moveTo>
                      <a:pt x="3851" y="1"/>
                    </a:moveTo>
                    <a:lnTo>
                      <a:pt x="3851" y="4927"/>
                    </a:lnTo>
                    <a:lnTo>
                      <a:pt x="3835" y="5169"/>
                    </a:lnTo>
                    <a:lnTo>
                      <a:pt x="3820" y="5412"/>
                    </a:lnTo>
                    <a:lnTo>
                      <a:pt x="3775" y="5624"/>
                    </a:lnTo>
                    <a:lnTo>
                      <a:pt x="3714" y="5836"/>
                    </a:lnTo>
                    <a:lnTo>
                      <a:pt x="3638" y="6018"/>
                    </a:lnTo>
                    <a:lnTo>
                      <a:pt x="3547" y="6200"/>
                    </a:lnTo>
                    <a:lnTo>
                      <a:pt x="3441" y="6367"/>
                    </a:lnTo>
                    <a:lnTo>
                      <a:pt x="3335" y="6518"/>
                    </a:lnTo>
                    <a:lnTo>
                      <a:pt x="3214" y="6670"/>
                    </a:lnTo>
                    <a:lnTo>
                      <a:pt x="3093" y="6806"/>
                    </a:lnTo>
                    <a:lnTo>
                      <a:pt x="2956" y="6927"/>
                    </a:lnTo>
                    <a:lnTo>
                      <a:pt x="2805" y="7033"/>
                    </a:lnTo>
                    <a:lnTo>
                      <a:pt x="2653" y="7140"/>
                    </a:lnTo>
                    <a:lnTo>
                      <a:pt x="2517" y="7231"/>
                    </a:lnTo>
                    <a:lnTo>
                      <a:pt x="2198" y="7382"/>
                    </a:lnTo>
                    <a:lnTo>
                      <a:pt x="1895" y="7518"/>
                    </a:lnTo>
                    <a:lnTo>
                      <a:pt x="1592" y="7609"/>
                    </a:lnTo>
                    <a:lnTo>
                      <a:pt x="1319" y="7685"/>
                    </a:lnTo>
                    <a:lnTo>
                      <a:pt x="1062" y="7746"/>
                    </a:lnTo>
                    <a:lnTo>
                      <a:pt x="698" y="7806"/>
                    </a:lnTo>
                    <a:lnTo>
                      <a:pt x="546" y="7806"/>
                    </a:lnTo>
                    <a:lnTo>
                      <a:pt x="1" y="7943"/>
                    </a:lnTo>
                    <a:lnTo>
                      <a:pt x="7988" y="22372"/>
                    </a:lnTo>
                    <a:lnTo>
                      <a:pt x="14081" y="9534"/>
                    </a:lnTo>
                    <a:lnTo>
                      <a:pt x="13718" y="7806"/>
                    </a:lnTo>
                    <a:lnTo>
                      <a:pt x="13566" y="7806"/>
                    </a:lnTo>
                    <a:lnTo>
                      <a:pt x="13202" y="7746"/>
                    </a:lnTo>
                    <a:lnTo>
                      <a:pt x="12945" y="7685"/>
                    </a:lnTo>
                    <a:lnTo>
                      <a:pt x="12672" y="7609"/>
                    </a:lnTo>
                    <a:lnTo>
                      <a:pt x="12369" y="7518"/>
                    </a:lnTo>
                    <a:lnTo>
                      <a:pt x="12065" y="7382"/>
                    </a:lnTo>
                    <a:lnTo>
                      <a:pt x="11762" y="7231"/>
                    </a:lnTo>
                    <a:lnTo>
                      <a:pt x="11611" y="7140"/>
                    </a:lnTo>
                    <a:lnTo>
                      <a:pt x="11459" y="7033"/>
                    </a:lnTo>
                    <a:lnTo>
                      <a:pt x="11323" y="6927"/>
                    </a:lnTo>
                    <a:lnTo>
                      <a:pt x="11186" y="6806"/>
                    </a:lnTo>
                    <a:lnTo>
                      <a:pt x="11050" y="6670"/>
                    </a:lnTo>
                    <a:lnTo>
                      <a:pt x="10929" y="6518"/>
                    </a:lnTo>
                    <a:lnTo>
                      <a:pt x="10823" y="6367"/>
                    </a:lnTo>
                    <a:lnTo>
                      <a:pt x="10717" y="6200"/>
                    </a:lnTo>
                    <a:lnTo>
                      <a:pt x="10626" y="6018"/>
                    </a:lnTo>
                    <a:lnTo>
                      <a:pt x="10550" y="5836"/>
                    </a:lnTo>
                    <a:lnTo>
                      <a:pt x="10489" y="5624"/>
                    </a:lnTo>
                    <a:lnTo>
                      <a:pt x="10459" y="5412"/>
                    </a:lnTo>
                    <a:lnTo>
                      <a:pt x="10429" y="5169"/>
                    </a:lnTo>
                    <a:lnTo>
                      <a:pt x="10413" y="4927"/>
                    </a:lnTo>
                    <a:lnTo>
                      <a:pt x="10413" y="1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38"/>
              <p:cNvSpPr/>
              <p:nvPr/>
            </p:nvSpPr>
            <p:spPr>
              <a:xfrm>
                <a:off x="870592" y="2325688"/>
                <a:ext cx="266572" cy="423521"/>
              </a:xfrm>
              <a:custGeom>
                <a:avLst/>
                <a:gdLst/>
                <a:ahLst/>
                <a:cxnLst/>
                <a:rect l="l" t="t" r="r" b="b"/>
                <a:pathLst>
                  <a:path w="14082" h="22373" fill="none" extrusionOk="0">
                    <a:moveTo>
                      <a:pt x="10413" y="1"/>
                    </a:moveTo>
                    <a:lnTo>
                      <a:pt x="10413" y="1"/>
                    </a:lnTo>
                    <a:lnTo>
                      <a:pt x="10413" y="4927"/>
                    </a:lnTo>
                    <a:lnTo>
                      <a:pt x="10413" y="4927"/>
                    </a:lnTo>
                    <a:lnTo>
                      <a:pt x="10429" y="5169"/>
                    </a:lnTo>
                    <a:lnTo>
                      <a:pt x="10459" y="5412"/>
                    </a:lnTo>
                    <a:lnTo>
                      <a:pt x="10489" y="5624"/>
                    </a:lnTo>
                    <a:lnTo>
                      <a:pt x="10550" y="5836"/>
                    </a:lnTo>
                    <a:lnTo>
                      <a:pt x="10626" y="6018"/>
                    </a:lnTo>
                    <a:lnTo>
                      <a:pt x="10717" y="6200"/>
                    </a:lnTo>
                    <a:lnTo>
                      <a:pt x="10823" y="6367"/>
                    </a:lnTo>
                    <a:lnTo>
                      <a:pt x="10929" y="6518"/>
                    </a:lnTo>
                    <a:lnTo>
                      <a:pt x="11050" y="6670"/>
                    </a:lnTo>
                    <a:lnTo>
                      <a:pt x="11186" y="6806"/>
                    </a:lnTo>
                    <a:lnTo>
                      <a:pt x="11323" y="6927"/>
                    </a:lnTo>
                    <a:lnTo>
                      <a:pt x="11459" y="7033"/>
                    </a:lnTo>
                    <a:lnTo>
                      <a:pt x="11611" y="7140"/>
                    </a:lnTo>
                    <a:lnTo>
                      <a:pt x="11762" y="7231"/>
                    </a:lnTo>
                    <a:lnTo>
                      <a:pt x="12065" y="7382"/>
                    </a:lnTo>
                    <a:lnTo>
                      <a:pt x="12369" y="7518"/>
                    </a:lnTo>
                    <a:lnTo>
                      <a:pt x="12672" y="7609"/>
                    </a:lnTo>
                    <a:lnTo>
                      <a:pt x="12945" y="7685"/>
                    </a:lnTo>
                    <a:lnTo>
                      <a:pt x="13202" y="7746"/>
                    </a:lnTo>
                    <a:lnTo>
                      <a:pt x="13566" y="7806"/>
                    </a:lnTo>
                    <a:lnTo>
                      <a:pt x="13718" y="7806"/>
                    </a:lnTo>
                    <a:lnTo>
                      <a:pt x="14081" y="9534"/>
                    </a:lnTo>
                    <a:lnTo>
                      <a:pt x="7988" y="22372"/>
                    </a:lnTo>
                    <a:lnTo>
                      <a:pt x="1" y="7943"/>
                    </a:lnTo>
                    <a:lnTo>
                      <a:pt x="546" y="7806"/>
                    </a:lnTo>
                    <a:lnTo>
                      <a:pt x="546" y="7806"/>
                    </a:lnTo>
                    <a:lnTo>
                      <a:pt x="698" y="7806"/>
                    </a:lnTo>
                    <a:lnTo>
                      <a:pt x="1062" y="7746"/>
                    </a:lnTo>
                    <a:lnTo>
                      <a:pt x="1319" y="7685"/>
                    </a:lnTo>
                    <a:lnTo>
                      <a:pt x="1592" y="7609"/>
                    </a:lnTo>
                    <a:lnTo>
                      <a:pt x="1895" y="7518"/>
                    </a:lnTo>
                    <a:lnTo>
                      <a:pt x="2198" y="7382"/>
                    </a:lnTo>
                    <a:lnTo>
                      <a:pt x="2517" y="7231"/>
                    </a:lnTo>
                    <a:lnTo>
                      <a:pt x="2653" y="7140"/>
                    </a:lnTo>
                    <a:lnTo>
                      <a:pt x="2805" y="7033"/>
                    </a:lnTo>
                    <a:lnTo>
                      <a:pt x="2956" y="6927"/>
                    </a:lnTo>
                    <a:lnTo>
                      <a:pt x="3093" y="6806"/>
                    </a:lnTo>
                    <a:lnTo>
                      <a:pt x="3214" y="6670"/>
                    </a:lnTo>
                    <a:lnTo>
                      <a:pt x="3335" y="6518"/>
                    </a:lnTo>
                    <a:lnTo>
                      <a:pt x="3441" y="6367"/>
                    </a:lnTo>
                    <a:lnTo>
                      <a:pt x="3547" y="6200"/>
                    </a:lnTo>
                    <a:lnTo>
                      <a:pt x="3638" y="6018"/>
                    </a:lnTo>
                    <a:lnTo>
                      <a:pt x="3714" y="5836"/>
                    </a:lnTo>
                    <a:lnTo>
                      <a:pt x="3775" y="5624"/>
                    </a:lnTo>
                    <a:lnTo>
                      <a:pt x="3820" y="5412"/>
                    </a:lnTo>
                    <a:lnTo>
                      <a:pt x="3835" y="5169"/>
                    </a:lnTo>
                    <a:lnTo>
                      <a:pt x="3851" y="4927"/>
                    </a:lnTo>
                    <a:lnTo>
                      <a:pt x="3851" y="4927"/>
                    </a:lnTo>
                    <a:lnTo>
                      <a:pt x="38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38"/>
              <p:cNvSpPr/>
              <p:nvPr/>
            </p:nvSpPr>
            <p:spPr>
              <a:xfrm>
                <a:off x="457445" y="1940368"/>
                <a:ext cx="1124726" cy="1165747"/>
              </a:xfrm>
              <a:custGeom>
                <a:avLst/>
                <a:gdLst/>
                <a:ahLst/>
                <a:cxnLst/>
                <a:rect l="l" t="t" r="r" b="b"/>
                <a:pathLst>
                  <a:path w="59415" h="61582" extrusionOk="0">
                    <a:moveTo>
                      <a:pt x="14717" y="0"/>
                    </a:moveTo>
                    <a:lnTo>
                      <a:pt x="14490" y="258"/>
                    </a:lnTo>
                    <a:lnTo>
                      <a:pt x="14202" y="607"/>
                    </a:lnTo>
                    <a:lnTo>
                      <a:pt x="13459" y="1546"/>
                    </a:lnTo>
                    <a:lnTo>
                      <a:pt x="12519" y="2789"/>
                    </a:lnTo>
                    <a:lnTo>
                      <a:pt x="11428" y="4275"/>
                    </a:lnTo>
                    <a:lnTo>
                      <a:pt x="10200" y="5957"/>
                    </a:lnTo>
                    <a:lnTo>
                      <a:pt x="8897" y="7821"/>
                    </a:lnTo>
                    <a:lnTo>
                      <a:pt x="7563" y="9776"/>
                    </a:lnTo>
                    <a:lnTo>
                      <a:pt x="6896" y="10792"/>
                    </a:lnTo>
                    <a:lnTo>
                      <a:pt x="6214" y="11823"/>
                    </a:lnTo>
                    <a:lnTo>
                      <a:pt x="5563" y="12853"/>
                    </a:lnTo>
                    <a:lnTo>
                      <a:pt x="4911" y="13869"/>
                    </a:lnTo>
                    <a:lnTo>
                      <a:pt x="4289" y="14899"/>
                    </a:lnTo>
                    <a:lnTo>
                      <a:pt x="3683" y="15915"/>
                    </a:lnTo>
                    <a:lnTo>
                      <a:pt x="3107" y="16900"/>
                    </a:lnTo>
                    <a:lnTo>
                      <a:pt x="2561" y="17870"/>
                    </a:lnTo>
                    <a:lnTo>
                      <a:pt x="2061" y="18825"/>
                    </a:lnTo>
                    <a:lnTo>
                      <a:pt x="1607" y="19734"/>
                    </a:lnTo>
                    <a:lnTo>
                      <a:pt x="1197" y="20598"/>
                    </a:lnTo>
                    <a:lnTo>
                      <a:pt x="834" y="21417"/>
                    </a:lnTo>
                    <a:lnTo>
                      <a:pt x="682" y="21811"/>
                    </a:lnTo>
                    <a:lnTo>
                      <a:pt x="530" y="22190"/>
                    </a:lnTo>
                    <a:lnTo>
                      <a:pt x="409" y="22553"/>
                    </a:lnTo>
                    <a:lnTo>
                      <a:pt x="288" y="22902"/>
                    </a:lnTo>
                    <a:lnTo>
                      <a:pt x="197" y="23236"/>
                    </a:lnTo>
                    <a:lnTo>
                      <a:pt x="121" y="23554"/>
                    </a:lnTo>
                    <a:lnTo>
                      <a:pt x="61" y="23857"/>
                    </a:lnTo>
                    <a:lnTo>
                      <a:pt x="15" y="24145"/>
                    </a:lnTo>
                    <a:lnTo>
                      <a:pt x="0" y="24403"/>
                    </a:lnTo>
                    <a:lnTo>
                      <a:pt x="0" y="24645"/>
                    </a:lnTo>
                    <a:lnTo>
                      <a:pt x="15" y="24872"/>
                    </a:lnTo>
                    <a:lnTo>
                      <a:pt x="61" y="25069"/>
                    </a:lnTo>
                    <a:lnTo>
                      <a:pt x="136" y="25327"/>
                    </a:lnTo>
                    <a:lnTo>
                      <a:pt x="227" y="25600"/>
                    </a:lnTo>
                    <a:lnTo>
                      <a:pt x="318" y="25873"/>
                    </a:lnTo>
                    <a:lnTo>
                      <a:pt x="424" y="26146"/>
                    </a:lnTo>
                    <a:lnTo>
                      <a:pt x="682" y="26691"/>
                    </a:lnTo>
                    <a:lnTo>
                      <a:pt x="985" y="27267"/>
                    </a:lnTo>
                    <a:lnTo>
                      <a:pt x="1319" y="27858"/>
                    </a:lnTo>
                    <a:lnTo>
                      <a:pt x="1682" y="28449"/>
                    </a:lnTo>
                    <a:lnTo>
                      <a:pt x="2076" y="29056"/>
                    </a:lnTo>
                    <a:lnTo>
                      <a:pt x="2516" y="29662"/>
                    </a:lnTo>
                    <a:lnTo>
                      <a:pt x="2971" y="30268"/>
                    </a:lnTo>
                    <a:lnTo>
                      <a:pt x="3456" y="30890"/>
                    </a:lnTo>
                    <a:lnTo>
                      <a:pt x="3956" y="31511"/>
                    </a:lnTo>
                    <a:lnTo>
                      <a:pt x="4471" y="32133"/>
                    </a:lnTo>
                    <a:lnTo>
                      <a:pt x="5017" y="32739"/>
                    </a:lnTo>
                    <a:lnTo>
                      <a:pt x="5563" y="33360"/>
                    </a:lnTo>
                    <a:lnTo>
                      <a:pt x="6108" y="33966"/>
                    </a:lnTo>
                    <a:lnTo>
                      <a:pt x="6684" y="34558"/>
                    </a:lnTo>
                    <a:lnTo>
                      <a:pt x="7821" y="35725"/>
                    </a:lnTo>
                    <a:lnTo>
                      <a:pt x="8942" y="36846"/>
                    </a:lnTo>
                    <a:lnTo>
                      <a:pt x="10034" y="37892"/>
                    </a:lnTo>
                    <a:lnTo>
                      <a:pt x="11080" y="38862"/>
                    </a:lnTo>
                    <a:lnTo>
                      <a:pt x="12034" y="39741"/>
                    </a:lnTo>
                    <a:lnTo>
                      <a:pt x="12898" y="40514"/>
                    </a:lnTo>
                    <a:lnTo>
                      <a:pt x="14217" y="41651"/>
                    </a:lnTo>
                    <a:lnTo>
                      <a:pt x="14308" y="43424"/>
                    </a:lnTo>
                    <a:lnTo>
                      <a:pt x="14414" y="45213"/>
                    </a:lnTo>
                    <a:lnTo>
                      <a:pt x="14520" y="46956"/>
                    </a:lnTo>
                    <a:lnTo>
                      <a:pt x="14581" y="48623"/>
                    </a:lnTo>
                    <a:lnTo>
                      <a:pt x="14611" y="49411"/>
                    </a:lnTo>
                    <a:lnTo>
                      <a:pt x="14611" y="50154"/>
                    </a:lnTo>
                    <a:lnTo>
                      <a:pt x="14611" y="50866"/>
                    </a:lnTo>
                    <a:lnTo>
                      <a:pt x="14581" y="51533"/>
                    </a:lnTo>
                    <a:lnTo>
                      <a:pt x="14535" y="52155"/>
                    </a:lnTo>
                    <a:lnTo>
                      <a:pt x="14460" y="52700"/>
                    </a:lnTo>
                    <a:lnTo>
                      <a:pt x="14414" y="52958"/>
                    </a:lnTo>
                    <a:lnTo>
                      <a:pt x="14369" y="53200"/>
                    </a:lnTo>
                    <a:lnTo>
                      <a:pt x="14308" y="53428"/>
                    </a:lnTo>
                    <a:lnTo>
                      <a:pt x="14232" y="53625"/>
                    </a:lnTo>
                    <a:lnTo>
                      <a:pt x="14156" y="53913"/>
                    </a:lnTo>
                    <a:lnTo>
                      <a:pt x="14081" y="54201"/>
                    </a:lnTo>
                    <a:lnTo>
                      <a:pt x="14035" y="54504"/>
                    </a:lnTo>
                    <a:lnTo>
                      <a:pt x="14005" y="54807"/>
                    </a:lnTo>
                    <a:lnTo>
                      <a:pt x="13990" y="55125"/>
                    </a:lnTo>
                    <a:lnTo>
                      <a:pt x="14005" y="55444"/>
                    </a:lnTo>
                    <a:lnTo>
                      <a:pt x="14020" y="55777"/>
                    </a:lnTo>
                    <a:lnTo>
                      <a:pt x="14065" y="56110"/>
                    </a:lnTo>
                    <a:lnTo>
                      <a:pt x="14126" y="56444"/>
                    </a:lnTo>
                    <a:lnTo>
                      <a:pt x="14217" y="56762"/>
                    </a:lnTo>
                    <a:lnTo>
                      <a:pt x="14308" y="57096"/>
                    </a:lnTo>
                    <a:lnTo>
                      <a:pt x="14429" y="57429"/>
                    </a:lnTo>
                    <a:lnTo>
                      <a:pt x="14566" y="57763"/>
                    </a:lnTo>
                    <a:lnTo>
                      <a:pt x="14717" y="58081"/>
                    </a:lnTo>
                    <a:lnTo>
                      <a:pt x="14884" y="58399"/>
                    </a:lnTo>
                    <a:lnTo>
                      <a:pt x="15081" y="58702"/>
                    </a:lnTo>
                    <a:lnTo>
                      <a:pt x="15278" y="59005"/>
                    </a:lnTo>
                    <a:lnTo>
                      <a:pt x="15505" y="59293"/>
                    </a:lnTo>
                    <a:lnTo>
                      <a:pt x="15748" y="59566"/>
                    </a:lnTo>
                    <a:lnTo>
                      <a:pt x="16006" y="59839"/>
                    </a:lnTo>
                    <a:lnTo>
                      <a:pt x="16278" y="60081"/>
                    </a:lnTo>
                    <a:lnTo>
                      <a:pt x="16566" y="60324"/>
                    </a:lnTo>
                    <a:lnTo>
                      <a:pt x="16885" y="60536"/>
                    </a:lnTo>
                    <a:lnTo>
                      <a:pt x="17203" y="60748"/>
                    </a:lnTo>
                    <a:lnTo>
                      <a:pt x="17552" y="60930"/>
                    </a:lnTo>
                    <a:lnTo>
                      <a:pt x="17900" y="61097"/>
                    </a:lnTo>
                    <a:lnTo>
                      <a:pt x="18279" y="61233"/>
                    </a:lnTo>
                    <a:lnTo>
                      <a:pt x="18673" y="61355"/>
                    </a:lnTo>
                    <a:lnTo>
                      <a:pt x="19082" y="61446"/>
                    </a:lnTo>
                    <a:lnTo>
                      <a:pt x="19507" y="61521"/>
                    </a:lnTo>
                    <a:lnTo>
                      <a:pt x="19931" y="61567"/>
                    </a:lnTo>
                    <a:lnTo>
                      <a:pt x="20386" y="61582"/>
                    </a:lnTo>
                    <a:lnTo>
                      <a:pt x="40438" y="61582"/>
                    </a:lnTo>
                    <a:lnTo>
                      <a:pt x="40681" y="61567"/>
                    </a:lnTo>
                    <a:lnTo>
                      <a:pt x="40923" y="61521"/>
                    </a:lnTo>
                    <a:lnTo>
                      <a:pt x="41151" y="61461"/>
                    </a:lnTo>
                    <a:lnTo>
                      <a:pt x="41363" y="61370"/>
                    </a:lnTo>
                    <a:lnTo>
                      <a:pt x="41575" y="61264"/>
                    </a:lnTo>
                    <a:lnTo>
                      <a:pt x="41787" y="61142"/>
                    </a:lnTo>
                    <a:lnTo>
                      <a:pt x="41984" y="60991"/>
                    </a:lnTo>
                    <a:lnTo>
                      <a:pt x="42166" y="60824"/>
                    </a:lnTo>
                    <a:lnTo>
                      <a:pt x="42333" y="60642"/>
                    </a:lnTo>
                    <a:lnTo>
                      <a:pt x="42499" y="60445"/>
                    </a:lnTo>
                    <a:lnTo>
                      <a:pt x="42666" y="60233"/>
                    </a:lnTo>
                    <a:lnTo>
                      <a:pt x="42803" y="60006"/>
                    </a:lnTo>
                    <a:lnTo>
                      <a:pt x="42939" y="59763"/>
                    </a:lnTo>
                    <a:lnTo>
                      <a:pt x="43075" y="59521"/>
                    </a:lnTo>
                    <a:lnTo>
                      <a:pt x="43197" y="59263"/>
                    </a:lnTo>
                    <a:lnTo>
                      <a:pt x="43303" y="59005"/>
                    </a:lnTo>
                    <a:lnTo>
                      <a:pt x="43409" y="58733"/>
                    </a:lnTo>
                    <a:lnTo>
                      <a:pt x="43500" y="58445"/>
                    </a:lnTo>
                    <a:lnTo>
                      <a:pt x="43591" y="58172"/>
                    </a:lnTo>
                    <a:lnTo>
                      <a:pt x="43651" y="57884"/>
                    </a:lnTo>
                    <a:lnTo>
                      <a:pt x="43727" y="57596"/>
                    </a:lnTo>
                    <a:lnTo>
                      <a:pt x="43773" y="57308"/>
                    </a:lnTo>
                    <a:lnTo>
                      <a:pt x="43864" y="56732"/>
                    </a:lnTo>
                    <a:lnTo>
                      <a:pt x="43909" y="56171"/>
                    </a:lnTo>
                    <a:lnTo>
                      <a:pt x="43924" y="55641"/>
                    </a:lnTo>
                    <a:lnTo>
                      <a:pt x="43909" y="55383"/>
                    </a:lnTo>
                    <a:lnTo>
                      <a:pt x="43894" y="55125"/>
                    </a:lnTo>
                    <a:lnTo>
                      <a:pt x="43879" y="54898"/>
                    </a:lnTo>
                    <a:lnTo>
                      <a:pt x="43833" y="54671"/>
                    </a:lnTo>
                    <a:lnTo>
                      <a:pt x="43788" y="54292"/>
                    </a:lnTo>
                    <a:lnTo>
                      <a:pt x="43727" y="53837"/>
                    </a:lnTo>
                    <a:lnTo>
                      <a:pt x="43667" y="53276"/>
                    </a:lnTo>
                    <a:lnTo>
                      <a:pt x="43621" y="52640"/>
                    </a:lnTo>
                    <a:lnTo>
                      <a:pt x="43530" y="51169"/>
                    </a:lnTo>
                    <a:lnTo>
                      <a:pt x="43439" y="49502"/>
                    </a:lnTo>
                    <a:lnTo>
                      <a:pt x="43363" y="47714"/>
                    </a:lnTo>
                    <a:lnTo>
                      <a:pt x="43318" y="45880"/>
                    </a:lnTo>
                    <a:lnTo>
                      <a:pt x="43272" y="44091"/>
                    </a:lnTo>
                    <a:lnTo>
                      <a:pt x="43242" y="42424"/>
                    </a:lnTo>
                    <a:lnTo>
                      <a:pt x="43879" y="41924"/>
                    </a:lnTo>
                    <a:lnTo>
                      <a:pt x="44591" y="41363"/>
                    </a:lnTo>
                    <a:lnTo>
                      <a:pt x="45531" y="40590"/>
                    </a:lnTo>
                    <a:lnTo>
                      <a:pt x="46652" y="39665"/>
                    </a:lnTo>
                    <a:lnTo>
                      <a:pt x="47910" y="38604"/>
                    </a:lnTo>
                    <a:lnTo>
                      <a:pt x="49259" y="37407"/>
                    </a:lnTo>
                    <a:lnTo>
                      <a:pt x="49972" y="36770"/>
                    </a:lnTo>
                    <a:lnTo>
                      <a:pt x="50684" y="36119"/>
                    </a:lnTo>
                    <a:lnTo>
                      <a:pt x="51397" y="35452"/>
                    </a:lnTo>
                    <a:lnTo>
                      <a:pt x="52109" y="34755"/>
                    </a:lnTo>
                    <a:lnTo>
                      <a:pt x="52821" y="34057"/>
                    </a:lnTo>
                    <a:lnTo>
                      <a:pt x="53518" y="33345"/>
                    </a:lnTo>
                    <a:lnTo>
                      <a:pt x="54216" y="32633"/>
                    </a:lnTo>
                    <a:lnTo>
                      <a:pt x="54883" y="31905"/>
                    </a:lnTo>
                    <a:lnTo>
                      <a:pt x="55519" y="31178"/>
                    </a:lnTo>
                    <a:lnTo>
                      <a:pt x="56141" y="30465"/>
                    </a:lnTo>
                    <a:lnTo>
                      <a:pt x="56717" y="29738"/>
                    </a:lnTo>
                    <a:lnTo>
                      <a:pt x="57247" y="29025"/>
                    </a:lnTo>
                    <a:lnTo>
                      <a:pt x="57747" y="28328"/>
                    </a:lnTo>
                    <a:lnTo>
                      <a:pt x="57975" y="27980"/>
                    </a:lnTo>
                    <a:lnTo>
                      <a:pt x="58187" y="27646"/>
                    </a:lnTo>
                    <a:lnTo>
                      <a:pt x="58384" y="27298"/>
                    </a:lnTo>
                    <a:lnTo>
                      <a:pt x="58581" y="26964"/>
                    </a:lnTo>
                    <a:lnTo>
                      <a:pt x="58748" y="26646"/>
                    </a:lnTo>
                    <a:lnTo>
                      <a:pt x="58899" y="26312"/>
                    </a:lnTo>
                    <a:lnTo>
                      <a:pt x="59051" y="25994"/>
                    </a:lnTo>
                    <a:lnTo>
                      <a:pt x="59172" y="25676"/>
                    </a:lnTo>
                    <a:lnTo>
                      <a:pt x="59278" y="25373"/>
                    </a:lnTo>
                    <a:lnTo>
                      <a:pt x="59369" y="25069"/>
                    </a:lnTo>
                    <a:lnTo>
                      <a:pt x="59399" y="24872"/>
                    </a:lnTo>
                    <a:lnTo>
                      <a:pt x="59414" y="24645"/>
                    </a:lnTo>
                    <a:lnTo>
                      <a:pt x="59414" y="24403"/>
                    </a:lnTo>
                    <a:lnTo>
                      <a:pt x="59384" y="24145"/>
                    </a:lnTo>
                    <a:lnTo>
                      <a:pt x="59339" y="23857"/>
                    </a:lnTo>
                    <a:lnTo>
                      <a:pt x="59263" y="23554"/>
                    </a:lnTo>
                    <a:lnTo>
                      <a:pt x="59172" y="23236"/>
                    </a:lnTo>
                    <a:lnTo>
                      <a:pt x="59051" y="22902"/>
                    </a:lnTo>
                    <a:lnTo>
                      <a:pt x="58929" y="22553"/>
                    </a:lnTo>
                    <a:lnTo>
                      <a:pt x="58778" y="22190"/>
                    </a:lnTo>
                    <a:lnTo>
                      <a:pt x="58611" y="21811"/>
                    </a:lnTo>
                    <a:lnTo>
                      <a:pt x="58429" y="21417"/>
                    </a:lnTo>
                    <a:lnTo>
                      <a:pt x="58020" y="20598"/>
                    </a:lnTo>
                    <a:lnTo>
                      <a:pt x="57535" y="19734"/>
                    </a:lnTo>
                    <a:lnTo>
                      <a:pt x="57020" y="18825"/>
                    </a:lnTo>
                    <a:lnTo>
                      <a:pt x="56444" y="17870"/>
                    </a:lnTo>
                    <a:lnTo>
                      <a:pt x="55822" y="16900"/>
                    </a:lnTo>
                    <a:lnTo>
                      <a:pt x="55171" y="15915"/>
                    </a:lnTo>
                    <a:lnTo>
                      <a:pt x="54488" y="14899"/>
                    </a:lnTo>
                    <a:lnTo>
                      <a:pt x="53791" y="13869"/>
                    </a:lnTo>
                    <a:lnTo>
                      <a:pt x="53049" y="12853"/>
                    </a:lnTo>
                    <a:lnTo>
                      <a:pt x="52306" y="11823"/>
                    </a:lnTo>
                    <a:lnTo>
                      <a:pt x="51563" y="10792"/>
                    </a:lnTo>
                    <a:lnTo>
                      <a:pt x="50805" y="9776"/>
                    </a:lnTo>
                    <a:lnTo>
                      <a:pt x="49305" y="7821"/>
                    </a:lnTo>
                    <a:lnTo>
                      <a:pt x="47850" y="5957"/>
                    </a:lnTo>
                    <a:lnTo>
                      <a:pt x="46501" y="4275"/>
                    </a:lnTo>
                    <a:lnTo>
                      <a:pt x="45273" y="2789"/>
                    </a:lnTo>
                    <a:lnTo>
                      <a:pt x="44258" y="1546"/>
                    </a:lnTo>
                    <a:lnTo>
                      <a:pt x="43454" y="607"/>
                    </a:lnTo>
                    <a:lnTo>
                      <a:pt x="42924" y="0"/>
                    </a:lnTo>
                    <a:lnTo>
                      <a:pt x="40059" y="2304"/>
                    </a:lnTo>
                    <a:lnTo>
                      <a:pt x="41514" y="5396"/>
                    </a:lnTo>
                    <a:lnTo>
                      <a:pt x="44728" y="12232"/>
                    </a:lnTo>
                    <a:lnTo>
                      <a:pt x="46455" y="15945"/>
                    </a:lnTo>
                    <a:lnTo>
                      <a:pt x="47956" y="19219"/>
                    </a:lnTo>
                    <a:lnTo>
                      <a:pt x="48562" y="20568"/>
                    </a:lnTo>
                    <a:lnTo>
                      <a:pt x="49032" y="21644"/>
                    </a:lnTo>
                    <a:lnTo>
                      <a:pt x="49335" y="22372"/>
                    </a:lnTo>
                    <a:lnTo>
                      <a:pt x="49411" y="22599"/>
                    </a:lnTo>
                    <a:lnTo>
                      <a:pt x="49441" y="22735"/>
                    </a:lnTo>
                    <a:lnTo>
                      <a:pt x="49441" y="22811"/>
                    </a:lnTo>
                    <a:lnTo>
                      <a:pt x="49426" y="22917"/>
                    </a:lnTo>
                    <a:lnTo>
                      <a:pt x="49396" y="23039"/>
                    </a:lnTo>
                    <a:lnTo>
                      <a:pt x="49350" y="23175"/>
                    </a:lnTo>
                    <a:lnTo>
                      <a:pt x="49214" y="23508"/>
                    </a:lnTo>
                    <a:lnTo>
                      <a:pt x="49032" y="23902"/>
                    </a:lnTo>
                    <a:lnTo>
                      <a:pt x="48774" y="24342"/>
                    </a:lnTo>
                    <a:lnTo>
                      <a:pt x="48623" y="24569"/>
                    </a:lnTo>
                    <a:lnTo>
                      <a:pt x="48456" y="24797"/>
                    </a:lnTo>
                    <a:lnTo>
                      <a:pt x="48274" y="25039"/>
                    </a:lnTo>
                    <a:lnTo>
                      <a:pt x="48077" y="25282"/>
                    </a:lnTo>
                    <a:lnTo>
                      <a:pt x="47865" y="25524"/>
                    </a:lnTo>
                    <a:lnTo>
                      <a:pt x="47653" y="25767"/>
                    </a:lnTo>
                    <a:lnTo>
                      <a:pt x="47410" y="25994"/>
                    </a:lnTo>
                    <a:lnTo>
                      <a:pt x="47153" y="26237"/>
                    </a:lnTo>
                    <a:lnTo>
                      <a:pt x="46880" y="26464"/>
                    </a:lnTo>
                    <a:lnTo>
                      <a:pt x="46592" y="26691"/>
                    </a:lnTo>
                    <a:lnTo>
                      <a:pt x="46289" y="26903"/>
                    </a:lnTo>
                    <a:lnTo>
                      <a:pt x="45970" y="27100"/>
                    </a:lnTo>
                    <a:lnTo>
                      <a:pt x="45637" y="27298"/>
                    </a:lnTo>
                    <a:lnTo>
                      <a:pt x="45288" y="27479"/>
                    </a:lnTo>
                    <a:lnTo>
                      <a:pt x="44925" y="27631"/>
                    </a:lnTo>
                    <a:lnTo>
                      <a:pt x="44546" y="27783"/>
                    </a:lnTo>
                    <a:lnTo>
                      <a:pt x="44152" y="27904"/>
                    </a:lnTo>
                    <a:lnTo>
                      <a:pt x="43742" y="28010"/>
                    </a:lnTo>
                    <a:lnTo>
                      <a:pt x="43318" y="28101"/>
                    </a:lnTo>
                    <a:lnTo>
                      <a:pt x="42878" y="28161"/>
                    </a:lnTo>
                    <a:lnTo>
                      <a:pt x="42424" y="28207"/>
                    </a:lnTo>
                    <a:lnTo>
                      <a:pt x="41954" y="28222"/>
                    </a:lnTo>
                    <a:lnTo>
                      <a:pt x="41893" y="28359"/>
                    </a:lnTo>
                    <a:lnTo>
                      <a:pt x="41620" y="28283"/>
                    </a:lnTo>
                    <a:lnTo>
                      <a:pt x="41317" y="28222"/>
                    </a:lnTo>
                    <a:lnTo>
                      <a:pt x="40681" y="28131"/>
                    </a:lnTo>
                    <a:lnTo>
                      <a:pt x="39983" y="28055"/>
                    </a:lnTo>
                    <a:lnTo>
                      <a:pt x="39226" y="28010"/>
                    </a:lnTo>
                    <a:lnTo>
                      <a:pt x="38407" y="28010"/>
                    </a:lnTo>
                    <a:lnTo>
                      <a:pt x="37513" y="28025"/>
                    </a:lnTo>
                    <a:lnTo>
                      <a:pt x="36558" y="28086"/>
                    </a:lnTo>
                    <a:lnTo>
                      <a:pt x="35543" y="28161"/>
                    </a:lnTo>
                    <a:lnTo>
                      <a:pt x="29707" y="40969"/>
                    </a:lnTo>
                    <a:lnTo>
                      <a:pt x="22371" y="28161"/>
                    </a:lnTo>
                    <a:lnTo>
                      <a:pt x="21598" y="28116"/>
                    </a:lnTo>
                    <a:lnTo>
                      <a:pt x="20871" y="28086"/>
                    </a:lnTo>
                    <a:lnTo>
                      <a:pt x="20189" y="28055"/>
                    </a:lnTo>
                    <a:lnTo>
                      <a:pt x="19567" y="28055"/>
                    </a:lnTo>
                    <a:lnTo>
                      <a:pt x="18976" y="28071"/>
                    </a:lnTo>
                    <a:lnTo>
                      <a:pt x="18431" y="28101"/>
                    </a:lnTo>
                    <a:lnTo>
                      <a:pt x="17930" y="28161"/>
                    </a:lnTo>
                    <a:lnTo>
                      <a:pt x="17476" y="28222"/>
                    </a:lnTo>
                    <a:lnTo>
                      <a:pt x="17006" y="28207"/>
                    </a:lnTo>
                    <a:lnTo>
                      <a:pt x="16551" y="28161"/>
                    </a:lnTo>
                    <a:lnTo>
                      <a:pt x="16096" y="28101"/>
                    </a:lnTo>
                    <a:lnTo>
                      <a:pt x="15672" y="28010"/>
                    </a:lnTo>
                    <a:lnTo>
                      <a:pt x="15263" y="27904"/>
                    </a:lnTo>
                    <a:lnTo>
                      <a:pt x="14869" y="27783"/>
                    </a:lnTo>
                    <a:lnTo>
                      <a:pt x="14490" y="27631"/>
                    </a:lnTo>
                    <a:lnTo>
                      <a:pt x="14126" y="27479"/>
                    </a:lnTo>
                    <a:lnTo>
                      <a:pt x="13777" y="27298"/>
                    </a:lnTo>
                    <a:lnTo>
                      <a:pt x="13444" y="27100"/>
                    </a:lnTo>
                    <a:lnTo>
                      <a:pt x="13141" y="26903"/>
                    </a:lnTo>
                    <a:lnTo>
                      <a:pt x="12838" y="26691"/>
                    </a:lnTo>
                    <a:lnTo>
                      <a:pt x="12550" y="26464"/>
                    </a:lnTo>
                    <a:lnTo>
                      <a:pt x="12277" y="26237"/>
                    </a:lnTo>
                    <a:lnTo>
                      <a:pt x="12019" y="25994"/>
                    </a:lnTo>
                    <a:lnTo>
                      <a:pt x="11777" y="25767"/>
                    </a:lnTo>
                    <a:lnTo>
                      <a:pt x="11549" y="25524"/>
                    </a:lnTo>
                    <a:lnTo>
                      <a:pt x="11337" y="25282"/>
                    </a:lnTo>
                    <a:lnTo>
                      <a:pt x="11155" y="25039"/>
                    </a:lnTo>
                    <a:lnTo>
                      <a:pt x="10973" y="24797"/>
                    </a:lnTo>
                    <a:lnTo>
                      <a:pt x="10807" y="24569"/>
                    </a:lnTo>
                    <a:lnTo>
                      <a:pt x="10655" y="24342"/>
                    </a:lnTo>
                    <a:lnTo>
                      <a:pt x="10398" y="23902"/>
                    </a:lnTo>
                    <a:lnTo>
                      <a:pt x="10200" y="23508"/>
                    </a:lnTo>
                    <a:lnTo>
                      <a:pt x="10064" y="23175"/>
                    </a:lnTo>
                    <a:lnTo>
                      <a:pt x="10019" y="23039"/>
                    </a:lnTo>
                    <a:lnTo>
                      <a:pt x="9988" y="22917"/>
                    </a:lnTo>
                    <a:lnTo>
                      <a:pt x="9973" y="22811"/>
                    </a:lnTo>
                    <a:lnTo>
                      <a:pt x="9973" y="22735"/>
                    </a:lnTo>
                    <a:lnTo>
                      <a:pt x="10003" y="22614"/>
                    </a:lnTo>
                    <a:lnTo>
                      <a:pt x="10079" y="22387"/>
                    </a:lnTo>
                    <a:lnTo>
                      <a:pt x="10352" y="21659"/>
                    </a:lnTo>
                    <a:lnTo>
                      <a:pt x="10776" y="20613"/>
                    </a:lnTo>
                    <a:lnTo>
                      <a:pt x="11307" y="19310"/>
                    </a:lnTo>
                    <a:lnTo>
                      <a:pt x="12641" y="16112"/>
                    </a:lnTo>
                    <a:lnTo>
                      <a:pt x="14156" y="12520"/>
                    </a:lnTo>
                    <a:lnTo>
                      <a:pt x="16991" y="5866"/>
                    </a:lnTo>
                    <a:lnTo>
                      <a:pt x="18279" y="2865"/>
                    </a:lnTo>
                    <a:lnTo>
                      <a:pt x="147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38"/>
              <p:cNvSpPr/>
              <p:nvPr/>
            </p:nvSpPr>
            <p:spPr>
              <a:xfrm>
                <a:off x="857398" y="2213509"/>
                <a:ext cx="23549" cy="53099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2805" extrusionOk="0">
                    <a:moveTo>
                      <a:pt x="622" y="0"/>
                    </a:moveTo>
                    <a:lnTo>
                      <a:pt x="531" y="16"/>
                    </a:lnTo>
                    <a:lnTo>
                      <a:pt x="455" y="46"/>
                    </a:lnTo>
                    <a:lnTo>
                      <a:pt x="395" y="76"/>
                    </a:lnTo>
                    <a:lnTo>
                      <a:pt x="319" y="137"/>
                    </a:lnTo>
                    <a:lnTo>
                      <a:pt x="258" y="198"/>
                    </a:lnTo>
                    <a:lnTo>
                      <a:pt x="198" y="273"/>
                    </a:lnTo>
                    <a:lnTo>
                      <a:pt x="152" y="364"/>
                    </a:lnTo>
                    <a:lnTo>
                      <a:pt x="107" y="470"/>
                    </a:lnTo>
                    <a:lnTo>
                      <a:pt x="61" y="576"/>
                    </a:lnTo>
                    <a:lnTo>
                      <a:pt x="31" y="683"/>
                    </a:lnTo>
                    <a:lnTo>
                      <a:pt x="0" y="925"/>
                    </a:lnTo>
                    <a:lnTo>
                      <a:pt x="0" y="1061"/>
                    </a:lnTo>
                    <a:lnTo>
                      <a:pt x="0" y="1183"/>
                    </a:lnTo>
                    <a:lnTo>
                      <a:pt x="16" y="1319"/>
                    </a:lnTo>
                    <a:lnTo>
                      <a:pt x="31" y="1456"/>
                    </a:lnTo>
                    <a:lnTo>
                      <a:pt x="61" y="1592"/>
                    </a:lnTo>
                    <a:lnTo>
                      <a:pt x="107" y="1728"/>
                    </a:lnTo>
                    <a:lnTo>
                      <a:pt x="167" y="1865"/>
                    </a:lnTo>
                    <a:lnTo>
                      <a:pt x="228" y="1986"/>
                    </a:lnTo>
                    <a:lnTo>
                      <a:pt x="304" y="2122"/>
                    </a:lnTo>
                    <a:lnTo>
                      <a:pt x="410" y="2244"/>
                    </a:lnTo>
                    <a:lnTo>
                      <a:pt x="501" y="2350"/>
                    </a:lnTo>
                    <a:lnTo>
                      <a:pt x="622" y="2456"/>
                    </a:lnTo>
                    <a:lnTo>
                      <a:pt x="758" y="2562"/>
                    </a:lnTo>
                    <a:lnTo>
                      <a:pt x="910" y="2653"/>
                    </a:lnTo>
                    <a:lnTo>
                      <a:pt x="1061" y="2729"/>
                    </a:lnTo>
                    <a:lnTo>
                      <a:pt x="1243" y="2804"/>
                    </a:lnTo>
                    <a:lnTo>
                      <a:pt x="971" y="137"/>
                    </a:lnTo>
                    <a:lnTo>
                      <a:pt x="880" y="76"/>
                    </a:lnTo>
                    <a:lnTo>
                      <a:pt x="789" y="31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38"/>
              <p:cNvSpPr/>
              <p:nvPr/>
            </p:nvSpPr>
            <p:spPr>
              <a:xfrm>
                <a:off x="1130255" y="2213509"/>
                <a:ext cx="23833" cy="53099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2805" extrusionOk="0">
                    <a:moveTo>
                      <a:pt x="546" y="0"/>
                    </a:moveTo>
                    <a:lnTo>
                      <a:pt x="455" y="31"/>
                    </a:lnTo>
                    <a:lnTo>
                      <a:pt x="364" y="76"/>
                    </a:lnTo>
                    <a:lnTo>
                      <a:pt x="273" y="137"/>
                    </a:lnTo>
                    <a:lnTo>
                      <a:pt x="1" y="2804"/>
                    </a:lnTo>
                    <a:lnTo>
                      <a:pt x="182" y="2729"/>
                    </a:lnTo>
                    <a:lnTo>
                      <a:pt x="334" y="2653"/>
                    </a:lnTo>
                    <a:lnTo>
                      <a:pt x="486" y="2562"/>
                    </a:lnTo>
                    <a:lnTo>
                      <a:pt x="622" y="2456"/>
                    </a:lnTo>
                    <a:lnTo>
                      <a:pt x="743" y="2350"/>
                    </a:lnTo>
                    <a:lnTo>
                      <a:pt x="849" y="2244"/>
                    </a:lnTo>
                    <a:lnTo>
                      <a:pt x="940" y="2122"/>
                    </a:lnTo>
                    <a:lnTo>
                      <a:pt x="1016" y="1986"/>
                    </a:lnTo>
                    <a:lnTo>
                      <a:pt x="1077" y="1865"/>
                    </a:lnTo>
                    <a:lnTo>
                      <a:pt x="1137" y="1728"/>
                    </a:lnTo>
                    <a:lnTo>
                      <a:pt x="1183" y="1592"/>
                    </a:lnTo>
                    <a:lnTo>
                      <a:pt x="1213" y="1456"/>
                    </a:lnTo>
                    <a:lnTo>
                      <a:pt x="1243" y="1319"/>
                    </a:lnTo>
                    <a:lnTo>
                      <a:pt x="1243" y="1183"/>
                    </a:lnTo>
                    <a:lnTo>
                      <a:pt x="1259" y="1061"/>
                    </a:lnTo>
                    <a:lnTo>
                      <a:pt x="1243" y="925"/>
                    </a:lnTo>
                    <a:lnTo>
                      <a:pt x="1213" y="683"/>
                    </a:lnTo>
                    <a:lnTo>
                      <a:pt x="1183" y="576"/>
                    </a:lnTo>
                    <a:lnTo>
                      <a:pt x="1137" y="470"/>
                    </a:lnTo>
                    <a:lnTo>
                      <a:pt x="1092" y="364"/>
                    </a:lnTo>
                    <a:lnTo>
                      <a:pt x="1046" y="273"/>
                    </a:lnTo>
                    <a:lnTo>
                      <a:pt x="986" y="198"/>
                    </a:lnTo>
                    <a:lnTo>
                      <a:pt x="925" y="137"/>
                    </a:lnTo>
                    <a:lnTo>
                      <a:pt x="864" y="76"/>
                    </a:lnTo>
                    <a:lnTo>
                      <a:pt x="789" y="46"/>
                    </a:lnTo>
                    <a:lnTo>
                      <a:pt x="713" y="16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38"/>
              <p:cNvSpPr/>
              <p:nvPr/>
            </p:nvSpPr>
            <p:spPr>
              <a:xfrm>
                <a:off x="870592" y="2065174"/>
                <a:ext cx="270018" cy="325672"/>
              </a:xfrm>
              <a:custGeom>
                <a:avLst/>
                <a:gdLst/>
                <a:ahLst/>
                <a:cxnLst/>
                <a:rect l="l" t="t" r="r" b="b"/>
                <a:pathLst>
                  <a:path w="14264" h="17204" extrusionOk="0">
                    <a:moveTo>
                      <a:pt x="7140" y="0"/>
                    </a:moveTo>
                    <a:lnTo>
                      <a:pt x="6761" y="16"/>
                    </a:lnTo>
                    <a:lnTo>
                      <a:pt x="6397" y="31"/>
                    </a:lnTo>
                    <a:lnTo>
                      <a:pt x="6048" y="76"/>
                    </a:lnTo>
                    <a:lnTo>
                      <a:pt x="5700" y="137"/>
                    </a:lnTo>
                    <a:lnTo>
                      <a:pt x="5351" y="198"/>
                    </a:lnTo>
                    <a:lnTo>
                      <a:pt x="5018" y="288"/>
                    </a:lnTo>
                    <a:lnTo>
                      <a:pt x="4684" y="395"/>
                    </a:lnTo>
                    <a:lnTo>
                      <a:pt x="4351" y="501"/>
                    </a:lnTo>
                    <a:lnTo>
                      <a:pt x="4048" y="637"/>
                    </a:lnTo>
                    <a:lnTo>
                      <a:pt x="3729" y="789"/>
                    </a:lnTo>
                    <a:lnTo>
                      <a:pt x="3441" y="955"/>
                    </a:lnTo>
                    <a:lnTo>
                      <a:pt x="3138" y="1122"/>
                    </a:lnTo>
                    <a:lnTo>
                      <a:pt x="2865" y="1319"/>
                    </a:lnTo>
                    <a:lnTo>
                      <a:pt x="2593" y="1531"/>
                    </a:lnTo>
                    <a:lnTo>
                      <a:pt x="2335" y="1744"/>
                    </a:lnTo>
                    <a:lnTo>
                      <a:pt x="2092" y="1986"/>
                    </a:lnTo>
                    <a:lnTo>
                      <a:pt x="1850" y="2229"/>
                    </a:lnTo>
                    <a:lnTo>
                      <a:pt x="1622" y="2501"/>
                    </a:lnTo>
                    <a:lnTo>
                      <a:pt x="1410" y="2774"/>
                    </a:lnTo>
                    <a:lnTo>
                      <a:pt x="1213" y="3077"/>
                    </a:lnTo>
                    <a:lnTo>
                      <a:pt x="1031" y="3380"/>
                    </a:lnTo>
                    <a:lnTo>
                      <a:pt x="865" y="3699"/>
                    </a:lnTo>
                    <a:lnTo>
                      <a:pt x="698" y="4032"/>
                    </a:lnTo>
                    <a:lnTo>
                      <a:pt x="562" y="4381"/>
                    </a:lnTo>
                    <a:lnTo>
                      <a:pt x="425" y="4745"/>
                    </a:lnTo>
                    <a:lnTo>
                      <a:pt x="319" y="5123"/>
                    </a:lnTo>
                    <a:lnTo>
                      <a:pt x="228" y="5518"/>
                    </a:lnTo>
                    <a:lnTo>
                      <a:pt x="137" y="5912"/>
                    </a:lnTo>
                    <a:lnTo>
                      <a:pt x="76" y="6336"/>
                    </a:lnTo>
                    <a:lnTo>
                      <a:pt x="31" y="6760"/>
                    </a:lnTo>
                    <a:lnTo>
                      <a:pt x="16" y="7200"/>
                    </a:lnTo>
                    <a:lnTo>
                      <a:pt x="1" y="7655"/>
                    </a:lnTo>
                    <a:lnTo>
                      <a:pt x="16" y="8109"/>
                    </a:lnTo>
                    <a:lnTo>
                      <a:pt x="31" y="8564"/>
                    </a:lnTo>
                    <a:lnTo>
                      <a:pt x="76" y="9019"/>
                    </a:lnTo>
                    <a:lnTo>
                      <a:pt x="137" y="9473"/>
                    </a:lnTo>
                    <a:lnTo>
                      <a:pt x="228" y="9913"/>
                    </a:lnTo>
                    <a:lnTo>
                      <a:pt x="319" y="10353"/>
                    </a:lnTo>
                    <a:lnTo>
                      <a:pt x="425" y="10792"/>
                    </a:lnTo>
                    <a:lnTo>
                      <a:pt x="562" y="11216"/>
                    </a:lnTo>
                    <a:lnTo>
                      <a:pt x="698" y="11641"/>
                    </a:lnTo>
                    <a:lnTo>
                      <a:pt x="865" y="12050"/>
                    </a:lnTo>
                    <a:lnTo>
                      <a:pt x="1031" y="12444"/>
                    </a:lnTo>
                    <a:lnTo>
                      <a:pt x="1213" y="12838"/>
                    </a:lnTo>
                    <a:lnTo>
                      <a:pt x="1410" y="13202"/>
                    </a:lnTo>
                    <a:lnTo>
                      <a:pt x="1622" y="13581"/>
                    </a:lnTo>
                    <a:lnTo>
                      <a:pt x="1850" y="13929"/>
                    </a:lnTo>
                    <a:lnTo>
                      <a:pt x="2092" y="14263"/>
                    </a:lnTo>
                    <a:lnTo>
                      <a:pt x="2335" y="14596"/>
                    </a:lnTo>
                    <a:lnTo>
                      <a:pt x="2593" y="14900"/>
                    </a:lnTo>
                    <a:lnTo>
                      <a:pt x="2865" y="15187"/>
                    </a:lnTo>
                    <a:lnTo>
                      <a:pt x="3138" y="15475"/>
                    </a:lnTo>
                    <a:lnTo>
                      <a:pt x="3441" y="15733"/>
                    </a:lnTo>
                    <a:lnTo>
                      <a:pt x="3729" y="15976"/>
                    </a:lnTo>
                    <a:lnTo>
                      <a:pt x="4048" y="16188"/>
                    </a:lnTo>
                    <a:lnTo>
                      <a:pt x="4351" y="16400"/>
                    </a:lnTo>
                    <a:lnTo>
                      <a:pt x="4684" y="16582"/>
                    </a:lnTo>
                    <a:lnTo>
                      <a:pt x="5018" y="16733"/>
                    </a:lnTo>
                    <a:lnTo>
                      <a:pt x="5351" y="16870"/>
                    </a:lnTo>
                    <a:lnTo>
                      <a:pt x="5700" y="16991"/>
                    </a:lnTo>
                    <a:lnTo>
                      <a:pt x="6048" y="17082"/>
                    </a:lnTo>
                    <a:lnTo>
                      <a:pt x="6397" y="17143"/>
                    </a:lnTo>
                    <a:lnTo>
                      <a:pt x="6761" y="17188"/>
                    </a:lnTo>
                    <a:lnTo>
                      <a:pt x="7140" y="17203"/>
                    </a:lnTo>
                    <a:lnTo>
                      <a:pt x="7503" y="17188"/>
                    </a:lnTo>
                    <a:lnTo>
                      <a:pt x="7867" y="17143"/>
                    </a:lnTo>
                    <a:lnTo>
                      <a:pt x="8216" y="17082"/>
                    </a:lnTo>
                    <a:lnTo>
                      <a:pt x="8564" y="16991"/>
                    </a:lnTo>
                    <a:lnTo>
                      <a:pt x="8913" y="16870"/>
                    </a:lnTo>
                    <a:lnTo>
                      <a:pt x="9261" y="16733"/>
                    </a:lnTo>
                    <a:lnTo>
                      <a:pt x="9580" y="16582"/>
                    </a:lnTo>
                    <a:lnTo>
                      <a:pt x="9913" y="16400"/>
                    </a:lnTo>
                    <a:lnTo>
                      <a:pt x="10232" y="16188"/>
                    </a:lnTo>
                    <a:lnTo>
                      <a:pt x="10535" y="15976"/>
                    </a:lnTo>
                    <a:lnTo>
                      <a:pt x="10838" y="15733"/>
                    </a:lnTo>
                    <a:lnTo>
                      <a:pt x="11126" y="15475"/>
                    </a:lnTo>
                    <a:lnTo>
                      <a:pt x="11399" y="15187"/>
                    </a:lnTo>
                    <a:lnTo>
                      <a:pt x="11671" y="14900"/>
                    </a:lnTo>
                    <a:lnTo>
                      <a:pt x="11929" y="14596"/>
                    </a:lnTo>
                    <a:lnTo>
                      <a:pt x="12172" y="14263"/>
                    </a:lnTo>
                    <a:lnTo>
                      <a:pt x="12414" y="13929"/>
                    </a:lnTo>
                    <a:lnTo>
                      <a:pt x="12641" y="13581"/>
                    </a:lnTo>
                    <a:lnTo>
                      <a:pt x="12854" y="13202"/>
                    </a:lnTo>
                    <a:lnTo>
                      <a:pt x="13051" y="12838"/>
                    </a:lnTo>
                    <a:lnTo>
                      <a:pt x="13233" y="12444"/>
                    </a:lnTo>
                    <a:lnTo>
                      <a:pt x="13399" y="12050"/>
                    </a:lnTo>
                    <a:lnTo>
                      <a:pt x="13566" y="11641"/>
                    </a:lnTo>
                    <a:lnTo>
                      <a:pt x="13702" y="11216"/>
                    </a:lnTo>
                    <a:lnTo>
                      <a:pt x="13839" y="10792"/>
                    </a:lnTo>
                    <a:lnTo>
                      <a:pt x="13945" y="10353"/>
                    </a:lnTo>
                    <a:lnTo>
                      <a:pt x="14036" y="9913"/>
                    </a:lnTo>
                    <a:lnTo>
                      <a:pt x="14127" y="9473"/>
                    </a:lnTo>
                    <a:lnTo>
                      <a:pt x="14187" y="9019"/>
                    </a:lnTo>
                    <a:lnTo>
                      <a:pt x="14233" y="8564"/>
                    </a:lnTo>
                    <a:lnTo>
                      <a:pt x="14263" y="8109"/>
                    </a:lnTo>
                    <a:lnTo>
                      <a:pt x="14263" y="7655"/>
                    </a:lnTo>
                    <a:lnTo>
                      <a:pt x="14263" y="7200"/>
                    </a:lnTo>
                    <a:lnTo>
                      <a:pt x="14233" y="6760"/>
                    </a:lnTo>
                    <a:lnTo>
                      <a:pt x="14187" y="6336"/>
                    </a:lnTo>
                    <a:lnTo>
                      <a:pt x="14127" y="5912"/>
                    </a:lnTo>
                    <a:lnTo>
                      <a:pt x="14036" y="5518"/>
                    </a:lnTo>
                    <a:lnTo>
                      <a:pt x="13945" y="5123"/>
                    </a:lnTo>
                    <a:lnTo>
                      <a:pt x="13839" y="4745"/>
                    </a:lnTo>
                    <a:lnTo>
                      <a:pt x="13702" y="4381"/>
                    </a:lnTo>
                    <a:lnTo>
                      <a:pt x="13566" y="4032"/>
                    </a:lnTo>
                    <a:lnTo>
                      <a:pt x="13399" y="3699"/>
                    </a:lnTo>
                    <a:lnTo>
                      <a:pt x="13233" y="3380"/>
                    </a:lnTo>
                    <a:lnTo>
                      <a:pt x="13051" y="3077"/>
                    </a:lnTo>
                    <a:lnTo>
                      <a:pt x="12854" y="2774"/>
                    </a:lnTo>
                    <a:lnTo>
                      <a:pt x="12641" y="2501"/>
                    </a:lnTo>
                    <a:lnTo>
                      <a:pt x="12414" y="2229"/>
                    </a:lnTo>
                    <a:lnTo>
                      <a:pt x="12172" y="1986"/>
                    </a:lnTo>
                    <a:lnTo>
                      <a:pt x="11929" y="1744"/>
                    </a:lnTo>
                    <a:lnTo>
                      <a:pt x="11671" y="1531"/>
                    </a:lnTo>
                    <a:lnTo>
                      <a:pt x="11399" y="1319"/>
                    </a:lnTo>
                    <a:lnTo>
                      <a:pt x="11126" y="1122"/>
                    </a:lnTo>
                    <a:lnTo>
                      <a:pt x="10838" y="955"/>
                    </a:lnTo>
                    <a:lnTo>
                      <a:pt x="10535" y="789"/>
                    </a:lnTo>
                    <a:lnTo>
                      <a:pt x="10232" y="637"/>
                    </a:lnTo>
                    <a:lnTo>
                      <a:pt x="9913" y="501"/>
                    </a:lnTo>
                    <a:lnTo>
                      <a:pt x="9580" y="395"/>
                    </a:lnTo>
                    <a:lnTo>
                      <a:pt x="9261" y="288"/>
                    </a:lnTo>
                    <a:lnTo>
                      <a:pt x="8913" y="198"/>
                    </a:lnTo>
                    <a:lnTo>
                      <a:pt x="8564" y="137"/>
                    </a:lnTo>
                    <a:lnTo>
                      <a:pt x="8216" y="76"/>
                    </a:lnTo>
                    <a:lnTo>
                      <a:pt x="7867" y="31"/>
                    </a:lnTo>
                    <a:lnTo>
                      <a:pt x="7503" y="16"/>
                    </a:lnTo>
                    <a:lnTo>
                      <a:pt x="7140" y="0"/>
                    </a:lnTo>
                    <a:close/>
                  </a:path>
                </a:pathLst>
              </a:custGeom>
              <a:solidFill>
                <a:srgbClr val="F8C7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38"/>
              <p:cNvSpPr/>
              <p:nvPr/>
            </p:nvSpPr>
            <p:spPr>
              <a:xfrm>
                <a:off x="863702" y="2059154"/>
                <a:ext cx="283780" cy="173588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9170" extrusionOk="0">
                    <a:moveTo>
                      <a:pt x="6988" y="0"/>
                    </a:moveTo>
                    <a:lnTo>
                      <a:pt x="6503" y="31"/>
                    </a:lnTo>
                    <a:lnTo>
                      <a:pt x="6048" y="76"/>
                    </a:lnTo>
                    <a:lnTo>
                      <a:pt x="5594" y="152"/>
                    </a:lnTo>
                    <a:lnTo>
                      <a:pt x="5169" y="228"/>
                    </a:lnTo>
                    <a:lnTo>
                      <a:pt x="4775" y="334"/>
                    </a:lnTo>
                    <a:lnTo>
                      <a:pt x="4381" y="455"/>
                    </a:lnTo>
                    <a:lnTo>
                      <a:pt x="4017" y="591"/>
                    </a:lnTo>
                    <a:lnTo>
                      <a:pt x="3654" y="758"/>
                    </a:lnTo>
                    <a:lnTo>
                      <a:pt x="3320" y="940"/>
                    </a:lnTo>
                    <a:lnTo>
                      <a:pt x="3017" y="1122"/>
                    </a:lnTo>
                    <a:lnTo>
                      <a:pt x="2714" y="1334"/>
                    </a:lnTo>
                    <a:lnTo>
                      <a:pt x="2426" y="1576"/>
                    </a:lnTo>
                    <a:lnTo>
                      <a:pt x="2168" y="1819"/>
                    </a:lnTo>
                    <a:lnTo>
                      <a:pt x="1926" y="2077"/>
                    </a:lnTo>
                    <a:lnTo>
                      <a:pt x="1683" y="2365"/>
                    </a:lnTo>
                    <a:lnTo>
                      <a:pt x="1471" y="2668"/>
                    </a:lnTo>
                    <a:lnTo>
                      <a:pt x="1274" y="2986"/>
                    </a:lnTo>
                    <a:lnTo>
                      <a:pt x="1092" y="3320"/>
                    </a:lnTo>
                    <a:lnTo>
                      <a:pt x="926" y="3668"/>
                    </a:lnTo>
                    <a:lnTo>
                      <a:pt x="774" y="4032"/>
                    </a:lnTo>
                    <a:lnTo>
                      <a:pt x="638" y="4411"/>
                    </a:lnTo>
                    <a:lnTo>
                      <a:pt x="501" y="4820"/>
                    </a:lnTo>
                    <a:lnTo>
                      <a:pt x="395" y="5229"/>
                    </a:lnTo>
                    <a:lnTo>
                      <a:pt x="304" y="5669"/>
                    </a:lnTo>
                    <a:lnTo>
                      <a:pt x="213" y="6108"/>
                    </a:lnTo>
                    <a:lnTo>
                      <a:pt x="153" y="6578"/>
                    </a:lnTo>
                    <a:lnTo>
                      <a:pt x="92" y="7063"/>
                    </a:lnTo>
                    <a:lnTo>
                      <a:pt x="46" y="7548"/>
                    </a:lnTo>
                    <a:lnTo>
                      <a:pt x="16" y="8064"/>
                    </a:lnTo>
                    <a:lnTo>
                      <a:pt x="1" y="8594"/>
                    </a:lnTo>
                    <a:lnTo>
                      <a:pt x="1" y="9140"/>
                    </a:lnTo>
                    <a:lnTo>
                      <a:pt x="274" y="9155"/>
                    </a:lnTo>
                    <a:lnTo>
                      <a:pt x="607" y="9170"/>
                    </a:lnTo>
                    <a:lnTo>
                      <a:pt x="1032" y="9170"/>
                    </a:lnTo>
                    <a:lnTo>
                      <a:pt x="1547" y="9140"/>
                    </a:lnTo>
                    <a:lnTo>
                      <a:pt x="1820" y="9094"/>
                    </a:lnTo>
                    <a:lnTo>
                      <a:pt x="2108" y="9049"/>
                    </a:lnTo>
                    <a:lnTo>
                      <a:pt x="2411" y="8988"/>
                    </a:lnTo>
                    <a:lnTo>
                      <a:pt x="2729" y="8912"/>
                    </a:lnTo>
                    <a:lnTo>
                      <a:pt x="3047" y="8821"/>
                    </a:lnTo>
                    <a:lnTo>
                      <a:pt x="3381" y="8700"/>
                    </a:lnTo>
                    <a:lnTo>
                      <a:pt x="3714" y="8564"/>
                    </a:lnTo>
                    <a:lnTo>
                      <a:pt x="4048" y="8397"/>
                    </a:lnTo>
                    <a:lnTo>
                      <a:pt x="4366" y="8215"/>
                    </a:lnTo>
                    <a:lnTo>
                      <a:pt x="4700" y="8003"/>
                    </a:lnTo>
                    <a:lnTo>
                      <a:pt x="5018" y="7760"/>
                    </a:lnTo>
                    <a:lnTo>
                      <a:pt x="5321" y="7488"/>
                    </a:lnTo>
                    <a:lnTo>
                      <a:pt x="5624" y="7184"/>
                    </a:lnTo>
                    <a:lnTo>
                      <a:pt x="5912" y="6851"/>
                    </a:lnTo>
                    <a:lnTo>
                      <a:pt x="6185" y="6472"/>
                    </a:lnTo>
                    <a:lnTo>
                      <a:pt x="6443" y="6063"/>
                    </a:lnTo>
                    <a:lnTo>
                      <a:pt x="6564" y="5836"/>
                    </a:lnTo>
                    <a:lnTo>
                      <a:pt x="6685" y="5608"/>
                    </a:lnTo>
                    <a:lnTo>
                      <a:pt x="6791" y="5381"/>
                    </a:lnTo>
                    <a:lnTo>
                      <a:pt x="6897" y="5123"/>
                    </a:lnTo>
                    <a:lnTo>
                      <a:pt x="6988" y="4865"/>
                    </a:lnTo>
                    <a:lnTo>
                      <a:pt x="7094" y="4593"/>
                    </a:lnTo>
                    <a:lnTo>
                      <a:pt x="7170" y="4305"/>
                    </a:lnTo>
                    <a:lnTo>
                      <a:pt x="7246" y="4017"/>
                    </a:lnTo>
                    <a:lnTo>
                      <a:pt x="7322" y="3714"/>
                    </a:lnTo>
                    <a:lnTo>
                      <a:pt x="7382" y="3395"/>
                    </a:lnTo>
                    <a:lnTo>
                      <a:pt x="7443" y="3062"/>
                    </a:lnTo>
                    <a:lnTo>
                      <a:pt x="7504" y="2728"/>
                    </a:lnTo>
                    <a:lnTo>
                      <a:pt x="7549" y="3062"/>
                    </a:lnTo>
                    <a:lnTo>
                      <a:pt x="7610" y="3395"/>
                    </a:lnTo>
                    <a:lnTo>
                      <a:pt x="7670" y="3714"/>
                    </a:lnTo>
                    <a:lnTo>
                      <a:pt x="7746" y="4017"/>
                    </a:lnTo>
                    <a:lnTo>
                      <a:pt x="7822" y="4305"/>
                    </a:lnTo>
                    <a:lnTo>
                      <a:pt x="7913" y="4593"/>
                    </a:lnTo>
                    <a:lnTo>
                      <a:pt x="8004" y="4865"/>
                    </a:lnTo>
                    <a:lnTo>
                      <a:pt x="8095" y="5123"/>
                    </a:lnTo>
                    <a:lnTo>
                      <a:pt x="8201" y="5381"/>
                    </a:lnTo>
                    <a:lnTo>
                      <a:pt x="8307" y="5608"/>
                    </a:lnTo>
                    <a:lnTo>
                      <a:pt x="8428" y="5836"/>
                    </a:lnTo>
                    <a:lnTo>
                      <a:pt x="8549" y="6063"/>
                    </a:lnTo>
                    <a:lnTo>
                      <a:pt x="8807" y="6472"/>
                    </a:lnTo>
                    <a:lnTo>
                      <a:pt x="9080" y="6851"/>
                    </a:lnTo>
                    <a:lnTo>
                      <a:pt x="9368" y="7184"/>
                    </a:lnTo>
                    <a:lnTo>
                      <a:pt x="9671" y="7488"/>
                    </a:lnTo>
                    <a:lnTo>
                      <a:pt x="9974" y="7760"/>
                    </a:lnTo>
                    <a:lnTo>
                      <a:pt x="10292" y="8003"/>
                    </a:lnTo>
                    <a:lnTo>
                      <a:pt x="10626" y="8215"/>
                    </a:lnTo>
                    <a:lnTo>
                      <a:pt x="10959" y="8397"/>
                    </a:lnTo>
                    <a:lnTo>
                      <a:pt x="11278" y="8564"/>
                    </a:lnTo>
                    <a:lnTo>
                      <a:pt x="11611" y="8700"/>
                    </a:lnTo>
                    <a:lnTo>
                      <a:pt x="11944" y="8821"/>
                    </a:lnTo>
                    <a:lnTo>
                      <a:pt x="12263" y="8912"/>
                    </a:lnTo>
                    <a:lnTo>
                      <a:pt x="12581" y="8988"/>
                    </a:lnTo>
                    <a:lnTo>
                      <a:pt x="12884" y="9049"/>
                    </a:lnTo>
                    <a:lnTo>
                      <a:pt x="13172" y="9094"/>
                    </a:lnTo>
                    <a:lnTo>
                      <a:pt x="13460" y="9140"/>
                    </a:lnTo>
                    <a:lnTo>
                      <a:pt x="13960" y="9170"/>
                    </a:lnTo>
                    <a:lnTo>
                      <a:pt x="14385" y="9170"/>
                    </a:lnTo>
                    <a:lnTo>
                      <a:pt x="14718" y="9155"/>
                    </a:lnTo>
                    <a:lnTo>
                      <a:pt x="14991" y="9140"/>
                    </a:lnTo>
                    <a:lnTo>
                      <a:pt x="14991" y="8594"/>
                    </a:lnTo>
                    <a:lnTo>
                      <a:pt x="14976" y="8064"/>
                    </a:lnTo>
                    <a:lnTo>
                      <a:pt x="14945" y="7548"/>
                    </a:lnTo>
                    <a:lnTo>
                      <a:pt x="14900" y="7063"/>
                    </a:lnTo>
                    <a:lnTo>
                      <a:pt x="14839" y="6578"/>
                    </a:lnTo>
                    <a:lnTo>
                      <a:pt x="14779" y="6108"/>
                    </a:lnTo>
                    <a:lnTo>
                      <a:pt x="14688" y="5669"/>
                    </a:lnTo>
                    <a:lnTo>
                      <a:pt x="14597" y="5229"/>
                    </a:lnTo>
                    <a:lnTo>
                      <a:pt x="14491" y="4820"/>
                    </a:lnTo>
                    <a:lnTo>
                      <a:pt x="14370" y="4411"/>
                    </a:lnTo>
                    <a:lnTo>
                      <a:pt x="14218" y="4032"/>
                    </a:lnTo>
                    <a:lnTo>
                      <a:pt x="14066" y="3668"/>
                    </a:lnTo>
                    <a:lnTo>
                      <a:pt x="13900" y="3320"/>
                    </a:lnTo>
                    <a:lnTo>
                      <a:pt x="13718" y="2986"/>
                    </a:lnTo>
                    <a:lnTo>
                      <a:pt x="13521" y="2668"/>
                    </a:lnTo>
                    <a:lnTo>
                      <a:pt x="13309" y="2365"/>
                    </a:lnTo>
                    <a:lnTo>
                      <a:pt x="13066" y="2077"/>
                    </a:lnTo>
                    <a:lnTo>
                      <a:pt x="12824" y="1819"/>
                    </a:lnTo>
                    <a:lnTo>
                      <a:pt x="12566" y="1576"/>
                    </a:lnTo>
                    <a:lnTo>
                      <a:pt x="12278" y="1334"/>
                    </a:lnTo>
                    <a:lnTo>
                      <a:pt x="11975" y="1122"/>
                    </a:lnTo>
                    <a:lnTo>
                      <a:pt x="11672" y="940"/>
                    </a:lnTo>
                    <a:lnTo>
                      <a:pt x="11338" y="758"/>
                    </a:lnTo>
                    <a:lnTo>
                      <a:pt x="10990" y="591"/>
                    </a:lnTo>
                    <a:lnTo>
                      <a:pt x="10611" y="455"/>
                    </a:lnTo>
                    <a:lnTo>
                      <a:pt x="10232" y="334"/>
                    </a:lnTo>
                    <a:lnTo>
                      <a:pt x="9823" y="228"/>
                    </a:lnTo>
                    <a:lnTo>
                      <a:pt x="9398" y="152"/>
                    </a:lnTo>
                    <a:lnTo>
                      <a:pt x="8943" y="76"/>
                    </a:lnTo>
                    <a:lnTo>
                      <a:pt x="8489" y="31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0A316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38"/>
              <p:cNvSpPr/>
              <p:nvPr/>
            </p:nvSpPr>
            <p:spPr>
              <a:xfrm>
                <a:off x="919375" y="2222974"/>
                <a:ext cx="53667" cy="1982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47" extrusionOk="0">
                    <a:moveTo>
                      <a:pt x="1213" y="1"/>
                    </a:moveTo>
                    <a:lnTo>
                      <a:pt x="1016" y="46"/>
                    </a:lnTo>
                    <a:lnTo>
                      <a:pt x="819" y="107"/>
                    </a:lnTo>
                    <a:lnTo>
                      <a:pt x="622" y="198"/>
                    </a:lnTo>
                    <a:lnTo>
                      <a:pt x="455" y="304"/>
                    </a:lnTo>
                    <a:lnTo>
                      <a:pt x="303" y="440"/>
                    </a:lnTo>
                    <a:lnTo>
                      <a:pt x="152" y="577"/>
                    </a:lnTo>
                    <a:lnTo>
                      <a:pt x="31" y="759"/>
                    </a:lnTo>
                    <a:lnTo>
                      <a:pt x="0" y="819"/>
                    </a:lnTo>
                    <a:lnTo>
                      <a:pt x="0" y="895"/>
                    </a:lnTo>
                    <a:lnTo>
                      <a:pt x="31" y="971"/>
                    </a:lnTo>
                    <a:lnTo>
                      <a:pt x="91" y="1016"/>
                    </a:lnTo>
                    <a:lnTo>
                      <a:pt x="152" y="1046"/>
                    </a:lnTo>
                    <a:lnTo>
                      <a:pt x="228" y="1046"/>
                    </a:lnTo>
                    <a:lnTo>
                      <a:pt x="303" y="1016"/>
                    </a:lnTo>
                    <a:lnTo>
                      <a:pt x="349" y="956"/>
                    </a:lnTo>
                    <a:lnTo>
                      <a:pt x="455" y="834"/>
                    </a:lnTo>
                    <a:lnTo>
                      <a:pt x="561" y="713"/>
                    </a:lnTo>
                    <a:lnTo>
                      <a:pt x="682" y="622"/>
                    </a:lnTo>
                    <a:lnTo>
                      <a:pt x="819" y="531"/>
                    </a:lnTo>
                    <a:lnTo>
                      <a:pt x="955" y="471"/>
                    </a:lnTo>
                    <a:lnTo>
                      <a:pt x="1107" y="425"/>
                    </a:lnTo>
                    <a:lnTo>
                      <a:pt x="1258" y="395"/>
                    </a:lnTo>
                    <a:lnTo>
                      <a:pt x="1425" y="380"/>
                    </a:lnTo>
                    <a:lnTo>
                      <a:pt x="1577" y="395"/>
                    </a:lnTo>
                    <a:lnTo>
                      <a:pt x="1743" y="425"/>
                    </a:lnTo>
                    <a:lnTo>
                      <a:pt x="1880" y="471"/>
                    </a:lnTo>
                    <a:lnTo>
                      <a:pt x="2031" y="531"/>
                    </a:lnTo>
                    <a:lnTo>
                      <a:pt x="2168" y="622"/>
                    </a:lnTo>
                    <a:lnTo>
                      <a:pt x="2289" y="713"/>
                    </a:lnTo>
                    <a:lnTo>
                      <a:pt x="2395" y="834"/>
                    </a:lnTo>
                    <a:lnTo>
                      <a:pt x="2486" y="956"/>
                    </a:lnTo>
                    <a:lnTo>
                      <a:pt x="2516" y="1001"/>
                    </a:lnTo>
                    <a:lnTo>
                      <a:pt x="2562" y="1031"/>
                    </a:lnTo>
                    <a:lnTo>
                      <a:pt x="2607" y="1046"/>
                    </a:lnTo>
                    <a:lnTo>
                      <a:pt x="2698" y="1046"/>
                    </a:lnTo>
                    <a:lnTo>
                      <a:pt x="2759" y="1016"/>
                    </a:lnTo>
                    <a:lnTo>
                      <a:pt x="2804" y="971"/>
                    </a:lnTo>
                    <a:lnTo>
                      <a:pt x="2835" y="895"/>
                    </a:lnTo>
                    <a:lnTo>
                      <a:pt x="2835" y="819"/>
                    </a:lnTo>
                    <a:lnTo>
                      <a:pt x="2820" y="759"/>
                    </a:lnTo>
                    <a:lnTo>
                      <a:pt x="2683" y="577"/>
                    </a:lnTo>
                    <a:lnTo>
                      <a:pt x="2547" y="440"/>
                    </a:lnTo>
                    <a:lnTo>
                      <a:pt x="2380" y="304"/>
                    </a:lnTo>
                    <a:lnTo>
                      <a:pt x="2213" y="198"/>
                    </a:lnTo>
                    <a:lnTo>
                      <a:pt x="2031" y="107"/>
                    </a:lnTo>
                    <a:lnTo>
                      <a:pt x="1834" y="46"/>
                    </a:lnTo>
                    <a:lnTo>
                      <a:pt x="163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38"/>
              <p:cNvSpPr/>
              <p:nvPr/>
            </p:nvSpPr>
            <p:spPr>
              <a:xfrm>
                <a:off x="1038161" y="2222974"/>
                <a:ext cx="53667" cy="1982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47" extrusionOk="0">
                    <a:moveTo>
                      <a:pt x="1213" y="1"/>
                    </a:moveTo>
                    <a:lnTo>
                      <a:pt x="1001" y="46"/>
                    </a:lnTo>
                    <a:lnTo>
                      <a:pt x="804" y="107"/>
                    </a:lnTo>
                    <a:lnTo>
                      <a:pt x="622" y="198"/>
                    </a:lnTo>
                    <a:lnTo>
                      <a:pt x="455" y="304"/>
                    </a:lnTo>
                    <a:lnTo>
                      <a:pt x="288" y="440"/>
                    </a:lnTo>
                    <a:lnTo>
                      <a:pt x="152" y="577"/>
                    </a:lnTo>
                    <a:lnTo>
                      <a:pt x="31" y="759"/>
                    </a:lnTo>
                    <a:lnTo>
                      <a:pt x="0" y="819"/>
                    </a:lnTo>
                    <a:lnTo>
                      <a:pt x="0" y="895"/>
                    </a:lnTo>
                    <a:lnTo>
                      <a:pt x="31" y="971"/>
                    </a:lnTo>
                    <a:lnTo>
                      <a:pt x="76" y="1016"/>
                    </a:lnTo>
                    <a:lnTo>
                      <a:pt x="152" y="1046"/>
                    </a:lnTo>
                    <a:lnTo>
                      <a:pt x="228" y="1046"/>
                    </a:lnTo>
                    <a:lnTo>
                      <a:pt x="288" y="1016"/>
                    </a:lnTo>
                    <a:lnTo>
                      <a:pt x="349" y="956"/>
                    </a:lnTo>
                    <a:lnTo>
                      <a:pt x="440" y="834"/>
                    </a:lnTo>
                    <a:lnTo>
                      <a:pt x="561" y="713"/>
                    </a:lnTo>
                    <a:lnTo>
                      <a:pt x="682" y="622"/>
                    </a:lnTo>
                    <a:lnTo>
                      <a:pt x="804" y="531"/>
                    </a:lnTo>
                    <a:lnTo>
                      <a:pt x="955" y="471"/>
                    </a:lnTo>
                    <a:lnTo>
                      <a:pt x="1107" y="425"/>
                    </a:lnTo>
                    <a:lnTo>
                      <a:pt x="1258" y="395"/>
                    </a:lnTo>
                    <a:lnTo>
                      <a:pt x="1410" y="380"/>
                    </a:lnTo>
                    <a:lnTo>
                      <a:pt x="1577" y="395"/>
                    </a:lnTo>
                    <a:lnTo>
                      <a:pt x="1728" y="425"/>
                    </a:lnTo>
                    <a:lnTo>
                      <a:pt x="1880" y="471"/>
                    </a:lnTo>
                    <a:lnTo>
                      <a:pt x="2031" y="531"/>
                    </a:lnTo>
                    <a:lnTo>
                      <a:pt x="2152" y="622"/>
                    </a:lnTo>
                    <a:lnTo>
                      <a:pt x="2274" y="713"/>
                    </a:lnTo>
                    <a:lnTo>
                      <a:pt x="2395" y="834"/>
                    </a:lnTo>
                    <a:lnTo>
                      <a:pt x="2486" y="956"/>
                    </a:lnTo>
                    <a:lnTo>
                      <a:pt x="2516" y="1001"/>
                    </a:lnTo>
                    <a:lnTo>
                      <a:pt x="2562" y="1031"/>
                    </a:lnTo>
                    <a:lnTo>
                      <a:pt x="2607" y="1046"/>
                    </a:lnTo>
                    <a:lnTo>
                      <a:pt x="2698" y="1046"/>
                    </a:lnTo>
                    <a:lnTo>
                      <a:pt x="2759" y="1016"/>
                    </a:lnTo>
                    <a:lnTo>
                      <a:pt x="2804" y="971"/>
                    </a:lnTo>
                    <a:lnTo>
                      <a:pt x="2835" y="895"/>
                    </a:lnTo>
                    <a:lnTo>
                      <a:pt x="2835" y="819"/>
                    </a:lnTo>
                    <a:lnTo>
                      <a:pt x="2804" y="759"/>
                    </a:lnTo>
                    <a:lnTo>
                      <a:pt x="2683" y="577"/>
                    </a:lnTo>
                    <a:lnTo>
                      <a:pt x="2547" y="440"/>
                    </a:lnTo>
                    <a:lnTo>
                      <a:pt x="2380" y="304"/>
                    </a:lnTo>
                    <a:lnTo>
                      <a:pt x="2213" y="198"/>
                    </a:lnTo>
                    <a:lnTo>
                      <a:pt x="2031" y="107"/>
                    </a:lnTo>
                    <a:lnTo>
                      <a:pt x="1834" y="46"/>
                    </a:lnTo>
                    <a:lnTo>
                      <a:pt x="16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38"/>
              <p:cNvSpPr/>
              <p:nvPr/>
            </p:nvSpPr>
            <p:spPr>
              <a:xfrm>
                <a:off x="974177" y="2318230"/>
                <a:ext cx="59686" cy="28433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502" extrusionOk="0">
                    <a:moveTo>
                      <a:pt x="0" y="1"/>
                    </a:moveTo>
                    <a:lnTo>
                      <a:pt x="15" y="152"/>
                    </a:lnTo>
                    <a:lnTo>
                      <a:pt x="46" y="304"/>
                    </a:lnTo>
                    <a:lnTo>
                      <a:pt x="76" y="440"/>
                    </a:lnTo>
                    <a:lnTo>
                      <a:pt x="137" y="592"/>
                    </a:lnTo>
                    <a:lnTo>
                      <a:pt x="212" y="713"/>
                    </a:lnTo>
                    <a:lnTo>
                      <a:pt x="288" y="834"/>
                    </a:lnTo>
                    <a:lnTo>
                      <a:pt x="379" y="956"/>
                    </a:lnTo>
                    <a:lnTo>
                      <a:pt x="485" y="1062"/>
                    </a:lnTo>
                    <a:lnTo>
                      <a:pt x="591" y="1153"/>
                    </a:lnTo>
                    <a:lnTo>
                      <a:pt x="713" y="1244"/>
                    </a:lnTo>
                    <a:lnTo>
                      <a:pt x="834" y="1319"/>
                    </a:lnTo>
                    <a:lnTo>
                      <a:pt x="970" y="1380"/>
                    </a:lnTo>
                    <a:lnTo>
                      <a:pt x="1107" y="1425"/>
                    </a:lnTo>
                    <a:lnTo>
                      <a:pt x="1258" y="1471"/>
                    </a:lnTo>
                    <a:lnTo>
                      <a:pt x="1410" y="1486"/>
                    </a:lnTo>
                    <a:lnTo>
                      <a:pt x="1577" y="1501"/>
                    </a:lnTo>
                    <a:lnTo>
                      <a:pt x="1728" y="1486"/>
                    </a:lnTo>
                    <a:lnTo>
                      <a:pt x="1880" y="1471"/>
                    </a:lnTo>
                    <a:lnTo>
                      <a:pt x="2031" y="1425"/>
                    </a:lnTo>
                    <a:lnTo>
                      <a:pt x="2168" y="1380"/>
                    </a:lnTo>
                    <a:lnTo>
                      <a:pt x="2304" y="1319"/>
                    </a:lnTo>
                    <a:lnTo>
                      <a:pt x="2425" y="1244"/>
                    </a:lnTo>
                    <a:lnTo>
                      <a:pt x="2547" y="1153"/>
                    </a:lnTo>
                    <a:lnTo>
                      <a:pt x="2653" y="1062"/>
                    </a:lnTo>
                    <a:lnTo>
                      <a:pt x="2759" y="956"/>
                    </a:lnTo>
                    <a:lnTo>
                      <a:pt x="2850" y="834"/>
                    </a:lnTo>
                    <a:lnTo>
                      <a:pt x="2926" y="713"/>
                    </a:lnTo>
                    <a:lnTo>
                      <a:pt x="3001" y="592"/>
                    </a:lnTo>
                    <a:lnTo>
                      <a:pt x="3062" y="440"/>
                    </a:lnTo>
                    <a:lnTo>
                      <a:pt x="3092" y="304"/>
                    </a:lnTo>
                    <a:lnTo>
                      <a:pt x="3123" y="152"/>
                    </a:lnTo>
                    <a:lnTo>
                      <a:pt x="3153" y="1"/>
                    </a:lnTo>
                    <a:lnTo>
                      <a:pt x="2971" y="92"/>
                    </a:lnTo>
                    <a:lnTo>
                      <a:pt x="2789" y="183"/>
                    </a:lnTo>
                    <a:lnTo>
                      <a:pt x="2592" y="243"/>
                    </a:lnTo>
                    <a:lnTo>
                      <a:pt x="2395" y="304"/>
                    </a:lnTo>
                    <a:lnTo>
                      <a:pt x="2198" y="364"/>
                    </a:lnTo>
                    <a:lnTo>
                      <a:pt x="1986" y="395"/>
                    </a:lnTo>
                    <a:lnTo>
                      <a:pt x="1789" y="410"/>
                    </a:lnTo>
                    <a:lnTo>
                      <a:pt x="1577" y="425"/>
                    </a:lnTo>
                    <a:lnTo>
                      <a:pt x="1349" y="410"/>
                    </a:lnTo>
                    <a:lnTo>
                      <a:pt x="1152" y="395"/>
                    </a:lnTo>
                    <a:lnTo>
                      <a:pt x="940" y="364"/>
                    </a:lnTo>
                    <a:lnTo>
                      <a:pt x="743" y="304"/>
                    </a:lnTo>
                    <a:lnTo>
                      <a:pt x="546" y="243"/>
                    </a:lnTo>
                    <a:lnTo>
                      <a:pt x="349" y="183"/>
                    </a:lnTo>
                    <a:lnTo>
                      <a:pt x="167" y="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38"/>
              <p:cNvSpPr/>
              <p:nvPr/>
            </p:nvSpPr>
            <p:spPr>
              <a:xfrm>
                <a:off x="985081" y="2294700"/>
                <a:ext cx="37595" cy="17813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941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31" y="198"/>
                    </a:lnTo>
                    <a:lnTo>
                      <a:pt x="91" y="365"/>
                    </a:lnTo>
                    <a:lnTo>
                      <a:pt x="182" y="531"/>
                    </a:lnTo>
                    <a:lnTo>
                      <a:pt x="303" y="668"/>
                    </a:lnTo>
                    <a:lnTo>
                      <a:pt x="455" y="789"/>
                    </a:lnTo>
                    <a:lnTo>
                      <a:pt x="622" y="880"/>
                    </a:lnTo>
                    <a:lnTo>
                      <a:pt x="697" y="910"/>
                    </a:lnTo>
                    <a:lnTo>
                      <a:pt x="804" y="925"/>
                    </a:lnTo>
                    <a:lnTo>
                      <a:pt x="894" y="941"/>
                    </a:lnTo>
                    <a:lnTo>
                      <a:pt x="1092" y="941"/>
                    </a:lnTo>
                    <a:lnTo>
                      <a:pt x="1182" y="925"/>
                    </a:lnTo>
                    <a:lnTo>
                      <a:pt x="1289" y="910"/>
                    </a:lnTo>
                    <a:lnTo>
                      <a:pt x="1364" y="880"/>
                    </a:lnTo>
                    <a:lnTo>
                      <a:pt x="1531" y="789"/>
                    </a:lnTo>
                    <a:lnTo>
                      <a:pt x="1683" y="668"/>
                    </a:lnTo>
                    <a:lnTo>
                      <a:pt x="1804" y="531"/>
                    </a:lnTo>
                    <a:lnTo>
                      <a:pt x="1895" y="365"/>
                    </a:lnTo>
                    <a:lnTo>
                      <a:pt x="1955" y="198"/>
                    </a:lnTo>
                    <a:lnTo>
                      <a:pt x="1986" y="92"/>
                    </a:lnTo>
                    <a:lnTo>
                      <a:pt x="1986" y="1"/>
                    </a:lnTo>
                    <a:lnTo>
                      <a:pt x="1758" y="107"/>
                    </a:lnTo>
                    <a:lnTo>
                      <a:pt x="1516" y="198"/>
                    </a:lnTo>
                    <a:lnTo>
                      <a:pt x="1258" y="243"/>
                    </a:lnTo>
                    <a:lnTo>
                      <a:pt x="1122" y="259"/>
                    </a:lnTo>
                    <a:lnTo>
                      <a:pt x="864" y="259"/>
                    </a:lnTo>
                    <a:lnTo>
                      <a:pt x="728" y="243"/>
                    </a:lnTo>
                    <a:lnTo>
                      <a:pt x="470" y="198"/>
                    </a:lnTo>
                    <a:lnTo>
                      <a:pt x="228" y="1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B5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6" name="Google Shape;1536;p38"/>
            <p:cNvSpPr/>
            <p:nvPr/>
          </p:nvSpPr>
          <p:spPr>
            <a:xfrm>
              <a:off x="4332975" y="967550"/>
              <a:ext cx="219000" cy="21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4609175" y="1500950"/>
              <a:ext cx="219000" cy="21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4609175" y="2198225"/>
              <a:ext cx="219000" cy="21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4462500" y="2438025"/>
              <a:ext cx="219000" cy="21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43" name="Google Shape;1543;p38"/>
          <p:cNvSpPr/>
          <p:nvPr/>
        </p:nvSpPr>
        <p:spPr>
          <a:xfrm>
            <a:off x="1369633" y="1493267"/>
            <a:ext cx="861200" cy="86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800" b="1" kern="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6" name="Google Shape;1546;p38"/>
          <p:cNvSpPr/>
          <p:nvPr/>
        </p:nvSpPr>
        <p:spPr>
          <a:xfrm>
            <a:off x="9961167" y="1493267"/>
            <a:ext cx="861200" cy="86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800" b="1" kern="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9" name="Google Shape;1549;p38"/>
          <p:cNvSpPr/>
          <p:nvPr/>
        </p:nvSpPr>
        <p:spPr>
          <a:xfrm>
            <a:off x="1369633" y="4005151"/>
            <a:ext cx="861200" cy="86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800" b="1" kern="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52" name="Google Shape;1552;p38"/>
          <p:cNvSpPr/>
          <p:nvPr/>
        </p:nvSpPr>
        <p:spPr>
          <a:xfrm>
            <a:off x="9961167" y="4005151"/>
            <a:ext cx="861200" cy="86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800" b="1" kern="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553" name="Google Shape;1553;p38"/>
          <p:cNvCxnSpPr>
            <a:stCxn id="1543" idx="6"/>
            <a:endCxn id="1536" idx="2"/>
          </p:cNvCxnSpPr>
          <p:nvPr/>
        </p:nvCxnSpPr>
        <p:spPr>
          <a:xfrm rot="10800000" flipH="1">
            <a:off x="2230833" y="1436267"/>
            <a:ext cx="3546400" cy="4876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54" name="Google Shape;1554;p38"/>
          <p:cNvCxnSpPr>
            <a:stCxn id="1549" idx="6"/>
            <a:endCxn id="1538" idx="2"/>
          </p:cNvCxnSpPr>
          <p:nvPr/>
        </p:nvCxnSpPr>
        <p:spPr>
          <a:xfrm rot="10800000" flipH="1">
            <a:off x="2230833" y="3076951"/>
            <a:ext cx="3914800" cy="13588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55" name="Google Shape;1555;p38"/>
          <p:cNvCxnSpPr>
            <a:stCxn id="1552" idx="2"/>
            <a:endCxn id="1539" idx="6"/>
          </p:cNvCxnSpPr>
          <p:nvPr/>
        </p:nvCxnSpPr>
        <p:spPr>
          <a:xfrm rot="10800000">
            <a:off x="6241967" y="3396551"/>
            <a:ext cx="3719200" cy="1039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56" name="Google Shape;1556;p38"/>
          <p:cNvCxnSpPr>
            <a:stCxn id="1546" idx="2"/>
            <a:endCxn id="1537" idx="6"/>
          </p:cNvCxnSpPr>
          <p:nvPr/>
        </p:nvCxnSpPr>
        <p:spPr>
          <a:xfrm flipH="1">
            <a:off x="6437567" y="1923867"/>
            <a:ext cx="3523600" cy="223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0B87B2-FF59-6EC3-CB73-3CAB1D2EAC8C}"/>
              </a:ext>
            </a:extLst>
          </p:cNvPr>
          <p:cNvSpPr txBox="1"/>
          <p:nvPr/>
        </p:nvSpPr>
        <p:spPr>
          <a:xfrm>
            <a:off x="3763886" y="251470"/>
            <a:ext cx="4554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Walbaum Display SemiBold" panose="02070703090703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albaum Display SemiBold" panose="02070703090703020303" pitchFamily="18" charset="0"/>
              <a:ea typeface="+mn-ea"/>
              <a:cs typeface="+mn-cs"/>
            </a:endParaRPr>
          </a:p>
        </p:txBody>
      </p:sp>
      <p:sp>
        <p:nvSpPr>
          <p:cNvPr id="5" name="Google Shape;1290;p34">
            <a:extLst>
              <a:ext uri="{FF2B5EF4-FFF2-40B4-BE49-F238E27FC236}">
                <a16:creationId xmlns:a16="http://schemas.microsoft.com/office/drawing/2014/main" id="{4A055070-A4B3-FA75-1040-A3CBC16CF8C9}"/>
              </a:ext>
            </a:extLst>
          </p:cNvPr>
          <p:cNvSpPr/>
          <p:nvPr/>
        </p:nvSpPr>
        <p:spPr>
          <a:xfrm>
            <a:off x="7865355" y="413325"/>
            <a:ext cx="292616" cy="214715"/>
          </a:xfrm>
          <a:custGeom>
            <a:avLst/>
            <a:gdLst/>
            <a:ahLst/>
            <a:cxnLst/>
            <a:rect l="l" t="t" r="r" b="b"/>
            <a:pathLst>
              <a:path w="12666" h="9294" extrusionOk="0">
                <a:moveTo>
                  <a:pt x="11405" y="1701"/>
                </a:moveTo>
                <a:cubicBezTo>
                  <a:pt x="11626" y="1701"/>
                  <a:pt x="11846" y="1890"/>
                  <a:pt x="11846" y="2142"/>
                </a:cubicBezTo>
                <a:cubicBezTo>
                  <a:pt x="11846" y="3749"/>
                  <a:pt x="11090" y="4663"/>
                  <a:pt x="9956" y="4978"/>
                </a:cubicBezTo>
                <a:cubicBezTo>
                  <a:pt x="10051" y="4631"/>
                  <a:pt x="10145" y="4222"/>
                  <a:pt x="10145" y="3844"/>
                </a:cubicBezTo>
                <a:lnTo>
                  <a:pt x="10145" y="1701"/>
                </a:lnTo>
                <a:close/>
                <a:moveTo>
                  <a:pt x="2584" y="1701"/>
                </a:moveTo>
                <a:lnTo>
                  <a:pt x="2584" y="3812"/>
                </a:lnTo>
                <a:cubicBezTo>
                  <a:pt x="2584" y="4222"/>
                  <a:pt x="2647" y="4600"/>
                  <a:pt x="2773" y="5009"/>
                </a:cubicBezTo>
                <a:cubicBezTo>
                  <a:pt x="1639" y="4694"/>
                  <a:pt x="851" y="3781"/>
                  <a:pt x="851" y="2142"/>
                </a:cubicBezTo>
                <a:cubicBezTo>
                  <a:pt x="851" y="1890"/>
                  <a:pt x="1040" y="1701"/>
                  <a:pt x="1292" y="1701"/>
                </a:cubicBezTo>
                <a:close/>
                <a:moveTo>
                  <a:pt x="4065" y="3655"/>
                </a:moveTo>
                <a:cubicBezTo>
                  <a:pt x="4317" y="3655"/>
                  <a:pt x="4506" y="3875"/>
                  <a:pt x="4506" y="4096"/>
                </a:cubicBezTo>
                <a:cubicBezTo>
                  <a:pt x="4506" y="4631"/>
                  <a:pt x="4821" y="5041"/>
                  <a:pt x="5262" y="5261"/>
                </a:cubicBezTo>
                <a:cubicBezTo>
                  <a:pt x="5451" y="5324"/>
                  <a:pt x="5577" y="5608"/>
                  <a:pt x="5482" y="5797"/>
                </a:cubicBezTo>
                <a:cubicBezTo>
                  <a:pt x="5431" y="5952"/>
                  <a:pt x="5229" y="6065"/>
                  <a:pt x="5054" y="6065"/>
                </a:cubicBezTo>
                <a:cubicBezTo>
                  <a:pt x="5017" y="6065"/>
                  <a:pt x="4980" y="6060"/>
                  <a:pt x="4947" y="6049"/>
                </a:cubicBezTo>
                <a:cubicBezTo>
                  <a:pt x="4128" y="5734"/>
                  <a:pt x="3655" y="4946"/>
                  <a:pt x="3655" y="4096"/>
                </a:cubicBezTo>
                <a:cubicBezTo>
                  <a:pt x="3655" y="3875"/>
                  <a:pt x="3844" y="3655"/>
                  <a:pt x="4065" y="3655"/>
                </a:cubicBezTo>
                <a:close/>
                <a:moveTo>
                  <a:pt x="2993" y="0"/>
                </a:moveTo>
                <a:cubicBezTo>
                  <a:pt x="2741" y="0"/>
                  <a:pt x="2552" y="189"/>
                  <a:pt x="2552" y="441"/>
                </a:cubicBezTo>
                <a:lnTo>
                  <a:pt x="2552" y="882"/>
                </a:lnTo>
                <a:lnTo>
                  <a:pt x="1261" y="882"/>
                </a:lnTo>
                <a:cubicBezTo>
                  <a:pt x="536" y="882"/>
                  <a:pt x="1" y="1418"/>
                  <a:pt x="1" y="2142"/>
                </a:cubicBezTo>
                <a:cubicBezTo>
                  <a:pt x="1" y="4568"/>
                  <a:pt x="1513" y="5797"/>
                  <a:pt x="3183" y="5923"/>
                </a:cubicBezTo>
                <a:cubicBezTo>
                  <a:pt x="4159" y="7372"/>
                  <a:pt x="5073" y="7089"/>
                  <a:pt x="5073" y="7687"/>
                </a:cubicBezTo>
                <a:cubicBezTo>
                  <a:pt x="5073" y="8286"/>
                  <a:pt x="4821" y="8884"/>
                  <a:pt x="4443" y="9294"/>
                </a:cubicBezTo>
                <a:lnTo>
                  <a:pt x="8192" y="9294"/>
                </a:lnTo>
                <a:cubicBezTo>
                  <a:pt x="7782" y="8884"/>
                  <a:pt x="7562" y="8286"/>
                  <a:pt x="7562" y="7687"/>
                </a:cubicBezTo>
                <a:cubicBezTo>
                  <a:pt x="7562" y="7089"/>
                  <a:pt x="8507" y="7372"/>
                  <a:pt x="9484" y="5923"/>
                </a:cubicBezTo>
                <a:cubicBezTo>
                  <a:pt x="11216" y="5797"/>
                  <a:pt x="12666" y="4537"/>
                  <a:pt x="12666" y="2142"/>
                </a:cubicBezTo>
                <a:cubicBezTo>
                  <a:pt x="12666" y="1418"/>
                  <a:pt x="12098" y="882"/>
                  <a:pt x="11405" y="882"/>
                </a:cubicBezTo>
                <a:lnTo>
                  <a:pt x="10145" y="882"/>
                </a:lnTo>
                <a:lnTo>
                  <a:pt x="10145" y="441"/>
                </a:lnTo>
                <a:cubicBezTo>
                  <a:pt x="10145" y="189"/>
                  <a:pt x="9956" y="0"/>
                  <a:pt x="970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1291;p34">
            <a:extLst>
              <a:ext uri="{FF2B5EF4-FFF2-40B4-BE49-F238E27FC236}">
                <a16:creationId xmlns:a16="http://schemas.microsoft.com/office/drawing/2014/main" id="{FE9C5A29-5030-BDC5-CA70-3650ED670C7D}"/>
              </a:ext>
            </a:extLst>
          </p:cNvPr>
          <p:cNvSpPr/>
          <p:nvPr/>
        </p:nvSpPr>
        <p:spPr>
          <a:xfrm>
            <a:off x="7921759" y="656657"/>
            <a:ext cx="179807" cy="58241"/>
          </a:xfrm>
          <a:custGeom>
            <a:avLst/>
            <a:gdLst/>
            <a:ahLst/>
            <a:cxnLst/>
            <a:rect l="l" t="t" r="r" b="b"/>
            <a:pathLst>
              <a:path w="7783" h="2521" extrusionOk="0">
                <a:moveTo>
                  <a:pt x="757" y="1"/>
                </a:moveTo>
                <a:lnTo>
                  <a:pt x="63" y="1954"/>
                </a:lnTo>
                <a:cubicBezTo>
                  <a:pt x="0" y="2237"/>
                  <a:pt x="158" y="2521"/>
                  <a:pt x="473" y="2521"/>
                </a:cubicBezTo>
                <a:lnTo>
                  <a:pt x="7278" y="2521"/>
                </a:lnTo>
                <a:cubicBezTo>
                  <a:pt x="7593" y="2521"/>
                  <a:pt x="7782" y="2237"/>
                  <a:pt x="7688" y="1954"/>
                </a:cubicBezTo>
                <a:lnTo>
                  <a:pt x="6995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Google Shape;532;p27">
            <a:extLst>
              <a:ext uri="{FF2B5EF4-FFF2-40B4-BE49-F238E27FC236}">
                <a16:creationId xmlns:a16="http://schemas.microsoft.com/office/drawing/2014/main" id="{CF6CF180-8B8B-9D27-E71A-611EF0173E39}"/>
              </a:ext>
            </a:extLst>
          </p:cNvPr>
          <p:cNvSpPr txBox="1"/>
          <p:nvPr/>
        </p:nvSpPr>
        <p:spPr>
          <a:xfrm>
            <a:off x="448058" y="2354467"/>
            <a:ext cx="2868924" cy="102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667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MARGINAL PRICE REDUCTION</a:t>
            </a:r>
            <a:endParaRPr kumimoji="0" sz="2667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" name="Google Shape;1026;p42">
            <a:extLst>
              <a:ext uri="{FF2B5EF4-FFF2-40B4-BE49-F238E27FC236}">
                <a16:creationId xmlns:a16="http://schemas.microsoft.com/office/drawing/2014/main" id="{C07EEC23-22AC-515C-90D5-A7B708E17CA6}"/>
              </a:ext>
            </a:extLst>
          </p:cNvPr>
          <p:cNvSpPr txBox="1"/>
          <p:nvPr/>
        </p:nvSpPr>
        <p:spPr>
          <a:xfrm>
            <a:off x="9047317" y="2293268"/>
            <a:ext cx="2536093" cy="7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667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AUTOMATION</a:t>
            </a:r>
            <a:endParaRPr kumimoji="0" sz="2667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" name="Google Shape;536;p27">
            <a:extLst>
              <a:ext uri="{FF2B5EF4-FFF2-40B4-BE49-F238E27FC236}">
                <a16:creationId xmlns:a16="http://schemas.microsoft.com/office/drawing/2014/main" id="{DA422CC4-B16B-6651-7925-F9834FC7D144}"/>
              </a:ext>
            </a:extLst>
          </p:cNvPr>
          <p:cNvSpPr txBox="1"/>
          <p:nvPr/>
        </p:nvSpPr>
        <p:spPr>
          <a:xfrm>
            <a:off x="-427618" y="5277932"/>
            <a:ext cx="4407353" cy="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CUSTOMER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ACQUISITION</a:t>
            </a:r>
          </a:p>
        </p:txBody>
      </p:sp>
      <p:sp>
        <p:nvSpPr>
          <p:cNvPr id="10" name="Google Shape;530;p27">
            <a:extLst>
              <a:ext uri="{FF2B5EF4-FFF2-40B4-BE49-F238E27FC236}">
                <a16:creationId xmlns:a16="http://schemas.microsoft.com/office/drawing/2014/main" id="{9E305441-7A04-AA1C-311B-592B3F3A1791}"/>
              </a:ext>
            </a:extLst>
          </p:cNvPr>
          <p:cNvSpPr txBox="1"/>
          <p:nvPr/>
        </p:nvSpPr>
        <p:spPr>
          <a:xfrm>
            <a:off x="8725673" y="5192422"/>
            <a:ext cx="3332187" cy="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667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667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UTILIZATION</a:t>
            </a:r>
            <a:endParaRPr kumimoji="0" sz="2667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" name="Google Shape;331;p18">
            <a:extLst>
              <a:ext uri="{FF2B5EF4-FFF2-40B4-BE49-F238E27FC236}">
                <a16:creationId xmlns:a16="http://schemas.microsoft.com/office/drawing/2014/main" id="{523FAFAD-F334-20A7-5E4C-E77B2AED098D}"/>
              </a:ext>
            </a:extLst>
          </p:cNvPr>
          <p:cNvSpPr/>
          <p:nvPr/>
        </p:nvSpPr>
        <p:spPr>
          <a:xfrm>
            <a:off x="10121690" y="4226787"/>
            <a:ext cx="540154" cy="390135"/>
          </a:xfrm>
          <a:custGeom>
            <a:avLst/>
            <a:gdLst/>
            <a:ahLst/>
            <a:cxnLst/>
            <a:rect l="l" t="t" r="r" b="b"/>
            <a:pathLst>
              <a:path w="27980" h="20209" extrusionOk="0">
                <a:moveTo>
                  <a:pt x="1654" y="3814"/>
                </a:moveTo>
                <a:cubicBezTo>
                  <a:pt x="1600" y="3873"/>
                  <a:pt x="1540" y="3987"/>
                  <a:pt x="1540" y="4102"/>
                </a:cubicBezTo>
                <a:cubicBezTo>
                  <a:pt x="1485" y="4042"/>
                  <a:pt x="1485" y="4042"/>
                  <a:pt x="1426" y="4042"/>
                </a:cubicBezTo>
                <a:lnTo>
                  <a:pt x="1426" y="3987"/>
                </a:lnTo>
                <a:cubicBezTo>
                  <a:pt x="1485" y="3928"/>
                  <a:pt x="1600" y="3873"/>
                  <a:pt x="1654" y="3814"/>
                </a:cubicBezTo>
                <a:close/>
                <a:moveTo>
                  <a:pt x="12618" y="333"/>
                </a:moveTo>
                <a:cubicBezTo>
                  <a:pt x="15075" y="333"/>
                  <a:pt x="17588" y="502"/>
                  <a:pt x="19986" y="959"/>
                </a:cubicBezTo>
                <a:cubicBezTo>
                  <a:pt x="21242" y="1187"/>
                  <a:pt x="22439" y="1530"/>
                  <a:pt x="23526" y="2046"/>
                </a:cubicBezTo>
                <a:cubicBezTo>
                  <a:pt x="20726" y="3928"/>
                  <a:pt x="17643" y="5358"/>
                  <a:pt x="14390" y="6271"/>
                </a:cubicBezTo>
                <a:lnTo>
                  <a:pt x="14216" y="6271"/>
                </a:lnTo>
                <a:cubicBezTo>
                  <a:pt x="12389" y="6043"/>
                  <a:pt x="1714" y="4444"/>
                  <a:pt x="1942" y="3814"/>
                </a:cubicBezTo>
                <a:cubicBezTo>
                  <a:pt x="1997" y="3700"/>
                  <a:pt x="1883" y="3645"/>
                  <a:pt x="1828" y="3645"/>
                </a:cubicBezTo>
                <a:cubicBezTo>
                  <a:pt x="4683" y="959"/>
                  <a:pt x="8794" y="388"/>
                  <a:pt x="12618" y="333"/>
                </a:cubicBezTo>
                <a:close/>
                <a:moveTo>
                  <a:pt x="1540" y="4216"/>
                </a:moveTo>
                <a:cubicBezTo>
                  <a:pt x="1540" y="4271"/>
                  <a:pt x="1600" y="4271"/>
                  <a:pt x="1654" y="4271"/>
                </a:cubicBezTo>
                <a:cubicBezTo>
                  <a:pt x="5651" y="5358"/>
                  <a:pt x="9708" y="6098"/>
                  <a:pt x="13874" y="6555"/>
                </a:cubicBezTo>
                <a:cubicBezTo>
                  <a:pt x="12047" y="7925"/>
                  <a:pt x="10165" y="9241"/>
                  <a:pt x="8337" y="10611"/>
                </a:cubicBezTo>
                <a:cubicBezTo>
                  <a:pt x="7424" y="11296"/>
                  <a:pt x="6451" y="11981"/>
                  <a:pt x="5537" y="12721"/>
                </a:cubicBezTo>
                <a:cubicBezTo>
                  <a:pt x="5309" y="12836"/>
                  <a:pt x="5140" y="13009"/>
                  <a:pt x="5026" y="13178"/>
                </a:cubicBezTo>
                <a:cubicBezTo>
                  <a:pt x="2056" y="11182"/>
                  <a:pt x="1" y="7870"/>
                  <a:pt x="1540" y="4216"/>
                </a:cubicBezTo>
                <a:close/>
                <a:moveTo>
                  <a:pt x="23869" y="2160"/>
                </a:moveTo>
                <a:cubicBezTo>
                  <a:pt x="24668" y="2558"/>
                  <a:pt x="25408" y="3129"/>
                  <a:pt x="26039" y="3759"/>
                </a:cubicBezTo>
                <a:cubicBezTo>
                  <a:pt x="27806" y="5700"/>
                  <a:pt x="27980" y="8496"/>
                  <a:pt x="26664" y="10780"/>
                </a:cubicBezTo>
                <a:cubicBezTo>
                  <a:pt x="25810" y="12324"/>
                  <a:pt x="24380" y="13407"/>
                  <a:pt x="22782" y="14151"/>
                </a:cubicBezTo>
                <a:lnTo>
                  <a:pt x="22727" y="14151"/>
                </a:lnTo>
                <a:cubicBezTo>
                  <a:pt x="19872" y="11753"/>
                  <a:pt x="17131" y="9241"/>
                  <a:pt x="14504" y="6614"/>
                </a:cubicBezTo>
                <a:lnTo>
                  <a:pt x="14559" y="6555"/>
                </a:lnTo>
                <a:cubicBezTo>
                  <a:pt x="17816" y="5586"/>
                  <a:pt x="20954" y="4156"/>
                  <a:pt x="23809" y="2215"/>
                </a:cubicBezTo>
                <a:lnTo>
                  <a:pt x="23869" y="2160"/>
                </a:lnTo>
                <a:close/>
                <a:moveTo>
                  <a:pt x="13933" y="6842"/>
                </a:moveTo>
                <a:lnTo>
                  <a:pt x="13933" y="6897"/>
                </a:lnTo>
                <a:cubicBezTo>
                  <a:pt x="13819" y="9812"/>
                  <a:pt x="13874" y="12721"/>
                  <a:pt x="14047" y="15636"/>
                </a:cubicBezTo>
                <a:cubicBezTo>
                  <a:pt x="12047" y="15522"/>
                  <a:pt x="10165" y="15179"/>
                  <a:pt x="8392" y="14722"/>
                </a:cubicBezTo>
                <a:cubicBezTo>
                  <a:pt x="7364" y="14434"/>
                  <a:pt x="6337" y="13978"/>
                  <a:pt x="5368" y="13352"/>
                </a:cubicBezTo>
                <a:lnTo>
                  <a:pt x="5309" y="13292"/>
                </a:lnTo>
                <a:cubicBezTo>
                  <a:pt x="5766" y="12667"/>
                  <a:pt x="7310" y="11753"/>
                  <a:pt x="7707" y="11465"/>
                </a:cubicBezTo>
                <a:cubicBezTo>
                  <a:pt x="8452" y="10954"/>
                  <a:pt x="9192" y="10383"/>
                  <a:pt x="9936" y="9812"/>
                </a:cubicBezTo>
                <a:cubicBezTo>
                  <a:pt x="11247" y="8839"/>
                  <a:pt x="12618" y="7870"/>
                  <a:pt x="13933" y="6842"/>
                </a:cubicBezTo>
                <a:close/>
                <a:moveTo>
                  <a:pt x="14331" y="6614"/>
                </a:moveTo>
                <a:cubicBezTo>
                  <a:pt x="14216" y="6669"/>
                  <a:pt x="14216" y="6728"/>
                  <a:pt x="14276" y="6842"/>
                </a:cubicBezTo>
                <a:cubicBezTo>
                  <a:pt x="16903" y="9410"/>
                  <a:pt x="19643" y="11922"/>
                  <a:pt x="22498" y="14320"/>
                </a:cubicBezTo>
                <a:cubicBezTo>
                  <a:pt x="22156" y="14434"/>
                  <a:pt x="21813" y="14608"/>
                  <a:pt x="21471" y="14722"/>
                </a:cubicBezTo>
                <a:cubicBezTo>
                  <a:pt x="19553" y="15393"/>
                  <a:pt x="17357" y="15644"/>
                  <a:pt x="15132" y="15644"/>
                </a:cubicBezTo>
                <a:cubicBezTo>
                  <a:pt x="14903" y="15644"/>
                  <a:pt x="14674" y="15641"/>
                  <a:pt x="14445" y="15636"/>
                </a:cubicBezTo>
                <a:cubicBezTo>
                  <a:pt x="14445" y="15576"/>
                  <a:pt x="14390" y="15522"/>
                  <a:pt x="14331" y="15522"/>
                </a:cubicBezTo>
                <a:cubicBezTo>
                  <a:pt x="14162" y="12607"/>
                  <a:pt x="14162" y="9752"/>
                  <a:pt x="14276" y="6897"/>
                </a:cubicBezTo>
                <a:cubicBezTo>
                  <a:pt x="14276" y="6783"/>
                  <a:pt x="14216" y="6728"/>
                  <a:pt x="14102" y="6728"/>
                </a:cubicBezTo>
                <a:cubicBezTo>
                  <a:pt x="14162" y="6669"/>
                  <a:pt x="14216" y="6669"/>
                  <a:pt x="14276" y="6614"/>
                </a:cubicBezTo>
                <a:close/>
                <a:moveTo>
                  <a:pt x="27578" y="9638"/>
                </a:moveTo>
                <a:lnTo>
                  <a:pt x="27578" y="9638"/>
                </a:lnTo>
                <a:cubicBezTo>
                  <a:pt x="27523" y="10497"/>
                  <a:pt x="27464" y="11410"/>
                  <a:pt x="27409" y="12265"/>
                </a:cubicBezTo>
                <a:cubicBezTo>
                  <a:pt x="27350" y="13407"/>
                  <a:pt x="27578" y="15179"/>
                  <a:pt x="26952" y="16147"/>
                </a:cubicBezTo>
                <a:cubicBezTo>
                  <a:pt x="26893" y="16207"/>
                  <a:pt x="26952" y="16321"/>
                  <a:pt x="27066" y="16321"/>
                </a:cubicBezTo>
                <a:cubicBezTo>
                  <a:pt x="25810" y="17746"/>
                  <a:pt x="24266" y="18605"/>
                  <a:pt x="22498" y="19117"/>
                </a:cubicBezTo>
                <a:cubicBezTo>
                  <a:pt x="22782" y="18774"/>
                  <a:pt x="22667" y="17975"/>
                  <a:pt x="22727" y="17632"/>
                </a:cubicBezTo>
                <a:cubicBezTo>
                  <a:pt x="22782" y="16549"/>
                  <a:pt x="22841" y="15522"/>
                  <a:pt x="22955" y="14494"/>
                </a:cubicBezTo>
                <a:lnTo>
                  <a:pt x="22896" y="14434"/>
                </a:lnTo>
                <a:cubicBezTo>
                  <a:pt x="25011" y="13352"/>
                  <a:pt x="26838" y="11694"/>
                  <a:pt x="27578" y="9638"/>
                </a:cubicBezTo>
                <a:close/>
                <a:moveTo>
                  <a:pt x="5368" y="13809"/>
                </a:moveTo>
                <a:lnTo>
                  <a:pt x="5368" y="13809"/>
                </a:lnTo>
                <a:cubicBezTo>
                  <a:pt x="5537" y="13923"/>
                  <a:pt x="5766" y="14037"/>
                  <a:pt x="5994" y="14151"/>
                </a:cubicBezTo>
                <a:cubicBezTo>
                  <a:pt x="8050" y="15179"/>
                  <a:pt x="10393" y="15576"/>
                  <a:pt x="12677" y="15750"/>
                </a:cubicBezTo>
                <a:cubicBezTo>
                  <a:pt x="13134" y="15750"/>
                  <a:pt x="13591" y="15805"/>
                  <a:pt x="14047" y="15805"/>
                </a:cubicBezTo>
                <a:lnTo>
                  <a:pt x="14047" y="15978"/>
                </a:lnTo>
                <a:cubicBezTo>
                  <a:pt x="14047" y="16033"/>
                  <a:pt x="14047" y="16033"/>
                  <a:pt x="14102" y="16093"/>
                </a:cubicBezTo>
                <a:cubicBezTo>
                  <a:pt x="13988" y="17289"/>
                  <a:pt x="13874" y="18546"/>
                  <a:pt x="13819" y="19802"/>
                </a:cubicBezTo>
                <a:cubicBezTo>
                  <a:pt x="10790" y="19633"/>
                  <a:pt x="7821" y="18948"/>
                  <a:pt x="5195" y="17518"/>
                </a:cubicBezTo>
                <a:cubicBezTo>
                  <a:pt x="5368" y="16321"/>
                  <a:pt x="5423" y="15065"/>
                  <a:pt x="5368" y="13809"/>
                </a:cubicBezTo>
                <a:close/>
                <a:moveTo>
                  <a:pt x="22613" y="14549"/>
                </a:moveTo>
                <a:cubicBezTo>
                  <a:pt x="22613" y="15005"/>
                  <a:pt x="22439" y="17920"/>
                  <a:pt x="22384" y="18833"/>
                </a:cubicBezTo>
                <a:lnTo>
                  <a:pt x="22270" y="18833"/>
                </a:lnTo>
                <a:cubicBezTo>
                  <a:pt x="22211" y="18888"/>
                  <a:pt x="22096" y="18888"/>
                  <a:pt x="22096" y="19002"/>
                </a:cubicBezTo>
                <a:cubicBezTo>
                  <a:pt x="22096" y="19117"/>
                  <a:pt x="22156" y="19176"/>
                  <a:pt x="22211" y="19231"/>
                </a:cubicBezTo>
                <a:cubicBezTo>
                  <a:pt x="20439" y="19733"/>
                  <a:pt x="18539" y="19897"/>
                  <a:pt x="16701" y="19897"/>
                </a:cubicBezTo>
                <a:cubicBezTo>
                  <a:pt x="15813" y="19897"/>
                  <a:pt x="14940" y="19858"/>
                  <a:pt x="14102" y="19802"/>
                </a:cubicBezTo>
                <a:cubicBezTo>
                  <a:pt x="14216" y="18546"/>
                  <a:pt x="14276" y="17289"/>
                  <a:pt x="14390" y="16033"/>
                </a:cubicBezTo>
                <a:lnTo>
                  <a:pt x="14390" y="15978"/>
                </a:lnTo>
                <a:lnTo>
                  <a:pt x="14390" y="15805"/>
                </a:lnTo>
                <a:cubicBezTo>
                  <a:pt x="14861" y="15832"/>
                  <a:pt x="15333" y="15846"/>
                  <a:pt x="15803" y="15846"/>
                </a:cubicBezTo>
                <a:cubicBezTo>
                  <a:pt x="17324" y="15846"/>
                  <a:pt x="18831" y="15697"/>
                  <a:pt x="20269" y="15348"/>
                </a:cubicBezTo>
                <a:cubicBezTo>
                  <a:pt x="21069" y="15179"/>
                  <a:pt x="21868" y="14891"/>
                  <a:pt x="22613" y="14549"/>
                </a:cubicBezTo>
                <a:close/>
                <a:moveTo>
                  <a:pt x="12587" y="0"/>
                </a:moveTo>
                <a:cubicBezTo>
                  <a:pt x="8394" y="0"/>
                  <a:pt x="4042" y="752"/>
                  <a:pt x="1143" y="3873"/>
                </a:cubicBezTo>
                <a:cubicBezTo>
                  <a:pt x="1083" y="3928"/>
                  <a:pt x="1083" y="3987"/>
                  <a:pt x="1083" y="4042"/>
                </a:cubicBezTo>
                <a:cubicBezTo>
                  <a:pt x="572" y="5244"/>
                  <a:pt x="512" y="6500"/>
                  <a:pt x="458" y="7756"/>
                </a:cubicBezTo>
                <a:cubicBezTo>
                  <a:pt x="398" y="9583"/>
                  <a:pt x="398" y="11410"/>
                  <a:pt x="398" y="13238"/>
                </a:cubicBezTo>
                <a:cubicBezTo>
                  <a:pt x="371" y="13322"/>
                  <a:pt x="443" y="13364"/>
                  <a:pt x="522" y="13364"/>
                </a:cubicBezTo>
                <a:cubicBezTo>
                  <a:pt x="600" y="13364"/>
                  <a:pt x="686" y="13322"/>
                  <a:pt x="686" y="13238"/>
                </a:cubicBezTo>
                <a:cubicBezTo>
                  <a:pt x="686" y="11753"/>
                  <a:pt x="741" y="10209"/>
                  <a:pt x="741" y="8724"/>
                </a:cubicBezTo>
                <a:cubicBezTo>
                  <a:pt x="741" y="8213"/>
                  <a:pt x="741" y="7756"/>
                  <a:pt x="800" y="7299"/>
                </a:cubicBezTo>
                <a:cubicBezTo>
                  <a:pt x="1029" y="9812"/>
                  <a:pt x="2742" y="12150"/>
                  <a:pt x="4911" y="13521"/>
                </a:cubicBezTo>
                <a:lnTo>
                  <a:pt x="4911" y="13635"/>
                </a:lnTo>
                <a:cubicBezTo>
                  <a:pt x="4966" y="13694"/>
                  <a:pt x="5026" y="13749"/>
                  <a:pt x="5080" y="13749"/>
                </a:cubicBezTo>
                <a:cubicBezTo>
                  <a:pt x="5080" y="14951"/>
                  <a:pt x="5080" y="16207"/>
                  <a:pt x="4911" y="17404"/>
                </a:cubicBezTo>
                <a:cubicBezTo>
                  <a:pt x="3198" y="16435"/>
                  <a:pt x="1714" y="15179"/>
                  <a:pt x="572" y="13466"/>
                </a:cubicBezTo>
                <a:cubicBezTo>
                  <a:pt x="540" y="13434"/>
                  <a:pt x="494" y="13420"/>
                  <a:pt x="448" y="13420"/>
                </a:cubicBezTo>
                <a:cubicBezTo>
                  <a:pt x="328" y="13420"/>
                  <a:pt x="202" y="13513"/>
                  <a:pt x="284" y="13635"/>
                </a:cubicBezTo>
                <a:cubicBezTo>
                  <a:pt x="1540" y="15407"/>
                  <a:pt x="3139" y="16718"/>
                  <a:pt x="4911" y="17746"/>
                </a:cubicBezTo>
                <a:cubicBezTo>
                  <a:pt x="4911" y="17806"/>
                  <a:pt x="5026" y="17806"/>
                  <a:pt x="5080" y="17806"/>
                </a:cubicBezTo>
                <a:cubicBezTo>
                  <a:pt x="7652" y="19176"/>
                  <a:pt x="10621" y="19916"/>
                  <a:pt x="13591" y="20090"/>
                </a:cubicBezTo>
                <a:cubicBezTo>
                  <a:pt x="14542" y="20160"/>
                  <a:pt x="15543" y="20209"/>
                  <a:pt x="16563" y="20209"/>
                </a:cubicBezTo>
                <a:cubicBezTo>
                  <a:pt x="20501" y="20209"/>
                  <a:pt x="24708" y="19484"/>
                  <a:pt x="27295" y="16490"/>
                </a:cubicBezTo>
                <a:cubicBezTo>
                  <a:pt x="27409" y="16435"/>
                  <a:pt x="27350" y="16321"/>
                  <a:pt x="27235" y="16262"/>
                </a:cubicBezTo>
                <a:cubicBezTo>
                  <a:pt x="27752" y="15407"/>
                  <a:pt x="27637" y="14206"/>
                  <a:pt x="27692" y="13238"/>
                </a:cubicBezTo>
                <a:cubicBezTo>
                  <a:pt x="27752" y="11753"/>
                  <a:pt x="27866" y="10323"/>
                  <a:pt x="27921" y="8839"/>
                </a:cubicBezTo>
                <a:cubicBezTo>
                  <a:pt x="27921" y="8724"/>
                  <a:pt x="27866" y="8724"/>
                  <a:pt x="27806" y="8670"/>
                </a:cubicBezTo>
                <a:cubicBezTo>
                  <a:pt x="27921" y="7925"/>
                  <a:pt x="27921" y="7126"/>
                  <a:pt x="27752" y="6271"/>
                </a:cubicBezTo>
                <a:cubicBezTo>
                  <a:pt x="26550" y="1361"/>
                  <a:pt x="20443" y="502"/>
                  <a:pt x="16272" y="159"/>
                </a:cubicBezTo>
                <a:cubicBezTo>
                  <a:pt x="15087" y="68"/>
                  <a:pt x="13844" y="0"/>
                  <a:pt x="125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40;p23">
            <a:extLst>
              <a:ext uri="{FF2B5EF4-FFF2-40B4-BE49-F238E27FC236}">
                <a16:creationId xmlns:a16="http://schemas.microsoft.com/office/drawing/2014/main" id="{941E3D0D-642B-7F68-482F-CABE481F68FF}"/>
              </a:ext>
            </a:extLst>
          </p:cNvPr>
          <p:cNvSpPr/>
          <p:nvPr/>
        </p:nvSpPr>
        <p:spPr>
          <a:xfrm>
            <a:off x="10537396" y="2034499"/>
            <a:ext cx="114824" cy="173206"/>
          </a:xfrm>
          <a:custGeom>
            <a:avLst/>
            <a:gdLst/>
            <a:ahLst/>
            <a:cxnLst/>
            <a:rect l="l" t="t" r="r" b="b"/>
            <a:pathLst>
              <a:path w="4083" h="6159" extrusionOk="0">
                <a:moveTo>
                  <a:pt x="3590" y="297"/>
                </a:moveTo>
                <a:lnTo>
                  <a:pt x="3590" y="297"/>
                </a:lnTo>
                <a:cubicBezTo>
                  <a:pt x="3551" y="317"/>
                  <a:pt x="3530" y="357"/>
                  <a:pt x="3530" y="415"/>
                </a:cubicBezTo>
                <a:cubicBezTo>
                  <a:pt x="3649" y="1816"/>
                  <a:pt x="3906" y="3355"/>
                  <a:pt x="3788" y="4775"/>
                </a:cubicBezTo>
                <a:cubicBezTo>
                  <a:pt x="3709" y="5622"/>
                  <a:pt x="3294" y="5524"/>
                  <a:pt x="2505" y="5603"/>
                </a:cubicBezTo>
                <a:cubicBezTo>
                  <a:pt x="1894" y="5662"/>
                  <a:pt x="1302" y="5761"/>
                  <a:pt x="690" y="5859"/>
                </a:cubicBezTo>
                <a:lnTo>
                  <a:pt x="690" y="5840"/>
                </a:lnTo>
                <a:cubicBezTo>
                  <a:pt x="414" y="4104"/>
                  <a:pt x="296" y="2368"/>
                  <a:pt x="335" y="612"/>
                </a:cubicBezTo>
                <a:cubicBezTo>
                  <a:pt x="1421" y="533"/>
                  <a:pt x="2505" y="435"/>
                  <a:pt x="3590" y="297"/>
                </a:cubicBezTo>
                <a:close/>
                <a:moveTo>
                  <a:pt x="3650" y="0"/>
                </a:moveTo>
                <a:cubicBezTo>
                  <a:pt x="3644" y="0"/>
                  <a:pt x="3637" y="1"/>
                  <a:pt x="3630" y="2"/>
                </a:cubicBezTo>
                <a:cubicBezTo>
                  <a:pt x="2525" y="139"/>
                  <a:pt x="1400" y="238"/>
                  <a:pt x="296" y="317"/>
                </a:cubicBezTo>
                <a:cubicBezTo>
                  <a:pt x="237" y="336"/>
                  <a:pt x="198" y="357"/>
                  <a:pt x="177" y="396"/>
                </a:cubicBezTo>
                <a:cubicBezTo>
                  <a:pt x="98" y="396"/>
                  <a:pt x="40" y="435"/>
                  <a:pt x="40" y="533"/>
                </a:cubicBezTo>
                <a:cubicBezTo>
                  <a:pt x="1" y="2348"/>
                  <a:pt x="138" y="4144"/>
                  <a:pt x="414" y="5919"/>
                </a:cubicBezTo>
                <a:cubicBezTo>
                  <a:pt x="435" y="5998"/>
                  <a:pt x="474" y="6017"/>
                  <a:pt x="513" y="6037"/>
                </a:cubicBezTo>
                <a:cubicBezTo>
                  <a:pt x="530" y="6089"/>
                  <a:pt x="580" y="6158"/>
                  <a:pt x="661" y="6158"/>
                </a:cubicBezTo>
                <a:cubicBezTo>
                  <a:pt x="670" y="6158"/>
                  <a:pt x="680" y="6157"/>
                  <a:pt x="690" y="6155"/>
                </a:cubicBezTo>
                <a:cubicBezTo>
                  <a:pt x="1776" y="5977"/>
                  <a:pt x="2860" y="5840"/>
                  <a:pt x="3945" y="5780"/>
                </a:cubicBezTo>
                <a:cubicBezTo>
                  <a:pt x="4024" y="5780"/>
                  <a:pt x="4083" y="5722"/>
                  <a:pt x="4083" y="5643"/>
                </a:cubicBezTo>
                <a:cubicBezTo>
                  <a:pt x="4064" y="3886"/>
                  <a:pt x="3985" y="2151"/>
                  <a:pt x="3827" y="415"/>
                </a:cubicBezTo>
                <a:cubicBezTo>
                  <a:pt x="3827" y="317"/>
                  <a:pt x="3748" y="278"/>
                  <a:pt x="3688" y="278"/>
                </a:cubicBezTo>
                <a:cubicBezTo>
                  <a:pt x="3801" y="202"/>
                  <a:pt x="3789" y="0"/>
                  <a:pt x="3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40;p23">
            <a:extLst>
              <a:ext uri="{FF2B5EF4-FFF2-40B4-BE49-F238E27FC236}">
                <a16:creationId xmlns:a16="http://schemas.microsoft.com/office/drawing/2014/main" id="{43777A1F-2D60-ABA7-1EF6-68E332FF0F9A}"/>
              </a:ext>
            </a:extLst>
          </p:cNvPr>
          <p:cNvSpPr/>
          <p:nvPr/>
        </p:nvSpPr>
        <p:spPr>
          <a:xfrm>
            <a:off x="10172973" y="2060417"/>
            <a:ext cx="114824" cy="173206"/>
          </a:xfrm>
          <a:custGeom>
            <a:avLst/>
            <a:gdLst/>
            <a:ahLst/>
            <a:cxnLst/>
            <a:rect l="l" t="t" r="r" b="b"/>
            <a:pathLst>
              <a:path w="4083" h="6159" extrusionOk="0">
                <a:moveTo>
                  <a:pt x="3590" y="297"/>
                </a:moveTo>
                <a:lnTo>
                  <a:pt x="3590" y="297"/>
                </a:lnTo>
                <a:cubicBezTo>
                  <a:pt x="3551" y="317"/>
                  <a:pt x="3530" y="357"/>
                  <a:pt x="3530" y="415"/>
                </a:cubicBezTo>
                <a:cubicBezTo>
                  <a:pt x="3649" y="1816"/>
                  <a:pt x="3906" y="3355"/>
                  <a:pt x="3788" y="4775"/>
                </a:cubicBezTo>
                <a:cubicBezTo>
                  <a:pt x="3709" y="5622"/>
                  <a:pt x="3294" y="5524"/>
                  <a:pt x="2505" y="5603"/>
                </a:cubicBezTo>
                <a:cubicBezTo>
                  <a:pt x="1894" y="5662"/>
                  <a:pt x="1302" y="5761"/>
                  <a:pt x="690" y="5859"/>
                </a:cubicBezTo>
                <a:lnTo>
                  <a:pt x="690" y="5840"/>
                </a:lnTo>
                <a:cubicBezTo>
                  <a:pt x="414" y="4104"/>
                  <a:pt x="296" y="2368"/>
                  <a:pt x="335" y="612"/>
                </a:cubicBezTo>
                <a:cubicBezTo>
                  <a:pt x="1421" y="533"/>
                  <a:pt x="2505" y="435"/>
                  <a:pt x="3590" y="297"/>
                </a:cubicBezTo>
                <a:close/>
                <a:moveTo>
                  <a:pt x="3650" y="0"/>
                </a:moveTo>
                <a:cubicBezTo>
                  <a:pt x="3644" y="0"/>
                  <a:pt x="3637" y="1"/>
                  <a:pt x="3630" y="2"/>
                </a:cubicBezTo>
                <a:cubicBezTo>
                  <a:pt x="2525" y="139"/>
                  <a:pt x="1400" y="238"/>
                  <a:pt x="296" y="317"/>
                </a:cubicBezTo>
                <a:cubicBezTo>
                  <a:pt x="237" y="336"/>
                  <a:pt x="198" y="357"/>
                  <a:pt x="177" y="396"/>
                </a:cubicBezTo>
                <a:cubicBezTo>
                  <a:pt x="98" y="396"/>
                  <a:pt x="40" y="435"/>
                  <a:pt x="40" y="533"/>
                </a:cubicBezTo>
                <a:cubicBezTo>
                  <a:pt x="1" y="2348"/>
                  <a:pt x="138" y="4144"/>
                  <a:pt x="414" y="5919"/>
                </a:cubicBezTo>
                <a:cubicBezTo>
                  <a:pt x="435" y="5998"/>
                  <a:pt x="474" y="6017"/>
                  <a:pt x="513" y="6037"/>
                </a:cubicBezTo>
                <a:cubicBezTo>
                  <a:pt x="530" y="6089"/>
                  <a:pt x="580" y="6158"/>
                  <a:pt x="661" y="6158"/>
                </a:cubicBezTo>
                <a:cubicBezTo>
                  <a:pt x="670" y="6158"/>
                  <a:pt x="680" y="6157"/>
                  <a:pt x="690" y="6155"/>
                </a:cubicBezTo>
                <a:cubicBezTo>
                  <a:pt x="1776" y="5977"/>
                  <a:pt x="2860" y="5840"/>
                  <a:pt x="3945" y="5780"/>
                </a:cubicBezTo>
                <a:cubicBezTo>
                  <a:pt x="4024" y="5780"/>
                  <a:pt x="4083" y="5722"/>
                  <a:pt x="4083" y="5643"/>
                </a:cubicBezTo>
                <a:cubicBezTo>
                  <a:pt x="4064" y="3886"/>
                  <a:pt x="3985" y="2151"/>
                  <a:pt x="3827" y="415"/>
                </a:cubicBezTo>
                <a:cubicBezTo>
                  <a:pt x="3827" y="317"/>
                  <a:pt x="3748" y="278"/>
                  <a:pt x="3688" y="278"/>
                </a:cubicBezTo>
                <a:cubicBezTo>
                  <a:pt x="3801" y="202"/>
                  <a:pt x="3789" y="0"/>
                  <a:pt x="3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32;p23">
            <a:extLst>
              <a:ext uri="{FF2B5EF4-FFF2-40B4-BE49-F238E27FC236}">
                <a16:creationId xmlns:a16="http://schemas.microsoft.com/office/drawing/2014/main" id="{ACB06779-3401-ED75-073A-D04E39B04616}"/>
              </a:ext>
            </a:extLst>
          </p:cNvPr>
          <p:cNvSpPr/>
          <p:nvPr/>
        </p:nvSpPr>
        <p:spPr>
          <a:xfrm>
            <a:off x="10172973" y="1537663"/>
            <a:ext cx="437586" cy="206897"/>
          </a:xfrm>
          <a:custGeom>
            <a:avLst/>
            <a:gdLst/>
            <a:ahLst/>
            <a:cxnLst/>
            <a:rect l="l" t="t" r="r" b="b"/>
            <a:pathLst>
              <a:path w="15560" h="7357" extrusionOk="0">
                <a:moveTo>
                  <a:pt x="7189" y="297"/>
                </a:moveTo>
                <a:cubicBezTo>
                  <a:pt x="8120" y="297"/>
                  <a:pt x="8908" y="753"/>
                  <a:pt x="9021" y="1829"/>
                </a:cubicBezTo>
                <a:cubicBezTo>
                  <a:pt x="8959" y="1937"/>
                  <a:pt x="9042" y="2057"/>
                  <a:pt x="9138" y="2057"/>
                </a:cubicBezTo>
                <a:cubicBezTo>
                  <a:pt x="9164" y="2057"/>
                  <a:pt x="9192" y="2048"/>
                  <a:pt x="9218" y="2026"/>
                </a:cubicBezTo>
                <a:cubicBezTo>
                  <a:pt x="9258" y="2007"/>
                  <a:pt x="9297" y="1968"/>
                  <a:pt x="9297" y="1928"/>
                </a:cubicBezTo>
                <a:cubicBezTo>
                  <a:pt x="9626" y="1582"/>
                  <a:pt x="10012" y="1433"/>
                  <a:pt x="10387" y="1433"/>
                </a:cubicBezTo>
                <a:cubicBezTo>
                  <a:pt x="11336" y="1433"/>
                  <a:pt x="12212" y="2388"/>
                  <a:pt x="11901" y="3506"/>
                </a:cubicBezTo>
                <a:cubicBezTo>
                  <a:pt x="11861" y="3564"/>
                  <a:pt x="11861" y="3643"/>
                  <a:pt x="11901" y="3683"/>
                </a:cubicBezTo>
                <a:cubicBezTo>
                  <a:pt x="11901" y="3703"/>
                  <a:pt x="11901" y="3703"/>
                  <a:pt x="11920" y="3722"/>
                </a:cubicBezTo>
                <a:cubicBezTo>
                  <a:pt x="11940" y="3722"/>
                  <a:pt x="11940" y="3743"/>
                  <a:pt x="11940" y="3743"/>
                </a:cubicBezTo>
                <a:cubicBezTo>
                  <a:pt x="11959" y="3743"/>
                  <a:pt x="11959" y="3743"/>
                  <a:pt x="11979" y="3762"/>
                </a:cubicBezTo>
                <a:cubicBezTo>
                  <a:pt x="12038" y="3762"/>
                  <a:pt x="12098" y="3762"/>
                  <a:pt x="12137" y="3703"/>
                </a:cubicBezTo>
                <a:cubicBezTo>
                  <a:pt x="12468" y="3499"/>
                  <a:pt x="12825" y="3404"/>
                  <a:pt x="13172" y="3404"/>
                </a:cubicBezTo>
                <a:cubicBezTo>
                  <a:pt x="14069" y="3404"/>
                  <a:pt x="14905" y="4035"/>
                  <a:pt x="15075" y="5044"/>
                </a:cubicBezTo>
                <a:cubicBezTo>
                  <a:pt x="15351" y="6564"/>
                  <a:pt x="14128" y="7063"/>
                  <a:pt x="12896" y="7063"/>
                </a:cubicBezTo>
                <a:cubicBezTo>
                  <a:pt x="12625" y="7063"/>
                  <a:pt x="12354" y="7039"/>
                  <a:pt x="12098" y="6996"/>
                </a:cubicBezTo>
                <a:cubicBezTo>
                  <a:pt x="12058" y="6996"/>
                  <a:pt x="12038" y="7017"/>
                  <a:pt x="11998" y="7017"/>
                </a:cubicBezTo>
                <a:cubicBezTo>
                  <a:pt x="11110" y="7025"/>
                  <a:pt x="10226" y="7029"/>
                  <a:pt x="9342" y="7029"/>
                </a:cubicBezTo>
                <a:cubicBezTo>
                  <a:pt x="8066" y="7029"/>
                  <a:pt x="6792" y="7020"/>
                  <a:pt x="5510" y="6996"/>
                </a:cubicBezTo>
                <a:cubicBezTo>
                  <a:pt x="5427" y="6995"/>
                  <a:pt x="5343" y="6994"/>
                  <a:pt x="5257" y="6994"/>
                </a:cubicBezTo>
                <a:cubicBezTo>
                  <a:pt x="4958" y="6994"/>
                  <a:pt x="4645" y="7002"/>
                  <a:pt x="4330" y="7002"/>
                </a:cubicBezTo>
                <a:cubicBezTo>
                  <a:pt x="3668" y="7002"/>
                  <a:pt x="2993" y="6968"/>
                  <a:pt x="2394" y="6760"/>
                </a:cubicBezTo>
                <a:cubicBezTo>
                  <a:pt x="374" y="6055"/>
                  <a:pt x="1142" y="3628"/>
                  <a:pt x="2661" y="3628"/>
                </a:cubicBezTo>
                <a:cubicBezTo>
                  <a:pt x="2967" y="3628"/>
                  <a:pt x="3305" y="3727"/>
                  <a:pt x="3656" y="3959"/>
                </a:cubicBezTo>
                <a:cubicBezTo>
                  <a:pt x="3683" y="3977"/>
                  <a:pt x="3709" y="3984"/>
                  <a:pt x="3734" y="3984"/>
                </a:cubicBezTo>
                <a:cubicBezTo>
                  <a:pt x="3821" y="3984"/>
                  <a:pt x="3888" y="3893"/>
                  <a:pt x="3872" y="3801"/>
                </a:cubicBezTo>
                <a:lnTo>
                  <a:pt x="3872" y="3743"/>
                </a:lnTo>
                <a:cubicBezTo>
                  <a:pt x="3405" y="1756"/>
                  <a:pt x="5525" y="297"/>
                  <a:pt x="7189" y="297"/>
                </a:cubicBezTo>
                <a:close/>
                <a:moveTo>
                  <a:pt x="7201" y="0"/>
                </a:moveTo>
                <a:cubicBezTo>
                  <a:pt x="5440" y="0"/>
                  <a:pt x="3259" y="1503"/>
                  <a:pt x="3538" y="3564"/>
                </a:cubicBezTo>
                <a:cubicBezTo>
                  <a:pt x="3258" y="3429"/>
                  <a:pt x="2975" y="3369"/>
                  <a:pt x="2703" y="3369"/>
                </a:cubicBezTo>
                <a:cubicBezTo>
                  <a:pt x="1191" y="3369"/>
                  <a:pt x="0" y="5237"/>
                  <a:pt x="1387" y="6523"/>
                </a:cubicBezTo>
                <a:cubicBezTo>
                  <a:pt x="2159" y="7221"/>
                  <a:pt x="3348" y="7297"/>
                  <a:pt x="4426" y="7297"/>
                </a:cubicBezTo>
                <a:cubicBezTo>
                  <a:pt x="4726" y="7297"/>
                  <a:pt x="5017" y="7291"/>
                  <a:pt x="5287" y="7291"/>
                </a:cubicBezTo>
                <a:cubicBezTo>
                  <a:pt x="5363" y="7291"/>
                  <a:pt x="5438" y="7292"/>
                  <a:pt x="5510" y="7293"/>
                </a:cubicBezTo>
                <a:cubicBezTo>
                  <a:pt x="6805" y="7316"/>
                  <a:pt x="8100" y="7326"/>
                  <a:pt x="9391" y="7326"/>
                </a:cubicBezTo>
                <a:cubicBezTo>
                  <a:pt x="10322" y="7326"/>
                  <a:pt x="11251" y="7321"/>
                  <a:pt x="12177" y="7312"/>
                </a:cubicBezTo>
                <a:lnTo>
                  <a:pt x="12216" y="7312"/>
                </a:lnTo>
                <a:cubicBezTo>
                  <a:pt x="12440" y="7341"/>
                  <a:pt x="12671" y="7356"/>
                  <a:pt x="12900" y="7356"/>
                </a:cubicBezTo>
                <a:cubicBezTo>
                  <a:pt x="14246" y="7356"/>
                  <a:pt x="15559" y="6814"/>
                  <a:pt x="15391" y="5163"/>
                </a:cubicBezTo>
                <a:cubicBezTo>
                  <a:pt x="15268" y="3930"/>
                  <a:pt x="14253" y="3106"/>
                  <a:pt x="13157" y="3106"/>
                </a:cubicBezTo>
                <a:cubicBezTo>
                  <a:pt x="12850" y="3106"/>
                  <a:pt x="12537" y="3171"/>
                  <a:pt x="12235" y="3309"/>
                </a:cubicBezTo>
                <a:cubicBezTo>
                  <a:pt x="12353" y="2578"/>
                  <a:pt x="12058" y="1770"/>
                  <a:pt x="11388" y="1376"/>
                </a:cubicBezTo>
                <a:cubicBezTo>
                  <a:pt x="11108" y="1211"/>
                  <a:pt x="10793" y="1132"/>
                  <a:pt x="10479" y="1132"/>
                </a:cubicBezTo>
                <a:cubicBezTo>
                  <a:pt x="10040" y="1132"/>
                  <a:pt x="9602" y="1285"/>
                  <a:pt x="9258" y="1573"/>
                </a:cubicBezTo>
                <a:cubicBezTo>
                  <a:pt x="9038" y="470"/>
                  <a:pt x="8185" y="0"/>
                  <a:pt x="72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42;p23">
            <a:extLst>
              <a:ext uri="{FF2B5EF4-FFF2-40B4-BE49-F238E27FC236}">
                <a16:creationId xmlns:a16="http://schemas.microsoft.com/office/drawing/2014/main" id="{558CD27D-2EEA-9E07-F431-7E033C46284C}"/>
              </a:ext>
            </a:extLst>
          </p:cNvPr>
          <p:cNvSpPr/>
          <p:nvPr/>
        </p:nvSpPr>
        <p:spPr>
          <a:xfrm>
            <a:off x="10546186" y="1772976"/>
            <a:ext cx="128745" cy="220087"/>
          </a:xfrm>
          <a:custGeom>
            <a:avLst/>
            <a:gdLst/>
            <a:ahLst/>
            <a:cxnLst/>
            <a:rect l="l" t="t" r="r" b="b"/>
            <a:pathLst>
              <a:path w="4578" h="7826" extrusionOk="0">
                <a:moveTo>
                  <a:pt x="322" y="0"/>
                </a:moveTo>
                <a:cubicBezTo>
                  <a:pt x="261" y="0"/>
                  <a:pt x="199" y="27"/>
                  <a:pt x="173" y="80"/>
                </a:cubicBezTo>
                <a:cubicBezTo>
                  <a:pt x="113" y="98"/>
                  <a:pt x="73" y="158"/>
                  <a:pt x="73" y="237"/>
                </a:cubicBezTo>
                <a:cubicBezTo>
                  <a:pt x="113" y="651"/>
                  <a:pt x="133" y="1045"/>
                  <a:pt x="133" y="1440"/>
                </a:cubicBezTo>
                <a:cubicBezTo>
                  <a:pt x="113" y="1618"/>
                  <a:pt x="73" y="1776"/>
                  <a:pt x="34" y="1934"/>
                </a:cubicBezTo>
                <a:cubicBezTo>
                  <a:pt x="1" y="2033"/>
                  <a:pt x="65" y="2145"/>
                  <a:pt x="156" y="2145"/>
                </a:cubicBezTo>
                <a:cubicBezTo>
                  <a:pt x="174" y="2145"/>
                  <a:pt x="193" y="2140"/>
                  <a:pt x="212" y="2131"/>
                </a:cubicBezTo>
                <a:lnTo>
                  <a:pt x="980" y="1736"/>
                </a:lnTo>
                <a:cubicBezTo>
                  <a:pt x="2027" y="3767"/>
                  <a:pt x="3111" y="5760"/>
                  <a:pt x="4255" y="7751"/>
                </a:cubicBezTo>
                <a:cubicBezTo>
                  <a:pt x="4281" y="7804"/>
                  <a:pt x="4329" y="7826"/>
                  <a:pt x="4378" y="7826"/>
                </a:cubicBezTo>
                <a:cubicBezTo>
                  <a:pt x="4476" y="7826"/>
                  <a:pt x="4577" y="7738"/>
                  <a:pt x="4512" y="7633"/>
                </a:cubicBezTo>
                <a:cubicBezTo>
                  <a:pt x="3387" y="5642"/>
                  <a:pt x="2282" y="3630"/>
                  <a:pt x="1238" y="1598"/>
                </a:cubicBezTo>
                <a:lnTo>
                  <a:pt x="1690" y="1361"/>
                </a:lnTo>
                <a:cubicBezTo>
                  <a:pt x="1769" y="1321"/>
                  <a:pt x="1829" y="1224"/>
                  <a:pt x="1750" y="1145"/>
                </a:cubicBezTo>
                <a:cubicBezTo>
                  <a:pt x="1414" y="750"/>
                  <a:pt x="1040" y="435"/>
                  <a:pt x="625" y="158"/>
                </a:cubicBezTo>
                <a:cubicBezTo>
                  <a:pt x="610" y="76"/>
                  <a:pt x="539" y="35"/>
                  <a:pt x="482" y="35"/>
                </a:cubicBezTo>
                <a:cubicBezTo>
                  <a:pt x="470" y="35"/>
                  <a:pt x="459" y="37"/>
                  <a:pt x="449" y="40"/>
                </a:cubicBezTo>
                <a:cubicBezTo>
                  <a:pt x="428" y="40"/>
                  <a:pt x="428" y="20"/>
                  <a:pt x="409" y="20"/>
                </a:cubicBezTo>
                <a:cubicBezTo>
                  <a:pt x="383" y="7"/>
                  <a:pt x="353" y="0"/>
                  <a:pt x="3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41;p23">
            <a:extLst>
              <a:ext uri="{FF2B5EF4-FFF2-40B4-BE49-F238E27FC236}">
                <a16:creationId xmlns:a16="http://schemas.microsoft.com/office/drawing/2014/main" id="{CD7CCEE2-B16C-EE50-2E88-35C30587F1E4}"/>
              </a:ext>
            </a:extLst>
          </p:cNvPr>
          <p:cNvSpPr/>
          <p:nvPr/>
        </p:nvSpPr>
        <p:spPr>
          <a:xfrm>
            <a:off x="10172973" y="1768912"/>
            <a:ext cx="111928" cy="228214"/>
          </a:xfrm>
          <a:custGeom>
            <a:avLst/>
            <a:gdLst/>
            <a:ahLst/>
            <a:cxnLst/>
            <a:rect l="l" t="t" r="r" b="b"/>
            <a:pathLst>
              <a:path w="3980" h="8115" extrusionOk="0">
                <a:moveTo>
                  <a:pt x="3777" y="1"/>
                </a:moveTo>
                <a:cubicBezTo>
                  <a:pt x="3735" y="1"/>
                  <a:pt x="3693" y="21"/>
                  <a:pt x="3669" y="70"/>
                </a:cubicBezTo>
                <a:cubicBezTo>
                  <a:pt x="2781" y="2179"/>
                  <a:pt x="1834" y="4270"/>
                  <a:pt x="848" y="6322"/>
                </a:cubicBezTo>
                <a:lnTo>
                  <a:pt x="374" y="6105"/>
                </a:lnTo>
                <a:cubicBezTo>
                  <a:pt x="350" y="6093"/>
                  <a:pt x="323" y="6087"/>
                  <a:pt x="295" y="6087"/>
                </a:cubicBezTo>
                <a:cubicBezTo>
                  <a:pt x="233" y="6087"/>
                  <a:pt x="171" y="6121"/>
                  <a:pt x="158" y="6203"/>
                </a:cubicBezTo>
                <a:cubicBezTo>
                  <a:pt x="59" y="6697"/>
                  <a:pt x="40" y="7189"/>
                  <a:pt x="59" y="7702"/>
                </a:cubicBezTo>
                <a:cubicBezTo>
                  <a:pt x="0" y="7762"/>
                  <a:pt x="19" y="7860"/>
                  <a:pt x="79" y="7899"/>
                </a:cubicBezTo>
                <a:lnTo>
                  <a:pt x="79" y="7939"/>
                </a:lnTo>
                <a:cubicBezTo>
                  <a:pt x="96" y="8026"/>
                  <a:pt x="174" y="8081"/>
                  <a:pt x="246" y="8081"/>
                </a:cubicBezTo>
                <a:cubicBezTo>
                  <a:pt x="256" y="8081"/>
                  <a:pt x="267" y="8080"/>
                  <a:pt x="277" y="8078"/>
                </a:cubicBezTo>
                <a:cubicBezTo>
                  <a:pt x="298" y="8099"/>
                  <a:pt x="332" y="8115"/>
                  <a:pt x="367" y="8115"/>
                </a:cubicBezTo>
                <a:cubicBezTo>
                  <a:pt x="396" y="8115"/>
                  <a:pt x="427" y="8104"/>
                  <a:pt x="453" y="8078"/>
                </a:cubicBezTo>
                <a:cubicBezTo>
                  <a:pt x="750" y="7802"/>
                  <a:pt x="1066" y="7544"/>
                  <a:pt x="1381" y="7289"/>
                </a:cubicBezTo>
                <a:cubicBezTo>
                  <a:pt x="1539" y="7229"/>
                  <a:pt x="1676" y="7150"/>
                  <a:pt x="1834" y="7092"/>
                </a:cubicBezTo>
                <a:cubicBezTo>
                  <a:pt x="1933" y="7052"/>
                  <a:pt x="1992" y="6894"/>
                  <a:pt x="1873" y="6834"/>
                </a:cubicBezTo>
                <a:lnTo>
                  <a:pt x="1105" y="6460"/>
                </a:lnTo>
                <a:cubicBezTo>
                  <a:pt x="2091" y="4389"/>
                  <a:pt x="3038" y="2318"/>
                  <a:pt x="3925" y="228"/>
                </a:cubicBezTo>
                <a:cubicBezTo>
                  <a:pt x="3979" y="104"/>
                  <a:pt x="3874" y="1"/>
                  <a:pt x="37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43;p23">
            <a:extLst>
              <a:ext uri="{FF2B5EF4-FFF2-40B4-BE49-F238E27FC236}">
                <a16:creationId xmlns:a16="http://schemas.microsoft.com/office/drawing/2014/main" id="{FF7735EA-6BC4-B822-1157-AD4426EA6DA1}"/>
              </a:ext>
            </a:extLst>
          </p:cNvPr>
          <p:cNvSpPr/>
          <p:nvPr/>
        </p:nvSpPr>
        <p:spPr>
          <a:xfrm>
            <a:off x="10295418" y="2088496"/>
            <a:ext cx="250768" cy="54670"/>
          </a:xfrm>
          <a:custGeom>
            <a:avLst/>
            <a:gdLst/>
            <a:ahLst/>
            <a:cxnLst/>
            <a:rect l="l" t="t" r="r" b="b"/>
            <a:pathLst>
              <a:path w="8917" h="1944" extrusionOk="0">
                <a:moveTo>
                  <a:pt x="7121" y="1"/>
                </a:moveTo>
                <a:cubicBezTo>
                  <a:pt x="7051" y="1"/>
                  <a:pt x="6983" y="41"/>
                  <a:pt x="6983" y="125"/>
                </a:cubicBezTo>
                <a:lnTo>
                  <a:pt x="7023" y="993"/>
                </a:lnTo>
                <a:cubicBezTo>
                  <a:pt x="4755" y="1093"/>
                  <a:pt x="2467" y="1230"/>
                  <a:pt x="198" y="1427"/>
                </a:cubicBezTo>
                <a:cubicBezTo>
                  <a:pt x="21" y="1448"/>
                  <a:pt x="1" y="1724"/>
                  <a:pt x="179" y="1724"/>
                </a:cubicBezTo>
                <a:cubicBezTo>
                  <a:pt x="2467" y="1527"/>
                  <a:pt x="4755" y="1369"/>
                  <a:pt x="7043" y="1269"/>
                </a:cubicBezTo>
                <a:lnTo>
                  <a:pt x="7062" y="1782"/>
                </a:lnTo>
                <a:cubicBezTo>
                  <a:pt x="7062" y="1871"/>
                  <a:pt x="7125" y="1943"/>
                  <a:pt x="7209" y="1943"/>
                </a:cubicBezTo>
                <a:cubicBezTo>
                  <a:pt x="7219" y="1943"/>
                  <a:pt x="7230" y="1942"/>
                  <a:pt x="7240" y="1940"/>
                </a:cubicBezTo>
                <a:cubicBezTo>
                  <a:pt x="7733" y="1782"/>
                  <a:pt x="8167" y="1585"/>
                  <a:pt x="8601" y="1329"/>
                </a:cubicBezTo>
                <a:cubicBezTo>
                  <a:pt x="8613" y="1332"/>
                  <a:pt x="8626" y="1333"/>
                  <a:pt x="8638" y="1333"/>
                </a:cubicBezTo>
                <a:cubicBezTo>
                  <a:pt x="8719" y="1333"/>
                  <a:pt x="8781" y="1280"/>
                  <a:pt x="8798" y="1211"/>
                </a:cubicBezTo>
                <a:cubicBezTo>
                  <a:pt x="8798" y="1191"/>
                  <a:pt x="8818" y="1191"/>
                  <a:pt x="8818" y="1191"/>
                </a:cubicBezTo>
                <a:cubicBezTo>
                  <a:pt x="8897" y="1132"/>
                  <a:pt x="8916" y="1014"/>
                  <a:pt x="8858" y="954"/>
                </a:cubicBezTo>
                <a:cubicBezTo>
                  <a:pt x="8858" y="896"/>
                  <a:pt x="8837" y="817"/>
                  <a:pt x="8758" y="796"/>
                </a:cubicBezTo>
                <a:cubicBezTo>
                  <a:pt x="8384" y="659"/>
                  <a:pt x="8009" y="520"/>
                  <a:pt x="7635" y="343"/>
                </a:cubicBezTo>
                <a:cubicBezTo>
                  <a:pt x="7496" y="244"/>
                  <a:pt x="7378" y="146"/>
                  <a:pt x="7240" y="47"/>
                </a:cubicBezTo>
                <a:cubicBezTo>
                  <a:pt x="7210" y="16"/>
                  <a:pt x="7165" y="1"/>
                  <a:pt x="71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99;p30">
            <a:extLst>
              <a:ext uri="{FF2B5EF4-FFF2-40B4-BE49-F238E27FC236}">
                <a16:creationId xmlns:a16="http://schemas.microsoft.com/office/drawing/2014/main" id="{FEDF9BA4-FC58-88D7-F438-8C624E3278C8}"/>
              </a:ext>
            </a:extLst>
          </p:cNvPr>
          <p:cNvSpPr/>
          <p:nvPr/>
        </p:nvSpPr>
        <p:spPr>
          <a:xfrm>
            <a:off x="1582403" y="4089213"/>
            <a:ext cx="432287" cy="642094"/>
          </a:xfrm>
          <a:custGeom>
            <a:avLst/>
            <a:gdLst/>
            <a:ahLst/>
            <a:cxnLst/>
            <a:rect l="l" t="t" r="r" b="b"/>
            <a:pathLst>
              <a:path w="24033" h="33092" extrusionOk="0">
                <a:moveTo>
                  <a:pt x="7969" y="425"/>
                </a:moveTo>
                <a:cubicBezTo>
                  <a:pt x="9804" y="425"/>
                  <a:pt x="10316" y="2871"/>
                  <a:pt x="10690" y="4291"/>
                </a:cubicBezTo>
                <a:cubicBezTo>
                  <a:pt x="10721" y="4391"/>
                  <a:pt x="10800" y="4434"/>
                  <a:pt x="10881" y="4434"/>
                </a:cubicBezTo>
                <a:cubicBezTo>
                  <a:pt x="11008" y="4434"/>
                  <a:pt x="11141" y="4329"/>
                  <a:pt x="11105" y="4173"/>
                </a:cubicBezTo>
                <a:cubicBezTo>
                  <a:pt x="11085" y="4152"/>
                  <a:pt x="11085" y="4133"/>
                  <a:pt x="11085" y="4113"/>
                </a:cubicBezTo>
                <a:cubicBezTo>
                  <a:pt x="11085" y="4094"/>
                  <a:pt x="11105" y="4094"/>
                  <a:pt x="11105" y="4073"/>
                </a:cubicBezTo>
                <a:cubicBezTo>
                  <a:pt x="11377" y="2869"/>
                  <a:pt x="12070" y="1608"/>
                  <a:pt x="13466" y="1608"/>
                </a:cubicBezTo>
                <a:cubicBezTo>
                  <a:pt x="13488" y="1608"/>
                  <a:pt x="13509" y="1608"/>
                  <a:pt x="13531" y="1609"/>
                </a:cubicBezTo>
                <a:cubicBezTo>
                  <a:pt x="15958" y="1688"/>
                  <a:pt x="15208" y="4291"/>
                  <a:pt x="14064" y="5356"/>
                </a:cubicBezTo>
                <a:cubicBezTo>
                  <a:pt x="13215" y="6145"/>
                  <a:pt x="11203" y="6816"/>
                  <a:pt x="10888" y="8039"/>
                </a:cubicBezTo>
                <a:cubicBezTo>
                  <a:pt x="10869" y="8039"/>
                  <a:pt x="10869" y="8039"/>
                  <a:pt x="10848" y="8058"/>
                </a:cubicBezTo>
                <a:cubicBezTo>
                  <a:pt x="9776" y="8617"/>
                  <a:pt x="8633" y="8910"/>
                  <a:pt x="7457" y="8910"/>
                </a:cubicBezTo>
                <a:cubicBezTo>
                  <a:pt x="7098" y="8910"/>
                  <a:pt x="6736" y="8883"/>
                  <a:pt x="6372" y="8828"/>
                </a:cubicBezTo>
                <a:cubicBezTo>
                  <a:pt x="6312" y="8828"/>
                  <a:pt x="6293" y="8847"/>
                  <a:pt x="6253" y="8847"/>
                </a:cubicBezTo>
                <a:cubicBezTo>
                  <a:pt x="6233" y="8847"/>
                  <a:pt x="6214" y="8828"/>
                  <a:pt x="6193" y="8828"/>
                </a:cubicBezTo>
                <a:cubicBezTo>
                  <a:pt x="5662" y="7763"/>
                  <a:pt x="4773" y="7072"/>
                  <a:pt x="3866" y="6361"/>
                </a:cubicBezTo>
                <a:cubicBezTo>
                  <a:pt x="3610" y="6164"/>
                  <a:pt x="3374" y="5967"/>
                  <a:pt x="3137" y="5770"/>
                </a:cubicBezTo>
                <a:cubicBezTo>
                  <a:pt x="2604" y="5296"/>
                  <a:pt x="2387" y="5199"/>
                  <a:pt x="2604" y="4449"/>
                </a:cubicBezTo>
                <a:cubicBezTo>
                  <a:pt x="2618" y="3974"/>
                  <a:pt x="2801" y="3736"/>
                  <a:pt x="3165" y="3736"/>
                </a:cubicBezTo>
                <a:cubicBezTo>
                  <a:pt x="3315" y="3736"/>
                  <a:pt x="3496" y="3777"/>
                  <a:pt x="3708" y="3857"/>
                </a:cubicBezTo>
                <a:cubicBezTo>
                  <a:pt x="3945" y="3897"/>
                  <a:pt x="4163" y="3976"/>
                  <a:pt x="4360" y="4073"/>
                </a:cubicBezTo>
                <a:cubicBezTo>
                  <a:pt x="4813" y="4271"/>
                  <a:pt x="5207" y="4528"/>
                  <a:pt x="5602" y="4804"/>
                </a:cubicBezTo>
                <a:cubicBezTo>
                  <a:pt x="5641" y="4832"/>
                  <a:pt x="5680" y="4844"/>
                  <a:pt x="5715" y="4844"/>
                </a:cubicBezTo>
                <a:cubicBezTo>
                  <a:pt x="5802" y="4844"/>
                  <a:pt x="5870" y="4770"/>
                  <a:pt x="5898" y="4686"/>
                </a:cubicBezTo>
                <a:cubicBezTo>
                  <a:pt x="5938" y="4646"/>
                  <a:pt x="5938" y="4586"/>
                  <a:pt x="5917" y="4528"/>
                </a:cubicBezTo>
                <a:cubicBezTo>
                  <a:pt x="5385" y="2929"/>
                  <a:pt x="5819" y="425"/>
                  <a:pt x="7969" y="425"/>
                </a:cubicBezTo>
                <a:close/>
                <a:moveTo>
                  <a:pt x="11263" y="8294"/>
                </a:moveTo>
                <a:cubicBezTo>
                  <a:pt x="11697" y="8926"/>
                  <a:pt x="11322" y="9399"/>
                  <a:pt x="10711" y="9754"/>
                </a:cubicBezTo>
                <a:cubicBezTo>
                  <a:pt x="10493" y="9538"/>
                  <a:pt x="10375" y="9262"/>
                  <a:pt x="10375" y="8926"/>
                </a:cubicBezTo>
                <a:cubicBezTo>
                  <a:pt x="10375" y="8847"/>
                  <a:pt x="10335" y="8788"/>
                  <a:pt x="10296" y="8768"/>
                </a:cubicBezTo>
                <a:cubicBezTo>
                  <a:pt x="10533" y="8670"/>
                  <a:pt x="10769" y="8571"/>
                  <a:pt x="11006" y="8433"/>
                </a:cubicBezTo>
                <a:cubicBezTo>
                  <a:pt x="11035" y="8445"/>
                  <a:pt x="11065" y="8451"/>
                  <a:pt x="11094" y="8451"/>
                </a:cubicBezTo>
                <a:cubicBezTo>
                  <a:pt x="11166" y="8451"/>
                  <a:pt x="11229" y="8412"/>
                  <a:pt x="11243" y="8315"/>
                </a:cubicBezTo>
                <a:lnTo>
                  <a:pt x="11263" y="8294"/>
                </a:lnTo>
                <a:close/>
                <a:moveTo>
                  <a:pt x="9961" y="8886"/>
                </a:moveTo>
                <a:lnTo>
                  <a:pt x="9961" y="8926"/>
                </a:lnTo>
                <a:cubicBezTo>
                  <a:pt x="9941" y="9301"/>
                  <a:pt x="10080" y="9656"/>
                  <a:pt x="10335" y="9932"/>
                </a:cubicBezTo>
                <a:cubicBezTo>
                  <a:pt x="10178" y="10011"/>
                  <a:pt x="10020" y="10051"/>
                  <a:pt x="9862" y="10109"/>
                </a:cubicBezTo>
                <a:cubicBezTo>
                  <a:pt x="9820" y="10067"/>
                  <a:pt x="9760" y="10043"/>
                  <a:pt x="9703" y="10043"/>
                </a:cubicBezTo>
                <a:cubicBezTo>
                  <a:pt x="9625" y="10043"/>
                  <a:pt x="9550" y="10087"/>
                  <a:pt x="9528" y="10188"/>
                </a:cubicBezTo>
                <a:lnTo>
                  <a:pt x="9528" y="10208"/>
                </a:lnTo>
                <a:cubicBezTo>
                  <a:pt x="9370" y="10248"/>
                  <a:pt x="9231" y="10287"/>
                  <a:pt x="9113" y="10327"/>
                </a:cubicBezTo>
                <a:cubicBezTo>
                  <a:pt x="9094" y="10287"/>
                  <a:pt x="9094" y="10248"/>
                  <a:pt x="9054" y="10227"/>
                </a:cubicBezTo>
                <a:cubicBezTo>
                  <a:pt x="8778" y="9951"/>
                  <a:pt x="8718" y="9596"/>
                  <a:pt x="8857" y="9241"/>
                </a:cubicBezTo>
                <a:cubicBezTo>
                  <a:pt x="8876" y="9222"/>
                  <a:pt x="8876" y="9202"/>
                  <a:pt x="8876" y="9183"/>
                </a:cubicBezTo>
                <a:cubicBezTo>
                  <a:pt x="9231" y="9104"/>
                  <a:pt x="9606" y="9004"/>
                  <a:pt x="9961" y="8886"/>
                </a:cubicBezTo>
                <a:close/>
                <a:moveTo>
                  <a:pt x="11697" y="9438"/>
                </a:moveTo>
                <a:lnTo>
                  <a:pt x="11697" y="9438"/>
                </a:lnTo>
                <a:cubicBezTo>
                  <a:pt x="12308" y="9577"/>
                  <a:pt x="12071" y="10011"/>
                  <a:pt x="11637" y="10445"/>
                </a:cubicBezTo>
                <a:cubicBezTo>
                  <a:pt x="11500" y="10248"/>
                  <a:pt x="11401" y="10030"/>
                  <a:pt x="11361" y="9774"/>
                </a:cubicBezTo>
                <a:cubicBezTo>
                  <a:pt x="11479" y="9675"/>
                  <a:pt x="11598" y="9557"/>
                  <a:pt x="11697" y="9438"/>
                </a:cubicBezTo>
                <a:close/>
                <a:moveTo>
                  <a:pt x="6214" y="9222"/>
                </a:moveTo>
                <a:lnTo>
                  <a:pt x="6214" y="9222"/>
                </a:lnTo>
                <a:cubicBezTo>
                  <a:pt x="6214" y="9222"/>
                  <a:pt x="6233" y="9241"/>
                  <a:pt x="6253" y="9241"/>
                </a:cubicBezTo>
                <a:cubicBezTo>
                  <a:pt x="6639" y="9294"/>
                  <a:pt x="7025" y="9319"/>
                  <a:pt x="7408" y="9319"/>
                </a:cubicBezTo>
                <a:cubicBezTo>
                  <a:pt x="7749" y="9319"/>
                  <a:pt x="8088" y="9299"/>
                  <a:pt x="8423" y="9262"/>
                </a:cubicBezTo>
                <a:lnTo>
                  <a:pt x="8423" y="9262"/>
                </a:lnTo>
                <a:cubicBezTo>
                  <a:pt x="8305" y="9656"/>
                  <a:pt x="8402" y="10090"/>
                  <a:pt x="8660" y="10425"/>
                </a:cubicBezTo>
                <a:cubicBezTo>
                  <a:pt x="8541" y="10445"/>
                  <a:pt x="8442" y="10464"/>
                  <a:pt x="8363" y="10464"/>
                </a:cubicBezTo>
                <a:cubicBezTo>
                  <a:pt x="8305" y="10485"/>
                  <a:pt x="8265" y="10485"/>
                  <a:pt x="8205" y="10485"/>
                </a:cubicBezTo>
                <a:cubicBezTo>
                  <a:pt x="8195" y="10362"/>
                  <a:pt x="8084" y="10284"/>
                  <a:pt x="7982" y="10284"/>
                </a:cubicBezTo>
                <a:cubicBezTo>
                  <a:pt x="7903" y="10284"/>
                  <a:pt x="7828" y="10332"/>
                  <a:pt x="7811" y="10445"/>
                </a:cubicBezTo>
                <a:cubicBezTo>
                  <a:pt x="7792" y="10464"/>
                  <a:pt x="7792" y="10503"/>
                  <a:pt x="7792" y="10524"/>
                </a:cubicBezTo>
                <a:cubicBezTo>
                  <a:pt x="7673" y="10543"/>
                  <a:pt x="7574" y="10543"/>
                  <a:pt x="7476" y="10543"/>
                </a:cubicBezTo>
                <a:cubicBezTo>
                  <a:pt x="7456" y="10524"/>
                  <a:pt x="7437" y="10485"/>
                  <a:pt x="7416" y="10464"/>
                </a:cubicBezTo>
                <a:cubicBezTo>
                  <a:pt x="7161" y="10248"/>
                  <a:pt x="7042" y="9932"/>
                  <a:pt x="7101" y="9596"/>
                </a:cubicBezTo>
                <a:cubicBezTo>
                  <a:pt x="7124" y="9431"/>
                  <a:pt x="6992" y="9330"/>
                  <a:pt x="6870" y="9330"/>
                </a:cubicBezTo>
                <a:cubicBezTo>
                  <a:pt x="6788" y="9330"/>
                  <a:pt x="6711" y="9375"/>
                  <a:pt x="6687" y="9478"/>
                </a:cubicBezTo>
                <a:cubicBezTo>
                  <a:pt x="6627" y="9853"/>
                  <a:pt x="6706" y="10248"/>
                  <a:pt x="6924" y="10543"/>
                </a:cubicBezTo>
                <a:cubicBezTo>
                  <a:pt x="6706" y="10543"/>
                  <a:pt x="6490" y="10503"/>
                  <a:pt x="6272" y="10445"/>
                </a:cubicBezTo>
                <a:cubicBezTo>
                  <a:pt x="5859" y="9912"/>
                  <a:pt x="5838" y="9498"/>
                  <a:pt x="6214" y="9222"/>
                </a:cubicBezTo>
                <a:close/>
                <a:moveTo>
                  <a:pt x="10987" y="10030"/>
                </a:moveTo>
                <a:cubicBezTo>
                  <a:pt x="11066" y="10287"/>
                  <a:pt x="11184" y="10524"/>
                  <a:pt x="11342" y="10740"/>
                </a:cubicBezTo>
                <a:cubicBezTo>
                  <a:pt x="10948" y="11095"/>
                  <a:pt x="10533" y="11371"/>
                  <a:pt x="10493" y="11392"/>
                </a:cubicBezTo>
                <a:cubicBezTo>
                  <a:pt x="10435" y="11431"/>
                  <a:pt x="10356" y="11450"/>
                  <a:pt x="10296" y="11490"/>
                </a:cubicBezTo>
                <a:cubicBezTo>
                  <a:pt x="10040" y="11214"/>
                  <a:pt x="9902" y="10879"/>
                  <a:pt x="9902" y="10524"/>
                </a:cubicBezTo>
                <a:cubicBezTo>
                  <a:pt x="10296" y="10385"/>
                  <a:pt x="10672" y="10227"/>
                  <a:pt x="10987" y="10030"/>
                </a:cubicBezTo>
                <a:close/>
                <a:moveTo>
                  <a:pt x="9507" y="10642"/>
                </a:moveTo>
                <a:cubicBezTo>
                  <a:pt x="9528" y="11016"/>
                  <a:pt x="9665" y="11371"/>
                  <a:pt x="9902" y="11668"/>
                </a:cubicBezTo>
                <a:cubicBezTo>
                  <a:pt x="9646" y="11766"/>
                  <a:pt x="9370" y="11865"/>
                  <a:pt x="9113" y="11924"/>
                </a:cubicBezTo>
                <a:cubicBezTo>
                  <a:pt x="8955" y="11963"/>
                  <a:pt x="8817" y="12003"/>
                  <a:pt x="8679" y="12023"/>
                </a:cubicBezTo>
                <a:lnTo>
                  <a:pt x="8660" y="12003"/>
                </a:lnTo>
                <a:cubicBezTo>
                  <a:pt x="8363" y="11707"/>
                  <a:pt x="8186" y="11332"/>
                  <a:pt x="8186" y="10918"/>
                </a:cubicBezTo>
                <a:cubicBezTo>
                  <a:pt x="8481" y="10879"/>
                  <a:pt x="8975" y="10800"/>
                  <a:pt x="9507" y="10642"/>
                </a:cubicBezTo>
                <a:close/>
                <a:moveTo>
                  <a:pt x="7771" y="10958"/>
                </a:moveTo>
                <a:cubicBezTo>
                  <a:pt x="7792" y="11392"/>
                  <a:pt x="7929" y="11786"/>
                  <a:pt x="8205" y="12121"/>
                </a:cubicBezTo>
                <a:cubicBezTo>
                  <a:pt x="8008" y="12160"/>
                  <a:pt x="7831" y="12181"/>
                  <a:pt x="7634" y="12200"/>
                </a:cubicBezTo>
                <a:cubicBezTo>
                  <a:pt x="7555" y="12200"/>
                  <a:pt x="7476" y="12220"/>
                  <a:pt x="7397" y="12220"/>
                </a:cubicBezTo>
                <a:cubicBezTo>
                  <a:pt x="7101" y="11884"/>
                  <a:pt x="6982" y="11471"/>
                  <a:pt x="7022" y="11037"/>
                </a:cubicBezTo>
                <a:cubicBezTo>
                  <a:pt x="7022" y="11016"/>
                  <a:pt x="7003" y="10997"/>
                  <a:pt x="7003" y="10997"/>
                </a:cubicBezTo>
                <a:cubicBezTo>
                  <a:pt x="7279" y="10997"/>
                  <a:pt x="7535" y="10977"/>
                  <a:pt x="7771" y="10958"/>
                </a:cubicBezTo>
                <a:close/>
                <a:moveTo>
                  <a:pt x="6193" y="10879"/>
                </a:moveTo>
                <a:cubicBezTo>
                  <a:pt x="6332" y="10918"/>
                  <a:pt x="6470" y="10958"/>
                  <a:pt x="6608" y="10958"/>
                </a:cubicBezTo>
                <a:cubicBezTo>
                  <a:pt x="6608" y="10977"/>
                  <a:pt x="6588" y="10997"/>
                  <a:pt x="6588" y="11037"/>
                </a:cubicBezTo>
                <a:cubicBezTo>
                  <a:pt x="6569" y="11471"/>
                  <a:pt x="6667" y="11884"/>
                  <a:pt x="6903" y="12239"/>
                </a:cubicBezTo>
                <a:cubicBezTo>
                  <a:pt x="6411" y="12200"/>
                  <a:pt x="6135" y="11786"/>
                  <a:pt x="6096" y="10958"/>
                </a:cubicBezTo>
                <a:cubicBezTo>
                  <a:pt x="6154" y="10937"/>
                  <a:pt x="6174" y="10918"/>
                  <a:pt x="6193" y="10879"/>
                </a:cubicBezTo>
                <a:close/>
                <a:moveTo>
                  <a:pt x="11579" y="11253"/>
                </a:moveTo>
                <a:cubicBezTo>
                  <a:pt x="11579" y="11274"/>
                  <a:pt x="11598" y="11292"/>
                  <a:pt x="11618" y="11313"/>
                </a:cubicBezTo>
                <a:cubicBezTo>
                  <a:pt x="15898" y="14567"/>
                  <a:pt x="22388" y="15592"/>
                  <a:pt x="22446" y="22180"/>
                </a:cubicBezTo>
                <a:cubicBezTo>
                  <a:pt x="22485" y="27842"/>
                  <a:pt x="18246" y="31589"/>
                  <a:pt x="12881" y="32476"/>
                </a:cubicBezTo>
                <a:cubicBezTo>
                  <a:pt x="12021" y="32619"/>
                  <a:pt x="11121" y="32698"/>
                  <a:pt x="10213" y="32698"/>
                </a:cubicBezTo>
                <a:cubicBezTo>
                  <a:pt x="8121" y="32698"/>
                  <a:pt x="5984" y="32283"/>
                  <a:pt x="4182" y="31293"/>
                </a:cubicBezTo>
                <a:cubicBezTo>
                  <a:pt x="1617" y="29873"/>
                  <a:pt x="355" y="27072"/>
                  <a:pt x="454" y="24213"/>
                </a:cubicBezTo>
                <a:cubicBezTo>
                  <a:pt x="552" y="21470"/>
                  <a:pt x="1894" y="18926"/>
                  <a:pt x="3571" y="16836"/>
                </a:cubicBezTo>
                <a:cubicBezTo>
                  <a:pt x="4636" y="15494"/>
                  <a:pt x="6036" y="14390"/>
                  <a:pt x="6174" y="12575"/>
                </a:cubicBezTo>
                <a:cubicBezTo>
                  <a:pt x="6438" y="12657"/>
                  <a:pt x="6728" y="12688"/>
                  <a:pt x="7023" y="12688"/>
                </a:cubicBezTo>
                <a:cubicBezTo>
                  <a:pt x="7653" y="12688"/>
                  <a:pt x="8307" y="12544"/>
                  <a:pt x="8778" y="12436"/>
                </a:cubicBezTo>
                <a:cubicBezTo>
                  <a:pt x="9251" y="12339"/>
                  <a:pt x="9783" y="12181"/>
                  <a:pt x="10296" y="11984"/>
                </a:cubicBezTo>
                <a:cubicBezTo>
                  <a:pt x="10356" y="11984"/>
                  <a:pt x="10414" y="11944"/>
                  <a:pt x="10474" y="11905"/>
                </a:cubicBezTo>
                <a:cubicBezTo>
                  <a:pt x="10869" y="11726"/>
                  <a:pt x="11243" y="11510"/>
                  <a:pt x="11579" y="11253"/>
                </a:cubicBezTo>
                <a:close/>
                <a:moveTo>
                  <a:pt x="8007" y="1"/>
                </a:moveTo>
                <a:cubicBezTo>
                  <a:pt x="7881" y="1"/>
                  <a:pt x="7750" y="10"/>
                  <a:pt x="7614" y="31"/>
                </a:cubicBezTo>
                <a:cubicBezTo>
                  <a:pt x="5602" y="326"/>
                  <a:pt x="5010" y="2437"/>
                  <a:pt x="5385" y="4152"/>
                </a:cubicBezTo>
                <a:cubicBezTo>
                  <a:pt x="4759" y="3753"/>
                  <a:pt x="4055" y="3382"/>
                  <a:pt x="3315" y="3382"/>
                </a:cubicBezTo>
                <a:cubicBezTo>
                  <a:pt x="3217" y="3382"/>
                  <a:pt x="3118" y="3389"/>
                  <a:pt x="3019" y="3403"/>
                </a:cubicBezTo>
                <a:cubicBezTo>
                  <a:pt x="2367" y="3482"/>
                  <a:pt x="1775" y="3876"/>
                  <a:pt x="1835" y="4607"/>
                </a:cubicBezTo>
                <a:cubicBezTo>
                  <a:pt x="1914" y="5454"/>
                  <a:pt x="2840" y="6085"/>
                  <a:pt x="3432" y="6559"/>
                </a:cubicBezTo>
                <a:cubicBezTo>
                  <a:pt x="4360" y="7289"/>
                  <a:pt x="5286" y="7960"/>
                  <a:pt x="5819" y="9025"/>
                </a:cubicBezTo>
                <a:cubicBezTo>
                  <a:pt x="5444" y="9399"/>
                  <a:pt x="5149" y="9853"/>
                  <a:pt x="5464" y="10385"/>
                </a:cubicBezTo>
                <a:cubicBezTo>
                  <a:pt x="5523" y="10503"/>
                  <a:pt x="5622" y="10582"/>
                  <a:pt x="5720" y="10661"/>
                </a:cubicBezTo>
                <a:cubicBezTo>
                  <a:pt x="5228" y="10918"/>
                  <a:pt x="5010" y="11431"/>
                  <a:pt x="5365" y="12003"/>
                </a:cubicBezTo>
                <a:cubicBezTo>
                  <a:pt x="5483" y="12181"/>
                  <a:pt x="5641" y="12318"/>
                  <a:pt x="5799" y="12418"/>
                </a:cubicBezTo>
                <a:cubicBezTo>
                  <a:pt x="5780" y="12457"/>
                  <a:pt x="5780" y="12476"/>
                  <a:pt x="5759" y="12515"/>
                </a:cubicBezTo>
                <a:cubicBezTo>
                  <a:pt x="5662" y="14035"/>
                  <a:pt x="4537" y="15021"/>
                  <a:pt x="3629" y="16105"/>
                </a:cubicBezTo>
                <a:cubicBezTo>
                  <a:pt x="2880" y="16973"/>
                  <a:pt x="2209" y="17901"/>
                  <a:pt x="1638" y="18906"/>
                </a:cubicBezTo>
                <a:cubicBezTo>
                  <a:pt x="691" y="20602"/>
                  <a:pt x="60" y="22496"/>
                  <a:pt x="39" y="24468"/>
                </a:cubicBezTo>
                <a:cubicBezTo>
                  <a:pt x="0" y="28650"/>
                  <a:pt x="2624" y="31629"/>
                  <a:pt x="6608" y="32634"/>
                </a:cubicBezTo>
                <a:cubicBezTo>
                  <a:pt x="7805" y="32942"/>
                  <a:pt x="9041" y="33091"/>
                  <a:pt x="10271" y="33091"/>
                </a:cubicBezTo>
                <a:cubicBezTo>
                  <a:pt x="17233" y="33091"/>
                  <a:pt x="24033" y="28312"/>
                  <a:pt x="22743" y="20484"/>
                </a:cubicBezTo>
                <a:cubicBezTo>
                  <a:pt x="21835" y="15021"/>
                  <a:pt x="15681" y="13857"/>
                  <a:pt x="11874" y="10977"/>
                </a:cubicBezTo>
                <a:cubicBezTo>
                  <a:pt x="12013" y="10840"/>
                  <a:pt x="12131" y="10701"/>
                  <a:pt x="12229" y="10543"/>
                </a:cubicBezTo>
                <a:cubicBezTo>
                  <a:pt x="12604" y="9972"/>
                  <a:pt x="12526" y="9262"/>
                  <a:pt x="11874" y="9064"/>
                </a:cubicBezTo>
                <a:cubicBezTo>
                  <a:pt x="11953" y="8749"/>
                  <a:pt x="11874" y="8413"/>
                  <a:pt x="11579" y="8018"/>
                </a:cubicBezTo>
                <a:cubicBezTo>
                  <a:pt x="11539" y="7960"/>
                  <a:pt x="11460" y="7939"/>
                  <a:pt x="11401" y="7939"/>
                </a:cubicBezTo>
                <a:cubicBezTo>
                  <a:pt x="11855" y="7229"/>
                  <a:pt x="13157" y="6598"/>
                  <a:pt x="13689" y="6185"/>
                </a:cubicBezTo>
                <a:cubicBezTo>
                  <a:pt x="14201" y="5809"/>
                  <a:pt x="14695" y="5396"/>
                  <a:pt x="15050" y="4862"/>
                </a:cubicBezTo>
                <a:cubicBezTo>
                  <a:pt x="15642" y="3976"/>
                  <a:pt x="15858" y="2693"/>
                  <a:pt x="15109" y="1825"/>
                </a:cubicBezTo>
                <a:cubicBezTo>
                  <a:pt x="14719" y="1358"/>
                  <a:pt x="14117" y="1138"/>
                  <a:pt x="13514" y="1138"/>
                </a:cubicBezTo>
                <a:cubicBezTo>
                  <a:pt x="13201" y="1138"/>
                  <a:pt x="12888" y="1198"/>
                  <a:pt x="12604" y="1312"/>
                </a:cubicBezTo>
                <a:cubicBezTo>
                  <a:pt x="11697" y="1667"/>
                  <a:pt x="11184" y="2477"/>
                  <a:pt x="10869" y="3344"/>
                </a:cubicBezTo>
                <a:cubicBezTo>
                  <a:pt x="10428" y="1801"/>
                  <a:pt x="9713" y="1"/>
                  <a:pt x="80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300;p30">
            <a:extLst>
              <a:ext uri="{FF2B5EF4-FFF2-40B4-BE49-F238E27FC236}">
                <a16:creationId xmlns:a16="http://schemas.microsoft.com/office/drawing/2014/main" id="{ABBACF1F-725B-69F0-0866-F6790AB5A5EC}"/>
              </a:ext>
            </a:extLst>
          </p:cNvPr>
          <p:cNvSpPr/>
          <p:nvPr/>
        </p:nvSpPr>
        <p:spPr>
          <a:xfrm>
            <a:off x="1706025" y="4349404"/>
            <a:ext cx="166650" cy="299617"/>
          </a:xfrm>
          <a:custGeom>
            <a:avLst/>
            <a:gdLst/>
            <a:ahLst/>
            <a:cxnLst/>
            <a:rect l="l" t="t" r="r" b="b"/>
            <a:pathLst>
              <a:path w="10087" h="14689" extrusionOk="0">
                <a:moveTo>
                  <a:pt x="4308" y="476"/>
                </a:moveTo>
                <a:cubicBezTo>
                  <a:pt x="4308" y="831"/>
                  <a:pt x="4348" y="1207"/>
                  <a:pt x="4427" y="1562"/>
                </a:cubicBezTo>
                <a:cubicBezTo>
                  <a:pt x="4445" y="1660"/>
                  <a:pt x="4505" y="1699"/>
                  <a:pt x="4584" y="1720"/>
                </a:cubicBezTo>
                <a:cubicBezTo>
                  <a:pt x="4613" y="1749"/>
                  <a:pt x="4663" y="1767"/>
                  <a:pt x="4711" y="1767"/>
                </a:cubicBezTo>
                <a:cubicBezTo>
                  <a:pt x="4729" y="1767"/>
                  <a:pt x="4746" y="1764"/>
                  <a:pt x="4761" y="1759"/>
                </a:cubicBezTo>
                <a:cubicBezTo>
                  <a:pt x="5034" y="1693"/>
                  <a:pt x="5305" y="1660"/>
                  <a:pt x="5572" y="1660"/>
                </a:cubicBezTo>
                <a:cubicBezTo>
                  <a:pt x="6253" y="1660"/>
                  <a:pt x="6909" y="1870"/>
                  <a:pt x="7503" y="2252"/>
                </a:cubicBezTo>
                <a:cubicBezTo>
                  <a:pt x="7286" y="2588"/>
                  <a:pt x="7148" y="2943"/>
                  <a:pt x="7049" y="3337"/>
                </a:cubicBezTo>
                <a:cubicBezTo>
                  <a:pt x="6666" y="3086"/>
                  <a:pt x="6228" y="2956"/>
                  <a:pt x="5784" y="2956"/>
                </a:cubicBezTo>
                <a:cubicBezTo>
                  <a:pt x="5634" y="2956"/>
                  <a:pt x="5483" y="2971"/>
                  <a:pt x="5334" y="3001"/>
                </a:cubicBezTo>
                <a:cubicBezTo>
                  <a:pt x="5296" y="2919"/>
                  <a:pt x="5221" y="2882"/>
                  <a:pt x="5147" y="2882"/>
                </a:cubicBezTo>
                <a:cubicBezTo>
                  <a:pt x="5025" y="2882"/>
                  <a:pt x="4902" y="2980"/>
                  <a:pt x="4939" y="3140"/>
                </a:cubicBezTo>
                <a:cubicBezTo>
                  <a:pt x="5195" y="4284"/>
                  <a:pt x="5413" y="5428"/>
                  <a:pt x="5550" y="6572"/>
                </a:cubicBezTo>
                <a:cubicBezTo>
                  <a:pt x="5576" y="6715"/>
                  <a:pt x="5688" y="6780"/>
                  <a:pt x="5790" y="6780"/>
                </a:cubicBezTo>
                <a:cubicBezTo>
                  <a:pt x="5842" y="6780"/>
                  <a:pt x="5892" y="6763"/>
                  <a:pt x="5926" y="6730"/>
                </a:cubicBezTo>
                <a:cubicBezTo>
                  <a:pt x="5944" y="6730"/>
                  <a:pt x="5944" y="6730"/>
                  <a:pt x="5965" y="6749"/>
                </a:cubicBezTo>
                <a:cubicBezTo>
                  <a:pt x="7128" y="7025"/>
                  <a:pt x="8411" y="7440"/>
                  <a:pt x="9081" y="8524"/>
                </a:cubicBezTo>
                <a:cubicBezTo>
                  <a:pt x="10028" y="10043"/>
                  <a:pt x="8982" y="11719"/>
                  <a:pt x="7444" y="12232"/>
                </a:cubicBezTo>
                <a:cubicBezTo>
                  <a:pt x="7325" y="12232"/>
                  <a:pt x="7188" y="12331"/>
                  <a:pt x="7227" y="12489"/>
                </a:cubicBezTo>
                <a:cubicBezTo>
                  <a:pt x="7365" y="13021"/>
                  <a:pt x="7522" y="13554"/>
                  <a:pt x="7661" y="14067"/>
                </a:cubicBezTo>
                <a:cubicBezTo>
                  <a:pt x="7447" y="14147"/>
                  <a:pt x="7197" y="14228"/>
                  <a:pt x="6978" y="14228"/>
                </a:cubicBezTo>
                <a:cubicBezTo>
                  <a:pt x="6874" y="14228"/>
                  <a:pt x="6777" y="14210"/>
                  <a:pt x="6694" y="14165"/>
                </a:cubicBezTo>
                <a:cubicBezTo>
                  <a:pt x="6339" y="13988"/>
                  <a:pt x="6241" y="13357"/>
                  <a:pt x="6202" y="12981"/>
                </a:cubicBezTo>
                <a:cubicBezTo>
                  <a:pt x="6190" y="12841"/>
                  <a:pt x="6081" y="12777"/>
                  <a:pt x="5978" y="12777"/>
                </a:cubicBezTo>
                <a:cubicBezTo>
                  <a:pt x="5907" y="12777"/>
                  <a:pt x="5839" y="12807"/>
                  <a:pt x="5807" y="12863"/>
                </a:cubicBezTo>
                <a:cubicBezTo>
                  <a:pt x="5436" y="13001"/>
                  <a:pt x="5056" y="13068"/>
                  <a:pt x="4682" y="13068"/>
                </a:cubicBezTo>
                <a:cubicBezTo>
                  <a:pt x="3822" y="13068"/>
                  <a:pt x="2993" y="12715"/>
                  <a:pt x="2375" y="12055"/>
                </a:cubicBezTo>
                <a:cubicBezTo>
                  <a:pt x="2355" y="12035"/>
                  <a:pt x="2336" y="12016"/>
                  <a:pt x="2315" y="12016"/>
                </a:cubicBezTo>
                <a:cubicBezTo>
                  <a:pt x="2473" y="11680"/>
                  <a:pt x="2691" y="11404"/>
                  <a:pt x="2967" y="11167"/>
                </a:cubicBezTo>
                <a:cubicBezTo>
                  <a:pt x="3429" y="11724"/>
                  <a:pt x="4096" y="12029"/>
                  <a:pt x="4783" y="12029"/>
                </a:cubicBezTo>
                <a:cubicBezTo>
                  <a:pt x="5093" y="12029"/>
                  <a:pt x="5407" y="11967"/>
                  <a:pt x="5708" y="11837"/>
                </a:cubicBezTo>
                <a:cubicBezTo>
                  <a:pt x="5732" y="11848"/>
                  <a:pt x="5759" y="11853"/>
                  <a:pt x="5787" y="11853"/>
                </a:cubicBezTo>
                <a:cubicBezTo>
                  <a:pt x="5915" y="11853"/>
                  <a:pt x="6056" y="11744"/>
                  <a:pt x="6023" y="11582"/>
                </a:cubicBezTo>
                <a:cubicBezTo>
                  <a:pt x="5847" y="10417"/>
                  <a:pt x="5610" y="9254"/>
                  <a:pt x="5313" y="8110"/>
                </a:cubicBezTo>
                <a:cubicBezTo>
                  <a:pt x="5283" y="8009"/>
                  <a:pt x="5206" y="7965"/>
                  <a:pt x="5127" y="7965"/>
                </a:cubicBezTo>
                <a:cubicBezTo>
                  <a:pt x="5053" y="7965"/>
                  <a:pt x="4978" y="8004"/>
                  <a:pt x="4939" y="8071"/>
                </a:cubicBezTo>
                <a:cubicBezTo>
                  <a:pt x="4645" y="8148"/>
                  <a:pt x="4364" y="8183"/>
                  <a:pt x="4097" y="8183"/>
                </a:cubicBezTo>
                <a:cubicBezTo>
                  <a:pt x="1147" y="8183"/>
                  <a:pt x="1" y="3821"/>
                  <a:pt x="3204" y="2627"/>
                </a:cubicBezTo>
                <a:cubicBezTo>
                  <a:pt x="3361" y="2567"/>
                  <a:pt x="3361" y="2370"/>
                  <a:pt x="3283" y="2272"/>
                </a:cubicBezTo>
                <a:cubicBezTo>
                  <a:pt x="3361" y="2233"/>
                  <a:pt x="3401" y="2154"/>
                  <a:pt x="3361" y="2054"/>
                </a:cubicBezTo>
                <a:cubicBezTo>
                  <a:pt x="3283" y="1838"/>
                  <a:pt x="3204" y="1641"/>
                  <a:pt x="3164" y="1423"/>
                </a:cubicBezTo>
                <a:cubicBezTo>
                  <a:pt x="3104" y="1186"/>
                  <a:pt x="2946" y="852"/>
                  <a:pt x="3223" y="734"/>
                </a:cubicBezTo>
                <a:cubicBezTo>
                  <a:pt x="3401" y="655"/>
                  <a:pt x="3638" y="634"/>
                  <a:pt x="3835" y="595"/>
                </a:cubicBezTo>
                <a:lnTo>
                  <a:pt x="4308" y="476"/>
                </a:lnTo>
                <a:close/>
                <a:moveTo>
                  <a:pt x="4502" y="0"/>
                </a:moveTo>
                <a:cubicBezTo>
                  <a:pt x="4490" y="0"/>
                  <a:pt x="4478" y="1"/>
                  <a:pt x="4466" y="3"/>
                </a:cubicBezTo>
                <a:cubicBezTo>
                  <a:pt x="4111" y="102"/>
                  <a:pt x="3735" y="181"/>
                  <a:pt x="3380" y="260"/>
                </a:cubicBezTo>
                <a:cubicBezTo>
                  <a:pt x="3144" y="319"/>
                  <a:pt x="2849" y="358"/>
                  <a:pt x="2710" y="555"/>
                </a:cubicBezTo>
                <a:cubicBezTo>
                  <a:pt x="2591" y="734"/>
                  <a:pt x="2631" y="950"/>
                  <a:pt x="2670" y="1128"/>
                </a:cubicBezTo>
                <a:cubicBezTo>
                  <a:pt x="2730" y="1483"/>
                  <a:pt x="2828" y="1838"/>
                  <a:pt x="2946" y="2173"/>
                </a:cubicBezTo>
                <a:cubicBezTo>
                  <a:pt x="2967" y="2212"/>
                  <a:pt x="2986" y="2233"/>
                  <a:pt x="3006" y="2252"/>
                </a:cubicBezTo>
                <a:cubicBezTo>
                  <a:pt x="1369" y="2903"/>
                  <a:pt x="382" y="4618"/>
                  <a:pt x="955" y="6354"/>
                </a:cubicBezTo>
                <a:cubicBezTo>
                  <a:pt x="1412" y="7789"/>
                  <a:pt x="2705" y="8591"/>
                  <a:pt x="4098" y="8591"/>
                </a:cubicBezTo>
                <a:cubicBezTo>
                  <a:pt x="4389" y="8591"/>
                  <a:pt x="4685" y="8556"/>
                  <a:pt x="4979" y="8484"/>
                </a:cubicBezTo>
                <a:cubicBezTo>
                  <a:pt x="5215" y="9452"/>
                  <a:pt x="5413" y="10438"/>
                  <a:pt x="5571" y="11424"/>
                </a:cubicBezTo>
                <a:cubicBezTo>
                  <a:pt x="5311" y="11548"/>
                  <a:pt x="5032" y="11607"/>
                  <a:pt x="4755" y="11607"/>
                </a:cubicBezTo>
                <a:cubicBezTo>
                  <a:pt x="4148" y="11607"/>
                  <a:pt x="3549" y="11321"/>
                  <a:pt x="3183" y="10793"/>
                </a:cubicBezTo>
                <a:cubicBezTo>
                  <a:pt x="3144" y="10733"/>
                  <a:pt x="3104" y="10714"/>
                  <a:pt x="3065" y="10693"/>
                </a:cubicBezTo>
                <a:cubicBezTo>
                  <a:pt x="3039" y="10676"/>
                  <a:pt x="3008" y="10666"/>
                  <a:pt x="2978" y="10666"/>
                </a:cubicBezTo>
                <a:cubicBezTo>
                  <a:pt x="2940" y="10666"/>
                  <a:pt x="2901" y="10681"/>
                  <a:pt x="2868" y="10714"/>
                </a:cubicBezTo>
                <a:cubicBezTo>
                  <a:pt x="2375" y="11069"/>
                  <a:pt x="2020" y="11542"/>
                  <a:pt x="1823" y="12114"/>
                </a:cubicBezTo>
                <a:cubicBezTo>
                  <a:pt x="1772" y="12265"/>
                  <a:pt x="1894" y="12359"/>
                  <a:pt x="2028" y="12359"/>
                </a:cubicBezTo>
                <a:cubicBezTo>
                  <a:pt x="2052" y="12359"/>
                  <a:pt x="2076" y="12356"/>
                  <a:pt x="2099" y="12350"/>
                </a:cubicBezTo>
                <a:cubicBezTo>
                  <a:pt x="2778" y="13086"/>
                  <a:pt x="3722" y="13488"/>
                  <a:pt x="4689" y="13488"/>
                </a:cubicBezTo>
                <a:cubicBezTo>
                  <a:pt x="5069" y="13488"/>
                  <a:pt x="5453" y="13425"/>
                  <a:pt x="5826" y="13297"/>
                </a:cubicBezTo>
                <a:cubicBezTo>
                  <a:pt x="5905" y="13751"/>
                  <a:pt x="6044" y="14283"/>
                  <a:pt x="6359" y="14540"/>
                </a:cubicBezTo>
                <a:cubicBezTo>
                  <a:pt x="6486" y="14648"/>
                  <a:pt x="6656" y="14688"/>
                  <a:pt x="6841" y="14688"/>
                </a:cubicBezTo>
                <a:cubicBezTo>
                  <a:pt x="7233" y="14688"/>
                  <a:pt x="7695" y="14509"/>
                  <a:pt x="7977" y="14402"/>
                </a:cubicBezTo>
                <a:cubicBezTo>
                  <a:pt x="8075" y="14383"/>
                  <a:pt x="8154" y="14264"/>
                  <a:pt x="8114" y="14146"/>
                </a:cubicBezTo>
                <a:lnTo>
                  <a:pt x="7680" y="12587"/>
                </a:lnTo>
                <a:cubicBezTo>
                  <a:pt x="9042" y="12074"/>
                  <a:pt x="10087" y="10832"/>
                  <a:pt x="9831" y="9294"/>
                </a:cubicBezTo>
                <a:cubicBezTo>
                  <a:pt x="9515" y="7479"/>
                  <a:pt x="7661" y="6730"/>
                  <a:pt x="6083" y="6335"/>
                </a:cubicBezTo>
                <a:cubicBezTo>
                  <a:pt x="6066" y="6329"/>
                  <a:pt x="6050" y="6327"/>
                  <a:pt x="6035" y="6327"/>
                </a:cubicBezTo>
                <a:cubicBezTo>
                  <a:pt x="6000" y="6327"/>
                  <a:pt x="5972" y="6341"/>
                  <a:pt x="5944" y="6354"/>
                </a:cubicBezTo>
                <a:cubicBezTo>
                  <a:pt x="5807" y="5368"/>
                  <a:pt x="5649" y="4382"/>
                  <a:pt x="5413" y="3416"/>
                </a:cubicBezTo>
                <a:cubicBezTo>
                  <a:pt x="5541" y="3391"/>
                  <a:pt x="5668" y="3379"/>
                  <a:pt x="5794" y="3379"/>
                </a:cubicBezTo>
                <a:cubicBezTo>
                  <a:pt x="6170" y="3379"/>
                  <a:pt x="6532" y="3490"/>
                  <a:pt x="6872" y="3711"/>
                </a:cubicBezTo>
                <a:cubicBezTo>
                  <a:pt x="6900" y="3732"/>
                  <a:pt x="6930" y="3741"/>
                  <a:pt x="6960" y="3741"/>
                </a:cubicBezTo>
                <a:cubicBezTo>
                  <a:pt x="7015" y="3741"/>
                  <a:pt x="7070" y="3711"/>
                  <a:pt x="7109" y="3672"/>
                </a:cubicBezTo>
                <a:cubicBezTo>
                  <a:pt x="7146" y="3701"/>
                  <a:pt x="7193" y="3717"/>
                  <a:pt x="7241" y="3717"/>
                </a:cubicBezTo>
                <a:cubicBezTo>
                  <a:pt x="7321" y="3717"/>
                  <a:pt x="7400" y="3673"/>
                  <a:pt x="7425" y="3574"/>
                </a:cubicBezTo>
                <a:cubicBezTo>
                  <a:pt x="7522" y="3119"/>
                  <a:pt x="7680" y="2706"/>
                  <a:pt x="7956" y="2312"/>
                </a:cubicBezTo>
                <a:cubicBezTo>
                  <a:pt x="7996" y="2252"/>
                  <a:pt x="7996" y="2193"/>
                  <a:pt x="7956" y="2133"/>
                </a:cubicBezTo>
                <a:cubicBezTo>
                  <a:pt x="7956" y="2094"/>
                  <a:pt x="7937" y="2035"/>
                  <a:pt x="7877" y="2015"/>
                </a:cubicBezTo>
                <a:cubicBezTo>
                  <a:pt x="7204" y="1506"/>
                  <a:pt x="6406" y="1247"/>
                  <a:pt x="5585" y="1247"/>
                </a:cubicBezTo>
                <a:cubicBezTo>
                  <a:pt x="5325" y="1247"/>
                  <a:pt x="5062" y="1273"/>
                  <a:pt x="4800" y="1325"/>
                </a:cubicBezTo>
                <a:cubicBezTo>
                  <a:pt x="4742" y="950"/>
                  <a:pt x="4722" y="576"/>
                  <a:pt x="4722" y="200"/>
                </a:cubicBezTo>
                <a:cubicBezTo>
                  <a:pt x="4740" y="77"/>
                  <a:pt x="4614" y="0"/>
                  <a:pt x="45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503;p33">
            <a:extLst>
              <a:ext uri="{FF2B5EF4-FFF2-40B4-BE49-F238E27FC236}">
                <a16:creationId xmlns:a16="http://schemas.microsoft.com/office/drawing/2014/main" id="{34BF8C97-31DB-FE97-CDBC-200ECE2B3AE9}"/>
              </a:ext>
            </a:extLst>
          </p:cNvPr>
          <p:cNvSpPr/>
          <p:nvPr/>
        </p:nvSpPr>
        <p:spPr>
          <a:xfrm rot="9933715">
            <a:off x="1601350" y="1628755"/>
            <a:ext cx="453620" cy="624666"/>
          </a:xfrm>
          <a:custGeom>
            <a:avLst/>
            <a:gdLst/>
            <a:ahLst/>
            <a:cxnLst/>
            <a:rect l="l" t="t" r="r" b="b"/>
            <a:pathLst>
              <a:path w="23452" h="32295" extrusionOk="0">
                <a:moveTo>
                  <a:pt x="22841" y="823"/>
                </a:moveTo>
                <a:cubicBezTo>
                  <a:pt x="22920" y="3367"/>
                  <a:pt x="22939" y="5912"/>
                  <a:pt x="22939" y="8476"/>
                </a:cubicBezTo>
                <a:cubicBezTo>
                  <a:pt x="22920" y="9659"/>
                  <a:pt x="23175" y="11237"/>
                  <a:pt x="22880" y="12381"/>
                </a:cubicBezTo>
                <a:cubicBezTo>
                  <a:pt x="22763" y="12837"/>
                  <a:pt x="22492" y="13006"/>
                  <a:pt x="22145" y="13006"/>
                </a:cubicBezTo>
                <a:cubicBezTo>
                  <a:pt x="21383" y="13006"/>
                  <a:pt x="20257" y="12188"/>
                  <a:pt x="19606" y="11809"/>
                </a:cubicBezTo>
                <a:cubicBezTo>
                  <a:pt x="19570" y="11788"/>
                  <a:pt x="19525" y="11777"/>
                  <a:pt x="19478" y="11777"/>
                </a:cubicBezTo>
                <a:cubicBezTo>
                  <a:pt x="19395" y="11777"/>
                  <a:pt x="19308" y="11812"/>
                  <a:pt x="19270" y="11887"/>
                </a:cubicBezTo>
                <a:cubicBezTo>
                  <a:pt x="17949" y="14609"/>
                  <a:pt x="16627" y="17312"/>
                  <a:pt x="15286" y="20014"/>
                </a:cubicBezTo>
                <a:cubicBezTo>
                  <a:pt x="14683" y="21258"/>
                  <a:pt x="14026" y="23818"/>
                  <a:pt x="12282" y="23818"/>
                </a:cubicBezTo>
                <a:cubicBezTo>
                  <a:pt x="12201" y="23818"/>
                  <a:pt x="12118" y="23812"/>
                  <a:pt x="12032" y="23801"/>
                </a:cubicBezTo>
                <a:cubicBezTo>
                  <a:pt x="10986" y="23682"/>
                  <a:pt x="9408" y="22322"/>
                  <a:pt x="8501" y="21749"/>
                </a:cubicBezTo>
                <a:cubicBezTo>
                  <a:pt x="8456" y="21722"/>
                  <a:pt x="8412" y="21710"/>
                  <a:pt x="8370" y="21710"/>
                </a:cubicBezTo>
                <a:cubicBezTo>
                  <a:pt x="8262" y="21710"/>
                  <a:pt x="8169" y="21789"/>
                  <a:pt x="8127" y="21888"/>
                </a:cubicBezTo>
                <a:cubicBezTo>
                  <a:pt x="7159" y="24374"/>
                  <a:pt x="6252" y="26898"/>
                  <a:pt x="5444" y="29423"/>
                </a:cubicBezTo>
                <a:cubicBezTo>
                  <a:pt x="5105" y="30511"/>
                  <a:pt x="5063" y="31292"/>
                  <a:pt x="4385" y="31292"/>
                </a:cubicBezTo>
                <a:cubicBezTo>
                  <a:pt x="4154" y="31292"/>
                  <a:pt x="3849" y="31202"/>
                  <a:pt x="3432" y="31001"/>
                </a:cubicBezTo>
                <a:cubicBezTo>
                  <a:pt x="2486" y="30546"/>
                  <a:pt x="1518" y="30172"/>
                  <a:pt x="532" y="29836"/>
                </a:cubicBezTo>
                <a:cubicBezTo>
                  <a:pt x="1776" y="26404"/>
                  <a:pt x="3038" y="22972"/>
                  <a:pt x="4280" y="19561"/>
                </a:cubicBezTo>
                <a:cubicBezTo>
                  <a:pt x="4537" y="18851"/>
                  <a:pt x="4714" y="17983"/>
                  <a:pt x="5089" y="17331"/>
                </a:cubicBezTo>
                <a:cubicBezTo>
                  <a:pt x="5422" y="16750"/>
                  <a:pt x="5618" y="16510"/>
                  <a:pt x="5855" y="16510"/>
                </a:cubicBezTo>
                <a:cubicBezTo>
                  <a:pt x="6110" y="16510"/>
                  <a:pt x="6412" y="16785"/>
                  <a:pt x="6983" y="17213"/>
                </a:cubicBezTo>
                <a:cubicBezTo>
                  <a:pt x="8461" y="18299"/>
                  <a:pt x="9842" y="19521"/>
                  <a:pt x="11164" y="20803"/>
                </a:cubicBezTo>
                <a:cubicBezTo>
                  <a:pt x="11208" y="20855"/>
                  <a:pt x="11275" y="20881"/>
                  <a:pt x="11343" y="20881"/>
                </a:cubicBezTo>
                <a:cubicBezTo>
                  <a:pt x="11428" y="20881"/>
                  <a:pt x="11515" y="20841"/>
                  <a:pt x="11559" y="20763"/>
                </a:cubicBezTo>
                <a:cubicBezTo>
                  <a:pt x="13334" y="17431"/>
                  <a:pt x="15109" y="14117"/>
                  <a:pt x="16884" y="10803"/>
                </a:cubicBezTo>
                <a:cubicBezTo>
                  <a:pt x="16963" y="10685"/>
                  <a:pt x="16924" y="10527"/>
                  <a:pt x="16805" y="10467"/>
                </a:cubicBezTo>
                <a:cubicBezTo>
                  <a:pt x="16135" y="10054"/>
                  <a:pt x="14083" y="9225"/>
                  <a:pt x="14202" y="8397"/>
                </a:cubicBezTo>
                <a:cubicBezTo>
                  <a:pt x="14300" y="7845"/>
                  <a:pt x="16687" y="6425"/>
                  <a:pt x="17160" y="6030"/>
                </a:cubicBezTo>
                <a:cubicBezTo>
                  <a:pt x="19133" y="4373"/>
                  <a:pt x="21026" y="2638"/>
                  <a:pt x="22841" y="823"/>
                </a:cubicBezTo>
                <a:close/>
                <a:moveTo>
                  <a:pt x="23073" y="1"/>
                </a:moveTo>
                <a:cubicBezTo>
                  <a:pt x="23012" y="1"/>
                  <a:pt x="22949" y="23"/>
                  <a:pt x="22899" y="73"/>
                </a:cubicBezTo>
                <a:cubicBezTo>
                  <a:pt x="19901" y="3072"/>
                  <a:pt x="16726" y="5872"/>
                  <a:pt x="13334" y="8436"/>
                </a:cubicBezTo>
                <a:cubicBezTo>
                  <a:pt x="13195" y="8555"/>
                  <a:pt x="13156" y="8771"/>
                  <a:pt x="13334" y="8870"/>
                </a:cubicBezTo>
                <a:cubicBezTo>
                  <a:pt x="13886" y="9225"/>
                  <a:pt x="15622" y="9915"/>
                  <a:pt x="15917" y="10488"/>
                </a:cubicBezTo>
                <a:cubicBezTo>
                  <a:pt x="16351" y="11335"/>
                  <a:pt x="15701" y="11966"/>
                  <a:pt x="15325" y="12676"/>
                </a:cubicBezTo>
                <a:cubicBezTo>
                  <a:pt x="14359" y="14452"/>
                  <a:pt x="13413" y="16227"/>
                  <a:pt x="12466" y="18022"/>
                </a:cubicBezTo>
                <a:cubicBezTo>
                  <a:pt x="12150" y="18594"/>
                  <a:pt x="11795" y="19955"/>
                  <a:pt x="11006" y="19974"/>
                </a:cubicBezTo>
                <a:cubicBezTo>
                  <a:pt x="10670" y="19974"/>
                  <a:pt x="9507" y="18594"/>
                  <a:pt x="9192" y="18338"/>
                </a:cubicBezTo>
                <a:cubicBezTo>
                  <a:pt x="8027" y="17331"/>
                  <a:pt x="6785" y="16424"/>
                  <a:pt x="5523" y="15577"/>
                </a:cubicBezTo>
                <a:cubicBezTo>
                  <a:pt x="5482" y="15551"/>
                  <a:pt x="5442" y="15540"/>
                  <a:pt x="5402" y="15540"/>
                </a:cubicBezTo>
                <a:cubicBezTo>
                  <a:pt x="5290" y="15540"/>
                  <a:pt x="5192" y="15631"/>
                  <a:pt x="5148" y="15734"/>
                </a:cubicBezTo>
                <a:cubicBezTo>
                  <a:pt x="3432" y="20408"/>
                  <a:pt x="1736" y="25103"/>
                  <a:pt x="19" y="29778"/>
                </a:cubicBezTo>
                <a:cubicBezTo>
                  <a:pt x="0" y="29876"/>
                  <a:pt x="19" y="29955"/>
                  <a:pt x="79" y="29994"/>
                </a:cubicBezTo>
                <a:cubicBezTo>
                  <a:pt x="59" y="30094"/>
                  <a:pt x="119" y="30212"/>
                  <a:pt x="237" y="30251"/>
                </a:cubicBezTo>
                <a:cubicBezTo>
                  <a:pt x="1815" y="30804"/>
                  <a:pt x="3314" y="31454"/>
                  <a:pt x="4793" y="32263"/>
                </a:cubicBezTo>
                <a:cubicBezTo>
                  <a:pt x="4830" y="32285"/>
                  <a:pt x="4871" y="32294"/>
                  <a:pt x="4911" y="32294"/>
                </a:cubicBezTo>
                <a:cubicBezTo>
                  <a:pt x="5018" y="32294"/>
                  <a:pt x="5119" y="32225"/>
                  <a:pt x="5148" y="32124"/>
                </a:cubicBezTo>
                <a:cubicBezTo>
                  <a:pt x="5641" y="30409"/>
                  <a:pt x="6173" y="28713"/>
                  <a:pt x="6765" y="27035"/>
                </a:cubicBezTo>
                <a:cubicBezTo>
                  <a:pt x="7002" y="26306"/>
                  <a:pt x="7259" y="25596"/>
                  <a:pt x="7514" y="24886"/>
                </a:cubicBezTo>
                <a:cubicBezTo>
                  <a:pt x="7633" y="24571"/>
                  <a:pt x="8067" y="22914"/>
                  <a:pt x="8324" y="22736"/>
                </a:cubicBezTo>
                <a:cubicBezTo>
                  <a:pt x="8473" y="22636"/>
                  <a:pt x="8633" y="22593"/>
                  <a:pt x="8802" y="22593"/>
                </a:cubicBezTo>
                <a:cubicBezTo>
                  <a:pt x="9988" y="22593"/>
                  <a:pt x="11610" y="24738"/>
                  <a:pt x="12971" y="24738"/>
                </a:cubicBezTo>
                <a:cubicBezTo>
                  <a:pt x="13108" y="24738"/>
                  <a:pt x="13242" y="24717"/>
                  <a:pt x="13373" y="24669"/>
                </a:cubicBezTo>
                <a:cubicBezTo>
                  <a:pt x="14123" y="24392"/>
                  <a:pt x="14536" y="22677"/>
                  <a:pt x="14852" y="22026"/>
                </a:cubicBezTo>
                <a:cubicBezTo>
                  <a:pt x="15661" y="20389"/>
                  <a:pt x="16469" y="18732"/>
                  <a:pt x="17279" y="17095"/>
                </a:cubicBezTo>
                <a:cubicBezTo>
                  <a:pt x="17613" y="16385"/>
                  <a:pt x="17968" y="15674"/>
                  <a:pt x="18323" y="14964"/>
                </a:cubicBezTo>
                <a:cubicBezTo>
                  <a:pt x="18502" y="14609"/>
                  <a:pt x="19033" y="13071"/>
                  <a:pt x="19349" y="12855"/>
                </a:cubicBezTo>
                <a:cubicBezTo>
                  <a:pt x="19473" y="12767"/>
                  <a:pt x="19638" y="12730"/>
                  <a:pt x="19830" y="12730"/>
                </a:cubicBezTo>
                <a:cubicBezTo>
                  <a:pt x="20762" y="12730"/>
                  <a:pt x="22334" y="13605"/>
                  <a:pt x="23038" y="13801"/>
                </a:cubicBezTo>
                <a:cubicBezTo>
                  <a:pt x="23059" y="13807"/>
                  <a:pt x="23080" y="13809"/>
                  <a:pt x="23100" y="13809"/>
                </a:cubicBezTo>
                <a:cubicBezTo>
                  <a:pt x="23235" y="13809"/>
                  <a:pt x="23354" y="13702"/>
                  <a:pt x="23354" y="13565"/>
                </a:cubicBezTo>
                <a:cubicBezTo>
                  <a:pt x="23452" y="9126"/>
                  <a:pt x="23452" y="4689"/>
                  <a:pt x="23333" y="250"/>
                </a:cubicBezTo>
                <a:cubicBezTo>
                  <a:pt x="23333" y="103"/>
                  <a:pt x="23205" y="1"/>
                  <a:pt x="23073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C044D7-E210-8E23-D811-5319ABD75D2D}"/>
              </a:ext>
            </a:extLst>
          </p:cNvPr>
          <p:cNvSpPr txBox="1"/>
          <p:nvPr/>
        </p:nvSpPr>
        <p:spPr>
          <a:xfrm>
            <a:off x="2939916" y="296995"/>
            <a:ext cx="5220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kern="0" dirty="0">
                <a:solidFill>
                  <a:srgbClr val="1F1F1F"/>
                </a:solidFill>
                <a:effectLst/>
                <a:latin typeface="Walbaum Display SemiBold" panose="02070703090703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IMPACT</a:t>
            </a:r>
            <a:endParaRPr lang="en-US" sz="3600" dirty="0">
              <a:latin typeface="Walbaum Display SemiBold" panose="02070703090703020303" pitchFamily="18" charset="0"/>
            </a:endParaRPr>
          </a:p>
        </p:txBody>
      </p:sp>
      <p:grpSp>
        <p:nvGrpSpPr>
          <p:cNvPr id="4" name="Google Shape;630;p30">
            <a:extLst>
              <a:ext uri="{FF2B5EF4-FFF2-40B4-BE49-F238E27FC236}">
                <a16:creationId xmlns:a16="http://schemas.microsoft.com/office/drawing/2014/main" id="{33DE9011-855E-EFE3-59DD-5AA7BE8AEED3}"/>
              </a:ext>
            </a:extLst>
          </p:cNvPr>
          <p:cNvGrpSpPr/>
          <p:nvPr/>
        </p:nvGrpSpPr>
        <p:grpSpPr>
          <a:xfrm>
            <a:off x="1599058" y="2253650"/>
            <a:ext cx="8993884" cy="4604350"/>
            <a:chOff x="1650925" y="2306623"/>
            <a:chExt cx="5842149" cy="2836797"/>
          </a:xfrm>
        </p:grpSpPr>
        <p:sp>
          <p:nvSpPr>
            <p:cNvPr id="5" name="Google Shape;631;p30">
              <a:extLst>
                <a:ext uri="{FF2B5EF4-FFF2-40B4-BE49-F238E27FC236}">
                  <a16:creationId xmlns:a16="http://schemas.microsoft.com/office/drawing/2014/main" id="{C44B7AF0-95FF-9F54-DFD2-29D62C4F2837}"/>
                </a:ext>
              </a:extLst>
            </p:cNvPr>
            <p:cNvSpPr/>
            <p:nvPr/>
          </p:nvSpPr>
          <p:spPr>
            <a:xfrm>
              <a:off x="1650925" y="2306624"/>
              <a:ext cx="5842149" cy="2836796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32;p30">
              <a:extLst>
                <a:ext uri="{FF2B5EF4-FFF2-40B4-BE49-F238E27FC236}">
                  <a16:creationId xmlns:a16="http://schemas.microsoft.com/office/drawing/2014/main" id="{411D738A-D56E-F5CB-DD13-4191B05D5711}"/>
                </a:ext>
              </a:extLst>
            </p:cNvPr>
            <p:cNvSpPr/>
            <p:nvPr/>
          </p:nvSpPr>
          <p:spPr>
            <a:xfrm>
              <a:off x="4843300" y="2306623"/>
              <a:ext cx="1973631" cy="2836796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1" y="1"/>
                  </a:moveTo>
                  <a:lnTo>
                    <a:pt x="64759" y="90524"/>
                  </a:lnTo>
                  <a:lnTo>
                    <a:pt x="70962" y="9052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3;p30">
              <a:extLst>
                <a:ext uri="{FF2B5EF4-FFF2-40B4-BE49-F238E27FC236}">
                  <a16:creationId xmlns:a16="http://schemas.microsoft.com/office/drawing/2014/main" id="{C6F2E1B3-FD8D-5117-0C74-80BF58511EA8}"/>
                </a:ext>
              </a:extLst>
            </p:cNvPr>
            <p:cNvSpPr/>
            <p:nvPr/>
          </p:nvSpPr>
          <p:spPr>
            <a:xfrm>
              <a:off x="2327125" y="2306623"/>
              <a:ext cx="1973631" cy="2836796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70628" y="1"/>
                  </a:moveTo>
                  <a:lnTo>
                    <a:pt x="0" y="90524"/>
                  </a:lnTo>
                  <a:lnTo>
                    <a:pt x="6204" y="90524"/>
                  </a:lnTo>
                  <a:lnTo>
                    <a:pt x="70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634;p30">
              <a:extLst>
                <a:ext uri="{FF2B5EF4-FFF2-40B4-BE49-F238E27FC236}">
                  <a16:creationId xmlns:a16="http://schemas.microsoft.com/office/drawing/2014/main" id="{9EE86046-1507-4911-6993-FF321B5806A1}"/>
                </a:ext>
              </a:extLst>
            </p:cNvPr>
            <p:cNvGrpSpPr/>
            <p:nvPr/>
          </p:nvGrpSpPr>
          <p:grpSpPr>
            <a:xfrm>
              <a:off x="4430982" y="2556991"/>
              <a:ext cx="282125" cy="2583949"/>
              <a:chOff x="4430982" y="2804419"/>
              <a:chExt cx="282125" cy="2336724"/>
            </a:xfrm>
          </p:grpSpPr>
          <p:sp>
            <p:nvSpPr>
              <p:cNvPr id="9" name="Google Shape;635;p30">
                <a:extLst>
                  <a:ext uri="{FF2B5EF4-FFF2-40B4-BE49-F238E27FC236}">
                    <a16:creationId xmlns:a16="http://schemas.microsoft.com/office/drawing/2014/main" id="{F45B0873-40CE-2C4B-1FF0-8AD7861DC9CE}"/>
                  </a:ext>
                </a:extLst>
              </p:cNvPr>
              <p:cNvSpPr/>
              <p:nvPr/>
            </p:nvSpPr>
            <p:spPr>
              <a:xfrm>
                <a:off x="4520736" y="3227912"/>
                <a:ext cx="128267" cy="354987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36;p30">
                <a:extLst>
                  <a:ext uri="{FF2B5EF4-FFF2-40B4-BE49-F238E27FC236}">
                    <a16:creationId xmlns:a16="http://schemas.microsoft.com/office/drawing/2014/main" id="{BD48B051-FC8E-6EA1-6F9C-AEF7F10A861C}"/>
                  </a:ext>
                </a:extLst>
              </p:cNvPr>
              <p:cNvSpPr/>
              <p:nvPr/>
            </p:nvSpPr>
            <p:spPr>
              <a:xfrm>
                <a:off x="4430982" y="4517550"/>
                <a:ext cx="282125" cy="623593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37;p30">
                <a:extLst>
                  <a:ext uri="{FF2B5EF4-FFF2-40B4-BE49-F238E27FC236}">
                    <a16:creationId xmlns:a16="http://schemas.microsoft.com/office/drawing/2014/main" id="{3207AC33-6072-CAB4-7AD2-7A4508B75895}"/>
                  </a:ext>
                </a:extLst>
              </p:cNvPr>
              <p:cNvSpPr/>
              <p:nvPr/>
            </p:nvSpPr>
            <p:spPr>
              <a:xfrm>
                <a:off x="4481598" y="3777918"/>
                <a:ext cx="195404" cy="483197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38;p30">
                <a:extLst>
                  <a:ext uri="{FF2B5EF4-FFF2-40B4-BE49-F238E27FC236}">
                    <a16:creationId xmlns:a16="http://schemas.microsoft.com/office/drawing/2014/main" id="{7A6CAB02-C49C-BD0A-8A4E-B97212624E31}"/>
                  </a:ext>
                </a:extLst>
              </p:cNvPr>
              <p:cNvSpPr/>
              <p:nvPr/>
            </p:nvSpPr>
            <p:spPr>
              <a:xfrm>
                <a:off x="4551117" y="2804419"/>
                <a:ext cx="76291" cy="252764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" name="Google Shape;532;p27">
            <a:extLst>
              <a:ext uri="{FF2B5EF4-FFF2-40B4-BE49-F238E27FC236}">
                <a16:creationId xmlns:a16="http://schemas.microsoft.com/office/drawing/2014/main" id="{619D738C-4627-B447-3383-16CBDD083184}"/>
              </a:ext>
            </a:extLst>
          </p:cNvPr>
          <p:cNvSpPr txBox="1"/>
          <p:nvPr/>
        </p:nvSpPr>
        <p:spPr>
          <a:xfrm>
            <a:off x="255518" y="2389003"/>
            <a:ext cx="5051893" cy="72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" sz="2667" b="1" dirty="0">
                <a:solidFill>
                  <a:schemeClr val="accent3"/>
                </a:solidFill>
                <a:latin typeface="Fira Sans Condensed" panose="020F050202020403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Increased Customer Value</a:t>
            </a:r>
          </a:p>
          <a:p>
            <a:pPr algn="ctr"/>
            <a:endParaRPr sz="2667" b="1" dirty="0">
              <a:solidFill>
                <a:schemeClr val="accent3"/>
              </a:solidFill>
              <a:latin typeface="Fira Sans Condensed" panose="020F05020202040302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" name="Google Shape;532;p27">
            <a:extLst>
              <a:ext uri="{FF2B5EF4-FFF2-40B4-BE49-F238E27FC236}">
                <a16:creationId xmlns:a16="http://schemas.microsoft.com/office/drawing/2014/main" id="{EA9AEF85-FBDC-8D7F-BA8A-1A976876ADAD}"/>
              </a:ext>
            </a:extLst>
          </p:cNvPr>
          <p:cNvSpPr txBox="1"/>
          <p:nvPr/>
        </p:nvSpPr>
        <p:spPr>
          <a:xfrm>
            <a:off x="496459" y="3376330"/>
            <a:ext cx="5051893" cy="72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" sz="2667" b="1" dirty="0">
                <a:solidFill>
                  <a:schemeClr val="accent3"/>
                </a:solidFill>
                <a:latin typeface="Fira Sans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Increased Service Profitability</a:t>
            </a:r>
            <a:endParaRPr sz="2667" b="1" dirty="0">
              <a:solidFill>
                <a:schemeClr val="accent3"/>
              </a:solidFill>
              <a:latin typeface="Fira Sans Condensed" panose="020B05030500000200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" name="Google Shape;532;p27">
            <a:extLst>
              <a:ext uri="{FF2B5EF4-FFF2-40B4-BE49-F238E27FC236}">
                <a16:creationId xmlns:a16="http://schemas.microsoft.com/office/drawing/2014/main" id="{A61757B3-E3F1-5193-2E59-C8DF3907322B}"/>
              </a:ext>
            </a:extLst>
          </p:cNvPr>
          <p:cNvSpPr txBox="1"/>
          <p:nvPr/>
        </p:nvSpPr>
        <p:spPr>
          <a:xfrm>
            <a:off x="-225931" y="4546454"/>
            <a:ext cx="5051893" cy="72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" sz="2667" b="1" dirty="0">
                <a:solidFill>
                  <a:schemeClr val="accent3"/>
                </a:solidFill>
                <a:latin typeface="Fira Sans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Sustainable Growth</a:t>
            </a:r>
            <a:endParaRPr sz="2667" b="1" dirty="0">
              <a:solidFill>
                <a:schemeClr val="accent3"/>
              </a:solidFill>
              <a:latin typeface="Fira Sans Condensed" panose="020B05030500000200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" name="Google Shape;939;p26">
            <a:extLst>
              <a:ext uri="{FF2B5EF4-FFF2-40B4-BE49-F238E27FC236}">
                <a16:creationId xmlns:a16="http://schemas.microsoft.com/office/drawing/2014/main" id="{83252DD2-0325-AEE0-9908-F9E79E52C695}"/>
              </a:ext>
            </a:extLst>
          </p:cNvPr>
          <p:cNvSpPr/>
          <p:nvPr/>
        </p:nvSpPr>
        <p:spPr>
          <a:xfrm>
            <a:off x="8160785" y="191866"/>
            <a:ext cx="1252147" cy="877336"/>
          </a:xfrm>
          <a:custGeom>
            <a:avLst/>
            <a:gdLst/>
            <a:ahLst/>
            <a:cxnLst/>
            <a:rect l="l" t="t" r="r" b="b"/>
            <a:pathLst>
              <a:path w="34321" h="28252" extrusionOk="0">
                <a:moveTo>
                  <a:pt x="31579" y="25840"/>
                </a:moveTo>
                <a:cubicBezTo>
                  <a:pt x="31808" y="25840"/>
                  <a:pt x="31977" y="25895"/>
                  <a:pt x="32205" y="25955"/>
                </a:cubicBezTo>
                <a:cubicBezTo>
                  <a:pt x="32150" y="26009"/>
                  <a:pt x="32150" y="26124"/>
                  <a:pt x="32264" y="26124"/>
                </a:cubicBezTo>
                <a:lnTo>
                  <a:pt x="32319" y="26183"/>
                </a:lnTo>
                <a:cubicBezTo>
                  <a:pt x="32264" y="26183"/>
                  <a:pt x="32205" y="26124"/>
                  <a:pt x="32150" y="26124"/>
                </a:cubicBezTo>
                <a:cubicBezTo>
                  <a:pt x="32150" y="26069"/>
                  <a:pt x="32091" y="26069"/>
                  <a:pt x="32091" y="26069"/>
                </a:cubicBezTo>
                <a:cubicBezTo>
                  <a:pt x="31922" y="26009"/>
                  <a:pt x="31748" y="25955"/>
                  <a:pt x="31579" y="25840"/>
                </a:cubicBezTo>
                <a:close/>
                <a:moveTo>
                  <a:pt x="4057" y="23725"/>
                </a:moveTo>
                <a:cubicBezTo>
                  <a:pt x="4399" y="23725"/>
                  <a:pt x="4742" y="23840"/>
                  <a:pt x="5085" y="23899"/>
                </a:cubicBezTo>
                <a:cubicBezTo>
                  <a:pt x="5541" y="23954"/>
                  <a:pt x="6912" y="23899"/>
                  <a:pt x="7081" y="24356"/>
                </a:cubicBezTo>
                <a:cubicBezTo>
                  <a:pt x="7140" y="24639"/>
                  <a:pt x="7026" y="25096"/>
                  <a:pt x="7026" y="25384"/>
                </a:cubicBezTo>
                <a:cubicBezTo>
                  <a:pt x="6967" y="25667"/>
                  <a:pt x="6967" y="25955"/>
                  <a:pt x="6967" y="26297"/>
                </a:cubicBezTo>
                <a:cubicBezTo>
                  <a:pt x="5770" y="26238"/>
                  <a:pt x="4568" y="26238"/>
                  <a:pt x="3426" y="26183"/>
                </a:cubicBezTo>
                <a:lnTo>
                  <a:pt x="3426" y="26124"/>
                </a:lnTo>
                <a:cubicBezTo>
                  <a:pt x="3541" y="25553"/>
                  <a:pt x="3600" y="24982"/>
                  <a:pt x="3600" y="24411"/>
                </a:cubicBezTo>
                <a:cubicBezTo>
                  <a:pt x="3600" y="23840"/>
                  <a:pt x="3486" y="23785"/>
                  <a:pt x="4057" y="23725"/>
                </a:cubicBezTo>
                <a:close/>
                <a:moveTo>
                  <a:pt x="8451" y="22072"/>
                </a:moveTo>
                <a:cubicBezTo>
                  <a:pt x="9593" y="22072"/>
                  <a:pt x="10735" y="22127"/>
                  <a:pt x="11937" y="22241"/>
                </a:cubicBezTo>
                <a:cubicBezTo>
                  <a:pt x="12051" y="23611"/>
                  <a:pt x="12106" y="24982"/>
                  <a:pt x="11992" y="26352"/>
                </a:cubicBezTo>
                <a:cubicBezTo>
                  <a:pt x="10795" y="26352"/>
                  <a:pt x="9538" y="26352"/>
                  <a:pt x="8282" y="26297"/>
                </a:cubicBezTo>
                <a:cubicBezTo>
                  <a:pt x="8337" y="24927"/>
                  <a:pt x="8396" y="23497"/>
                  <a:pt x="8451" y="22072"/>
                </a:cubicBezTo>
                <a:close/>
                <a:moveTo>
                  <a:pt x="17245" y="19559"/>
                </a:moveTo>
                <a:cubicBezTo>
                  <a:pt x="17131" y="21843"/>
                  <a:pt x="16902" y="24127"/>
                  <a:pt x="16962" y="26411"/>
                </a:cubicBezTo>
                <a:lnTo>
                  <a:pt x="13819" y="26411"/>
                </a:lnTo>
                <a:cubicBezTo>
                  <a:pt x="13819" y="26352"/>
                  <a:pt x="13992" y="26352"/>
                  <a:pt x="13992" y="26352"/>
                </a:cubicBezTo>
                <a:lnTo>
                  <a:pt x="13992" y="19614"/>
                </a:lnTo>
                <a:cubicBezTo>
                  <a:pt x="14847" y="19559"/>
                  <a:pt x="16103" y="19559"/>
                  <a:pt x="17245" y="19559"/>
                </a:cubicBezTo>
                <a:close/>
                <a:moveTo>
                  <a:pt x="26475" y="9316"/>
                </a:moveTo>
                <a:cubicBezTo>
                  <a:pt x="27179" y="9316"/>
                  <a:pt x="27889" y="9344"/>
                  <a:pt x="28610" y="9395"/>
                </a:cubicBezTo>
                <a:cubicBezTo>
                  <a:pt x="28665" y="9395"/>
                  <a:pt x="28665" y="9395"/>
                  <a:pt x="28665" y="9336"/>
                </a:cubicBezTo>
                <a:lnTo>
                  <a:pt x="28665" y="9450"/>
                </a:lnTo>
                <a:cubicBezTo>
                  <a:pt x="28665" y="14991"/>
                  <a:pt x="28610" y="20701"/>
                  <a:pt x="28551" y="26352"/>
                </a:cubicBezTo>
                <a:cubicBezTo>
                  <a:pt x="27180" y="26411"/>
                  <a:pt x="25810" y="26411"/>
                  <a:pt x="24499" y="26411"/>
                </a:cubicBezTo>
                <a:cubicBezTo>
                  <a:pt x="24554" y="20756"/>
                  <a:pt x="24385" y="15105"/>
                  <a:pt x="23928" y="9450"/>
                </a:cubicBezTo>
                <a:cubicBezTo>
                  <a:pt x="24773" y="9357"/>
                  <a:pt x="25619" y="9316"/>
                  <a:pt x="26475" y="9316"/>
                </a:cubicBezTo>
                <a:close/>
                <a:moveTo>
                  <a:pt x="32655" y="26630"/>
                </a:moveTo>
                <a:cubicBezTo>
                  <a:pt x="32693" y="26630"/>
                  <a:pt x="32733" y="26633"/>
                  <a:pt x="32776" y="26640"/>
                </a:cubicBezTo>
                <a:lnTo>
                  <a:pt x="32835" y="26640"/>
                </a:lnTo>
                <a:cubicBezTo>
                  <a:pt x="32548" y="26754"/>
                  <a:pt x="32264" y="26923"/>
                  <a:pt x="31977" y="27037"/>
                </a:cubicBezTo>
                <a:cubicBezTo>
                  <a:pt x="32233" y="26834"/>
                  <a:pt x="32352" y="26630"/>
                  <a:pt x="32655" y="26630"/>
                </a:cubicBezTo>
                <a:close/>
                <a:moveTo>
                  <a:pt x="2278" y="0"/>
                </a:moveTo>
                <a:cubicBezTo>
                  <a:pt x="2214" y="0"/>
                  <a:pt x="2143" y="29"/>
                  <a:pt x="2115" y="86"/>
                </a:cubicBezTo>
                <a:cubicBezTo>
                  <a:pt x="1773" y="1059"/>
                  <a:pt x="1430" y="1972"/>
                  <a:pt x="1142" y="2886"/>
                </a:cubicBezTo>
                <a:cubicBezTo>
                  <a:pt x="1103" y="3008"/>
                  <a:pt x="1180" y="3101"/>
                  <a:pt x="1268" y="3101"/>
                </a:cubicBezTo>
                <a:cubicBezTo>
                  <a:pt x="1303" y="3101"/>
                  <a:pt x="1339" y="3087"/>
                  <a:pt x="1371" y="3055"/>
                </a:cubicBezTo>
                <a:cubicBezTo>
                  <a:pt x="1659" y="2772"/>
                  <a:pt x="1887" y="2543"/>
                  <a:pt x="2056" y="2201"/>
                </a:cubicBezTo>
                <a:lnTo>
                  <a:pt x="2056" y="2201"/>
                </a:lnTo>
                <a:cubicBezTo>
                  <a:pt x="1659" y="10195"/>
                  <a:pt x="1599" y="18189"/>
                  <a:pt x="1773" y="26183"/>
                </a:cubicBezTo>
                <a:cubicBezTo>
                  <a:pt x="1257" y="26124"/>
                  <a:pt x="686" y="26124"/>
                  <a:pt x="174" y="26124"/>
                </a:cubicBezTo>
                <a:cubicBezTo>
                  <a:pt x="0" y="26124"/>
                  <a:pt x="0" y="26411"/>
                  <a:pt x="174" y="26411"/>
                </a:cubicBezTo>
                <a:cubicBezTo>
                  <a:pt x="686" y="26411"/>
                  <a:pt x="1257" y="26466"/>
                  <a:pt x="1773" y="26466"/>
                </a:cubicBezTo>
                <a:cubicBezTo>
                  <a:pt x="1828" y="27037"/>
                  <a:pt x="1828" y="27553"/>
                  <a:pt x="1828" y="28124"/>
                </a:cubicBezTo>
                <a:cubicBezTo>
                  <a:pt x="1828" y="28209"/>
                  <a:pt x="1913" y="28251"/>
                  <a:pt x="1992" y="28251"/>
                </a:cubicBezTo>
                <a:cubicBezTo>
                  <a:pt x="2071" y="28251"/>
                  <a:pt x="2143" y="28209"/>
                  <a:pt x="2115" y="28124"/>
                </a:cubicBezTo>
                <a:lnTo>
                  <a:pt x="2115" y="26466"/>
                </a:lnTo>
                <a:cubicBezTo>
                  <a:pt x="3714" y="26526"/>
                  <a:pt x="5368" y="26580"/>
                  <a:pt x="6967" y="26580"/>
                </a:cubicBezTo>
                <a:cubicBezTo>
                  <a:pt x="6996" y="26610"/>
                  <a:pt x="7025" y="26625"/>
                  <a:pt x="7053" y="26625"/>
                </a:cubicBezTo>
                <a:cubicBezTo>
                  <a:pt x="7082" y="26625"/>
                  <a:pt x="7111" y="26610"/>
                  <a:pt x="7140" y="26580"/>
                </a:cubicBezTo>
                <a:cubicBezTo>
                  <a:pt x="10452" y="26695"/>
                  <a:pt x="13764" y="26695"/>
                  <a:pt x="17076" y="26754"/>
                </a:cubicBezTo>
                <a:lnTo>
                  <a:pt x="17245" y="26754"/>
                </a:lnTo>
                <a:cubicBezTo>
                  <a:pt x="22155" y="26754"/>
                  <a:pt x="27066" y="26695"/>
                  <a:pt x="31977" y="26640"/>
                </a:cubicBezTo>
                <a:lnTo>
                  <a:pt x="31977" y="26640"/>
                </a:lnTo>
                <a:cubicBezTo>
                  <a:pt x="31634" y="26868"/>
                  <a:pt x="31351" y="27266"/>
                  <a:pt x="31122" y="27553"/>
                </a:cubicBezTo>
                <a:cubicBezTo>
                  <a:pt x="31023" y="27652"/>
                  <a:pt x="31137" y="27792"/>
                  <a:pt x="31282" y="27792"/>
                </a:cubicBezTo>
                <a:cubicBezTo>
                  <a:pt x="31305" y="27792"/>
                  <a:pt x="31328" y="27789"/>
                  <a:pt x="31351" y="27782"/>
                </a:cubicBezTo>
                <a:cubicBezTo>
                  <a:pt x="32205" y="27211"/>
                  <a:pt x="33178" y="26754"/>
                  <a:pt x="34206" y="26411"/>
                </a:cubicBezTo>
                <a:cubicBezTo>
                  <a:pt x="34320" y="26352"/>
                  <a:pt x="34320" y="26183"/>
                  <a:pt x="34206" y="26124"/>
                </a:cubicBezTo>
                <a:cubicBezTo>
                  <a:pt x="33178" y="25781"/>
                  <a:pt x="32091" y="25553"/>
                  <a:pt x="31008" y="25438"/>
                </a:cubicBezTo>
                <a:cubicBezTo>
                  <a:pt x="30894" y="25438"/>
                  <a:pt x="30835" y="25612"/>
                  <a:pt x="30949" y="25726"/>
                </a:cubicBezTo>
                <a:cubicBezTo>
                  <a:pt x="31237" y="25955"/>
                  <a:pt x="31520" y="26183"/>
                  <a:pt x="31862" y="26297"/>
                </a:cubicBezTo>
                <a:cubicBezTo>
                  <a:pt x="30835" y="26352"/>
                  <a:pt x="29866" y="26352"/>
                  <a:pt x="28838" y="26352"/>
                </a:cubicBezTo>
                <a:cubicBezTo>
                  <a:pt x="28953" y="20701"/>
                  <a:pt x="28953" y="14991"/>
                  <a:pt x="29007" y="9450"/>
                </a:cubicBezTo>
                <a:cubicBezTo>
                  <a:pt x="29007" y="9324"/>
                  <a:pt x="28913" y="9259"/>
                  <a:pt x="28818" y="9259"/>
                </a:cubicBezTo>
                <a:cubicBezTo>
                  <a:pt x="28785" y="9259"/>
                  <a:pt x="28753" y="9266"/>
                  <a:pt x="28724" y="9281"/>
                </a:cubicBezTo>
                <a:cubicBezTo>
                  <a:pt x="28779" y="9222"/>
                  <a:pt x="28724" y="9108"/>
                  <a:pt x="28610" y="9108"/>
                </a:cubicBezTo>
                <a:cubicBezTo>
                  <a:pt x="27894" y="9056"/>
                  <a:pt x="27178" y="9028"/>
                  <a:pt x="26462" y="9028"/>
                </a:cubicBezTo>
                <a:cubicBezTo>
                  <a:pt x="25579" y="9028"/>
                  <a:pt x="24696" y="9071"/>
                  <a:pt x="23814" y="9167"/>
                </a:cubicBezTo>
                <a:cubicBezTo>
                  <a:pt x="23699" y="9167"/>
                  <a:pt x="23640" y="9222"/>
                  <a:pt x="23640" y="9336"/>
                </a:cubicBezTo>
                <a:cubicBezTo>
                  <a:pt x="23640" y="9336"/>
                  <a:pt x="23585" y="9395"/>
                  <a:pt x="23585" y="9450"/>
                </a:cubicBezTo>
                <a:cubicBezTo>
                  <a:pt x="24097" y="15105"/>
                  <a:pt x="24270" y="20756"/>
                  <a:pt x="24156" y="26411"/>
                </a:cubicBezTo>
                <a:lnTo>
                  <a:pt x="22726" y="26411"/>
                </a:lnTo>
                <a:lnTo>
                  <a:pt x="22726" y="26352"/>
                </a:lnTo>
                <a:cubicBezTo>
                  <a:pt x="22955" y="22241"/>
                  <a:pt x="22955" y="18130"/>
                  <a:pt x="22726" y="13963"/>
                </a:cubicBezTo>
                <a:cubicBezTo>
                  <a:pt x="22726" y="13877"/>
                  <a:pt x="22641" y="13833"/>
                  <a:pt x="22563" y="13833"/>
                </a:cubicBezTo>
                <a:cubicBezTo>
                  <a:pt x="22484" y="13833"/>
                  <a:pt x="22413" y="13877"/>
                  <a:pt x="22443" y="13963"/>
                </a:cubicBezTo>
                <a:lnTo>
                  <a:pt x="22443" y="14132"/>
                </a:lnTo>
                <a:cubicBezTo>
                  <a:pt x="22443" y="14078"/>
                  <a:pt x="22384" y="14078"/>
                  <a:pt x="22384" y="14078"/>
                </a:cubicBezTo>
                <a:cubicBezTo>
                  <a:pt x="21510" y="13994"/>
                  <a:pt x="20633" y="13940"/>
                  <a:pt x="19734" y="13940"/>
                </a:cubicBezTo>
                <a:cubicBezTo>
                  <a:pt x="19403" y="13940"/>
                  <a:pt x="19068" y="13947"/>
                  <a:pt x="18729" y="13963"/>
                </a:cubicBezTo>
                <a:cubicBezTo>
                  <a:pt x="18675" y="13963"/>
                  <a:pt x="18615" y="14018"/>
                  <a:pt x="18615" y="14078"/>
                </a:cubicBezTo>
                <a:cubicBezTo>
                  <a:pt x="18560" y="14078"/>
                  <a:pt x="18501" y="14132"/>
                  <a:pt x="18501" y="14247"/>
                </a:cubicBezTo>
                <a:lnTo>
                  <a:pt x="18501" y="26352"/>
                </a:lnTo>
                <a:lnTo>
                  <a:pt x="18844" y="26352"/>
                </a:lnTo>
                <a:lnTo>
                  <a:pt x="18844" y="14247"/>
                </a:lnTo>
                <a:cubicBezTo>
                  <a:pt x="20045" y="14247"/>
                  <a:pt x="21187" y="14247"/>
                  <a:pt x="22384" y="14420"/>
                </a:cubicBezTo>
                <a:lnTo>
                  <a:pt x="22443" y="14420"/>
                </a:lnTo>
                <a:cubicBezTo>
                  <a:pt x="22612" y="18358"/>
                  <a:pt x="22612" y="22355"/>
                  <a:pt x="22443" y="26352"/>
                </a:cubicBezTo>
                <a:lnTo>
                  <a:pt x="22443" y="26411"/>
                </a:lnTo>
                <a:lnTo>
                  <a:pt x="17304" y="26411"/>
                </a:lnTo>
                <a:cubicBezTo>
                  <a:pt x="17245" y="24013"/>
                  <a:pt x="17245" y="21670"/>
                  <a:pt x="17418" y="19272"/>
                </a:cubicBezTo>
                <a:cubicBezTo>
                  <a:pt x="17418" y="19187"/>
                  <a:pt x="17346" y="19145"/>
                  <a:pt x="17274" y="19145"/>
                </a:cubicBezTo>
                <a:cubicBezTo>
                  <a:pt x="17202" y="19145"/>
                  <a:pt x="17131" y="19187"/>
                  <a:pt x="17131" y="19272"/>
                </a:cubicBezTo>
                <a:cubicBezTo>
                  <a:pt x="16641" y="19249"/>
                  <a:pt x="16179" y="19236"/>
                  <a:pt x="15723" y="19236"/>
                </a:cubicBezTo>
                <a:cubicBezTo>
                  <a:pt x="15063" y="19236"/>
                  <a:pt x="14414" y="19263"/>
                  <a:pt x="13705" y="19331"/>
                </a:cubicBezTo>
                <a:cubicBezTo>
                  <a:pt x="13536" y="19331"/>
                  <a:pt x="13705" y="19445"/>
                  <a:pt x="13705" y="19559"/>
                </a:cubicBezTo>
                <a:lnTo>
                  <a:pt x="13705" y="26352"/>
                </a:lnTo>
                <a:cubicBezTo>
                  <a:pt x="13705" y="26352"/>
                  <a:pt x="13536" y="26352"/>
                  <a:pt x="13536" y="26411"/>
                </a:cubicBezTo>
                <a:cubicBezTo>
                  <a:pt x="13193" y="26411"/>
                  <a:pt x="12736" y="26411"/>
                  <a:pt x="12394" y="26352"/>
                </a:cubicBezTo>
                <a:lnTo>
                  <a:pt x="12334" y="26352"/>
                </a:lnTo>
                <a:cubicBezTo>
                  <a:pt x="12394" y="24982"/>
                  <a:pt x="12394" y="23556"/>
                  <a:pt x="12220" y="22186"/>
                </a:cubicBezTo>
                <a:cubicBezTo>
                  <a:pt x="12220" y="22072"/>
                  <a:pt x="12165" y="22012"/>
                  <a:pt x="12051" y="21958"/>
                </a:cubicBezTo>
                <a:cubicBezTo>
                  <a:pt x="10850" y="21843"/>
                  <a:pt x="9593" y="21784"/>
                  <a:pt x="8396" y="21784"/>
                </a:cubicBezTo>
                <a:lnTo>
                  <a:pt x="8337" y="21784"/>
                </a:lnTo>
                <a:cubicBezTo>
                  <a:pt x="8223" y="21784"/>
                  <a:pt x="8109" y="21843"/>
                  <a:pt x="8109" y="21958"/>
                </a:cubicBezTo>
                <a:cubicBezTo>
                  <a:pt x="8054" y="23383"/>
                  <a:pt x="7994" y="24867"/>
                  <a:pt x="7994" y="26297"/>
                </a:cubicBezTo>
                <a:lnTo>
                  <a:pt x="7254" y="26297"/>
                </a:lnTo>
                <a:cubicBezTo>
                  <a:pt x="7309" y="25726"/>
                  <a:pt x="7309" y="25096"/>
                  <a:pt x="7369" y="24525"/>
                </a:cubicBezTo>
                <a:cubicBezTo>
                  <a:pt x="7369" y="24242"/>
                  <a:pt x="7423" y="24068"/>
                  <a:pt x="7254" y="23899"/>
                </a:cubicBezTo>
                <a:cubicBezTo>
                  <a:pt x="6967" y="23611"/>
                  <a:pt x="6053" y="23725"/>
                  <a:pt x="5656" y="23671"/>
                </a:cubicBezTo>
                <a:cubicBezTo>
                  <a:pt x="4911" y="23556"/>
                  <a:pt x="4171" y="23442"/>
                  <a:pt x="3426" y="23383"/>
                </a:cubicBezTo>
                <a:cubicBezTo>
                  <a:pt x="3372" y="23383"/>
                  <a:pt x="3312" y="23442"/>
                  <a:pt x="3312" y="23497"/>
                </a:cubicBezTo>
                <a:cubicBezTo>
                  <a:pt x="3312" y="24356"/>
                  <a:pt x="3312" y="25210"/>
                  <a:pt x="3143" y="26069"/>
                </a:cubicBezTo>
                <a:cubicBezTo>
                  <a:pt x="3143" y="26124"/>
                  <a:pt x="3143" y="26183"/>
                  <a:pt x="3198" y="26183"/>
                </a:cubicBezTo>
                <a:lnTo>
                  <a:pt x="2115" y="26183"/>
                </a:lnTo>
                <a:cubicBezTo>
                  <a:pt x="1887" y="18303"/>
                  <a:pt x="1942" y="10423"/>
                  <a:pt x="2344" y="2543"/>
                </a:cubicBezTo>
                <a:lnTo>
                  <a:pt x="2686" y="3055"/>
                </a:lnTo>
                <a:cubicBezTo>
                  <a:pt x="2720" y="3088"/>
                  <a:pt x="2758" y="3102"/>
                  <a:pt x="2794" y="3102"/>
                </a:cubicBezTo>
                <a:cubicBezTo>
                  <a:pt x="2880" y="3102"/>
                  <a:pt x="2954" y="3022"/>
                  <a:pt x="2915" y="2941"/>
                </a:cubicBezTo>
                <a:lnTo>
                  <a:pt x="2399" y="86"/>
                </a:lnTo>
                <a:cubicBezTo>
                  <a:pt x="2399" y="29"/>
                  <a:pt x="2342" y="0"/>
                  <a:pt x="227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948;p26">
            <a:extLst>
              <a:ext uri="{FF2B5EF4-FFF2-40B4-BE49-F238E27FC236}">
                <a16:creationId xmlns:a16="http://schemas.microsoft.com/office/drawing/2014/main" id="{B3BEC987-6912-8438-7F5E-F234A0DCAB0F}"/>
              </a:ext>
            </a:extLst>
          </p:cNvPr>
          <p:cNvSpPr/>
          <p:nvPr/>
        </p:nvSpPr>
        <p:spPr>
          <a:xfrm>
            <a:off x="8433726" y="332893"/>
            <a:ext cx="660578" cy="440152"/>
          </a:xfrm>
          <a:custGeom>
            <a:avLst/>
            <a:gdLst/>
            <a:ahLst/>
            <a:cxnLst/>
            <a:rect l="l" t="t" r="r" b="b"/>
            <a:pathLst>
              <a:path w="19328" h="16836" extrusionOk="0">
                <a:moveTo>
                  <a:pt x="19151" y="1"/>
                </a:moveTo>
                <a:cubicBezTo>
                  <a:pt x="19135" y="1"/>
                  <a:pt x="19120" y="6"/>
                  <a:pt x="19110" y="17"/>
                </a:cubicBezTo>
                <a:cubicBezTo>
                  <a:pt x="18480" y="474"/>
                  <a:pt x="17854" y="871"/>
                  <a:pt x="17223" y="1214"/>
                </a:cubicBezTo>
                <a:cubicBezTo>
                  <a:pt x="16995" y="1273"/>
                  <a:pt x="16767" y="1387"/>
                  <a:pt x="16538" y="1501"/>
                </a:cubicBezTo>
                <a:cubicBezTo>
                  <a:pt x="16335" y="1603"/>
                  <a:pt x="16450" y="1794"/>
                  <a:pt x="16596" y="1794"/>
                </a:cubicBezTo>
                <a:cubicBezTo>
                  <a:pt x="16614" y="1794"/>
                  <a:pt x="16633" y="1791"/>
                  <a:pt x="16652" y="1785"/>
                </a:cubicBezTo>
                <a:cubicBezTo>
                  <a:pt x="16940" y="1670"/>
                  <a:pt x="17169" y="1556"/>
                  <a:pt x="17397" y="1442"/>
                </a:cubicBezTo>
                <a:cubicBezTo>
                  <a:pt x="17452" y="1442"/>
                  <a:pt x="17511" y="1387"/>
                  <a:pt x="17625" y="1328"/>
                </a:cubicBezTo>
                <a:lnTo>
                  <a:pt x="17625" y="1328"/>
                </a:lnTo>
                <a:cubicBezTo>
                  <a:pt x="11970" y="6640"/>
                  <a:pt x="6146" y="11720"/>
                  <a:pt x="93" y="16576"/>
                </a:cubicBezTo>
                <a:cubicBezTo>
                  <a:pt x="1" y="16668"/>
                  <a:pt x="97" y="16835"/>
                  <a:pt x="226" y="16835"/>
                </a:cubicBezTo>
                <a:cubicBezTo>
                  <a:pt x="257" y="16835"/>
                  <a:pt x="289" y="16826"/>
                  <a:pt x="322" y="16804"/>
                </a:cubicBezTo>
                <a:cubicBezTo>
                  <a:pt x="6319" y="11948"/>
                  <a:pt x="12084" y="6924"/>
                  <a:pt x="17680" y="1670"/>
                </a:cubicBezTo>
                <a:lnTo>
                  <a:pt x="17680" y="1670"/>
                </a:lnTo>
                <a:cubicBezTo>
                  <a:pt x="17452" y="2187"/>
                  <a:pt x="17338" y="2643"/>
                  <a:pt x="17397" y="3269"/>
                </a:cubicBezTo>
                <a:cubicBezTo>
                  <a:pt x="17431" y="3340"/>
                  <a:pt x="17511" y="3390"/>
                  <a:pt x="17580" y="3390"/>
                </a:cubicBezTo>
                <a:cubicBezTo>
                  <a:pt x="17622" y="3390"/>
                  <a:pt x="17659" y="3372"/>
                  <a:pt x="17680" y="3329"/>
                </a:cubicBezTo>
                <a:cubicBezTo>
                  <a:pt x="18425" y="2356"/>
                  <a:pt x="18936" y="1328"/>
                  <a:pt x="19279" y="186"/>
                </a:cubicBezTo>
                <a:cubicBezTo>
                  <a:pt x="19327" y="93"/>
                  <a:pt x="19222" y="1"/>
                  <a:pt x="19151" y="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765;p44">
            <a:extLst>
              <a:ext uri="{FF2B5EF4-FFF2-40B4-BE49-F238E27FC236}">
                <a16:creationId xmlns:a16="http://schemas.microsoft.com/office/drawing/2014/main" id="{859A3681-E0A7-DB3E-522C-3937D1908243}"/>
              </a:ext>
            </a:extLst>
          </p:cNvPr>
          <p:cNvGrpSpPr/>
          <p:nvPr/>
        </p:nvGrpSpPr>
        <p:grpSpPr>
          <a:xfrm>
            <a:off x="5727346" y="1710955"/>
            <a:ext cx="6245627" cy="4814152"/>
            <a:chOff x="4197475" y="1271675"/>
            <a:chExt cx="4489381" cy="3460432"/>
          </a:xfrm>
        </p:grpSpPr>
        <p:sp>
          <p:nvSpPr>
            <p:cNvPr id="13" name="Google Shape;1766;p44">
              <a:extLst>
                <a:ext uri="{FF2B5EF4-FFF2-40B4-BE49-F238E27FC236}">
                  <a16:creationId xmlns:a16="http://schemas.microsoft.com/office/drawing/2014/main" id="{9D1A0243-6D2C-858A-B3DE-55A311C139E3}"/>
                </a:ext>
              </a:extLst>
            </p:cNvPr>
            <p:cNvSpPr/>
            <p:nvPr/>
          </p:nvSpPr>
          <p:spPr>
            <a:xfrm>
              <a:off x="4643834" y="1271675"/>
              <a:ext cx="4043021" cy="3457464"/>
            </a:xfrm>
            <a:custGeom>
              <a:avLst/>
              <a:gdLst/>
              <a:ahLst/>
              <a:cxnLst/>
              <a:rect l="l" t="t" r="r" b="b"/>
              <a:pathLst>
                <a:path w="94199" h="80556" extrusionOk="0">
                  <a:moveTo>
                    <a:pt x="4301" y="0"/>
                  </a:moveTo>
                  <a:lnTo>
                    <a:pt x="4078" y="12"/>
                  </a:lnTo>
                  <a:lnTo>
                    <a:pt x="3855" y="24"/>
                  </a:lnTo>
                  <a:lnTo>
                    <a:pt x="3643" y="47"/>
                  </a:lnTo>
                  <a:lnTo>
                    <a:pt x="3432" y="94"/>
                  </a:lnTo>
                  <a:lnTo>
                    <a:pt x="3220" y="141"/>
                  </a:lnTo>
                  <a:lnTo>
                    <a:pt x="3020" y="200"/>
                  </a:lnTo>
                  <a:lnTo>
                    <a:pt x="2821" y="259"/>
                  </a:lnTo>
                  <a:lnTo>
                    <a:pt x="2621" y="341"/>
                  </a:lnTo>
                  <a:lnTo>
                    <a:pt x="2433" y="423"/>
                  </a:lnTo>
                  <a:lnTo>
                    <a:pt x="2257" y="517"/>
                  </a:lnTo>
                  <a:lnTo>
                    <a:pt x="2069" y="623"/>
                  </a:lnTo>
                  <a:lnTo>
                    <a:pt x="1892" y="740"/>
                  </a:lnTo>
                  <a:lnTo>
                    <a:pt x="1728" y="858"/>
                  </a:lnTo>
                  <a:lnTo>
                    <a:pt x="1563" y="987"/>
                  </a:lnTo>
                  <a:lnTo>
                    <a:pt x="1411" y="1116"/>
                  </a:lnTo>
                  <a:lnTo>
                    <a:pt x="1258" y="1257"/>
                  </a:lnTo>
                  <a:lnTo>
                    <a:pt x="1117" y="1410"/>
                  </a:lnTo>
                  <a:lnTo>
                    <a:pt x="987" y="1563"/>
                  </a:lnTo>
                  <a:lnTo>
                    <a:pt x="858" y="1727"/>
                  </a:lnTo>
                  <a:lnTo>
                    <a:pt x="741" y="1892"/>
                  </a:lnTo>
                  <a:lnTo>
                    <a:pt x="623" y="2068"/>
                  </a:lnTo>
                  <a:lnTo>
                    <a:pt x="517" y="2245"/>
                  </a:lnTo>
                  <a:lnTo>
                    <a:pt x="423" y="2433"/>
                  </a:lnTo>
                  <a:lnTo>
                    <a:pt x="341" y="2621"/>
                  </a:lnTo>
                  <a:lnTo>
                    <a:pt x="259" y="2820"/>
                  </a:lnTo>
                  <a:lnTo>
                    <a:pt x="200" y="3020"/>
                  </a:lnTo>
                  <a:lnTo>
                    <a:pt x="141" y="3220"/>
                  </a:lnTo>
                  <a:lnTo>
                    <a:pt x="94" y="3431"/>
                  </a:lnTo>
                  <a:lnTo>
                    <a:pt x="59" y="3643"/>
                  </a:lnTo>
                  <a:lnTo>
                    <a:pt x="24" y="3854"/>
                  </a:lnTo>
                  <a:lnTo>
                    <a:pt x="12" y="4078"/>
                  </a:lnTo>
                  <a:lnTo>
                    <a:pt x="0" y="4301"/>
                  </a:lnTo>
                  <a:lnTo>
                    <a:pt x="0" y="76254"/>
                  </a:lnTo>
                  <a:lnTo>
                    <a:pt x="12" y="76478"/>
                  </a:lnTo>
                  <a:lnTo>
                    <a:pt x="24" y="76701"/>
                  </a:lnTo>
                  <a:lnTo>
                    <a:pt x="59" y="76913"/>
                  </a:lnTo>
                  <a:lnTo>
                    <a:pt x="94" y="77124"/>
                  </a:lnTo>
                  <a:lnTo>
                    <a:pt x="141" y="77336"/>
                  </a:lnTo>
                  <a:lnTo>
                    <a:pt x="200" y="77535"/>
                  </a:lnTo>
                  <a:lnTo>
                    <a:pt x="259" y="77735"/>
                  </a:lnTo>
                  <a:lnTo>
                    <a:pt x="341" y="77935"/>
                  </a:lnTo>
                  <a:lnTo>
                    <a:pt x="423" y="78123"/>
                  </a:lnTo>
                  <a:lnTo>
                    <a:pt x="517" y="78311"/>
                  </a:lnTo>
                  <a:lnTo>
                    <a:pt x="623" y="78487"/>
                  </a:lnTo>
                  <a:lnTo>
                    <a:pt x="741" y="78664"/>
                  </a:lnTo>
                  <a:lnTo>
                    <a:pt x="858" y="78828"/>
                  </a:lnTo>
                  <a:lnTo>
                    <a:pt x="987" y="78993"/>
                  </a:lnTo>
                  <a:lnTo>
                    <a:pt x="1117" y="79145"/>
                  </a:lnTo>
                  <a:lnTo>
                    <a:pt x="1258" y="79298"/>
                  </a:lnTo>
                  <a:lnTo>
                    <a:pt x="1411" y="79439"/>
                  </a:lnTo>
                  <a:lnTo>
                    <a:pt x="1563" y="79568"/>
                  </a:lnTo>
                  <a:lnTo>
                    <a:pt x="1728" y="79698"/>
                  </a:lnTo>
                  <a:lnTo>
                    <a:pt x="1892" y="79815"/>
                  </a:lnTo>
                  <a:lnTo>
                    <a:pt x="2069" y="79933"/>
                  </a:lnTo>
                  <a:lnTo>
                    <a:pt x="2257" y="80038"/>
                  </a:lnTo>
                  <a:lnTo>
                    <a:pt x="2433" y="80132"/>
                  </a:lnTo>
                  <a:lnTo>
                    <a:pt x="2621" y="80215"/>
                  </a:lnTo>
                  <a:lnTo>
                    <a:pt x="2821" y="80297"/>
                  </a:lnTo>
                  <a:lnTo>
                    <a:pt x="3020" y="80356"/>
                  </a:lnTo>
                  <a:lnTo>
                    <a:pt x="3220" y="80414"/>
                  </a:lnTo>
                  <a:lnTo>
                    <a:pt x="3432" y="80461"/>
                  </a:lnTo>
                  <a:lnTo>
                    <a:pt x="3643" y="80508"/>
                  </a:lnTo>
                  <a:lnTo>
                    <a:pt x="3855" y="80532"/>
                  </a:lnTo>
                  <a:lnTo>
                    <a:pt x="4078" y="80544"/>
                  </a:lnTo>
                  <a:lnTo>
                    <a:pt x="4301" y="80555"/>
                  </a:lnTo>
                  <a:lnTo>
                    <a:pt x="89910" y="80555"/>
                  </a:lnTo>
                  <a:lnTo>
                    <a:pt x="90133" y="80544"/>
                  </a:lnTo>
                  <a:lnTo>
                    <a:pt x="90345" y="80532"/>
                  </a:lnTo>
                  <a:lnTo>
                    <a:pt x="90556" y="80508"/>
                  </a:lnTo>
                  <a:lnTo>
                    <a:pt x="90768" y="80461"/>
                  </a:lnTo>
                  <a:lnTo>
                    <a:pt x="90979" y="80414"/>
                  </a:lnTo>
                  <a:lnTo>
                    <a:pt x="91179" y="80356"/>
                  </a:lnTo>
                  <a:lnTo>
                    <a:pt x="91379" y="80297"/>
                  </a:lnTo>
                  <a:lnTo>
                    <a:pt x="91578" y="80215"/>
                  </a:lnTo>
                  <a:lnTo>
                    <a:pt x="91766" y="80132"/>
                  </a:lnTo>
                  <a:lnTo>
                    <a:pt x="91955" y="80038"/>
                  </a:lnTo>
                  <a:lnTo>
                    <a:pt x="92131" y="79933"/>
                  </a:lnTo>
                  <a:lnTo>
                    <a:pt x="92307" y="79815"/>
                  </a:lnTo>
                  <a:lnTo>
                    <a:pt x="92472" y="79698"/>
                  </a:lnTo>
                  <a:lnTo>
                    <a:pt x="92636" y="79568"/>
                  </a:lnTo>
                  <a:lnTo>
                    <a:pt x="92789" y="79439"/>
                  </a:lnTo>
                  <a:lnTo>
                    <a:pt x="92942" y="79298"/>
                  </a:lnTo>
                  <a:lnTo>
                    <a:pt x="93083" y="79145"/>
                  </a:lnTo>
                  <a:lnTo>
                    <a:pt x="93224" y="78993"/>
                  </a:lnTo>
                  <a:lnTo>
                    <a:pt x="93353" y="78828"/>
                  </a:lnTo>
                  <a:lnTo>
                    <a:pt x="93470" y="78664"/>
                  </a:lnTo>
                  <a:lnTo>
                    <a:pt x="93576" y="78487"/>
                  </a:lnTo>
                  <a:lnTo>
                    <a:pt x="93682" y="78311"/>
                  </a:lnTo>
                  <a:lnTo>
                    <a:pt x="93776" y="78123"/>
                  </a:lnTo>
                  <a:lnTo>
                    <a:pt x="93858" y="77935"/>
                  </a:lnTo>
                  <a:lnTo>
                    <a:pt x="93940" y="77735"/>
                  </a:lnTo>
                  <a:lnTo>
                    <a:pt x="94011" y="77535"/>
                  </a:lnTo>
                  <a:lnTo>
                    <a:pt x="94070" y="77336"/>
                  </a:lnTo>
                  <a:lnTo>
                    <a:pt x="94117" y="77124"/>
                  </a:lnTo>
                  <a:lnTo>
                    <a:pt x="94152" y="76913"/>
                  </a:lnTo>
                  <a:lnTo>
                    <a:pt x="94176" y="76701"/>
                  </a:lnTo>
                  <a:lnTo>
                    <a:pt x="94199" y="76478"/>
                  </a:lnTo>
                  <a:lnTo>
                    <a:pt x="94199" y="76254"/>
                  </a:lnTo>
                  <a:lnTo>
                    <a:pt x="94199" y="4301"/>
                  </a:lnTo>
                  <a:lnTo>
                    <a:pt x="94199" y="4078"/>
                  </a:lnTo>
                  <a:lnTo>
                    <a:pt x="94176" y="3854"/>
                  </a:lnTo>
                  <a:lnTo>
                    <a:pt x="94152" y="3643"/>
                  </a:lnTo>
                  <a:lnTo>
                    <a:pt x="94117" y="3431"/>
                  </a:lnTo>
                  <a:lnTo>
                    <a:pt x="94070" y="3220"/>
                  </a:lnTo>
                  <a:lnTo>
                    <a:pt x="94011" y="3020"/>
                  </a:lnTo>
                  <a:lnTo>
                    <a:pt x="93940" y="2820"/>
                  </a:lnTo>
                  <a:lnTo>
                    <a:pt x="93858" y="2621"/>
                  </a:lnTo>
                  <a:lnTo>
                    <a:pt x="93776" y="2433"/>
                  </a:lnTo>
                  <a:lnTo>
                    <a:pt x="93682" y="2245"/>
                  </a:lnTo>
                  <a:lnTo>
                    <a:pt x="93576" y="2068"/>
                  </a:lnTo>
                  <a:lnTo>
                    <a:pt x="93470" y="1892"/>
                  </a:lnTo>
                  <a:lnTo>
                    <a:pt x="93353" y="1727"/>
                  </a:lnTo>
                  <a:lnTo>
                    <a:pt x="93224" y="1563"/>
                  </a:lnTo>
                  <a:lnTo>
                    <a:pt x="93083" y="1410"/>
                  </a:lnTo>
                  <a:lnTo>
                    <a:pt x="92942" y="1257"/>
                  </a:lnTo>
                  <a:lnTo>
                    <a:pt x="92789" y="1116"/>
                  </a:lnTo>
                  <a:lnTo>
                    <a:pt x="92636" y="987"/>
                  </a:lnTo>
                  <a:lnTo>
                    <a:pt x="92472" y="858"/>
                  </a:lnTo>
                  <a:lnTo>
                    <a:pt x="92307" y="740"/>
                  </a:lnTo>
                  <a:lnTo>
                    <a:pt x="92131" y="623"/>
                  </a:lnTo>
                  <a:lnTo>
                    <a:pt x="91955" y="517"/>
                  </a:lnTo>
                  <a:lnTo>
                    <a:pt x="91766" y="423"/>
                  </a:lnTo>
                  <a:lnTo>
                    <a:pt x="91578" y="341"/>
                  </a:lnTo>
                  <a:lnTo>
                    <a:pt x="91379" y="259"/>
                  </a:lnTo>
                  <a:lnTo>
                    <a:pt x="91179" y="200"/>
                  </a:lnTo>
                  <a:lnTo>
                    <a:pt x="90979" y="141"/>
                  </a:lnTo>
                  <a:lnTo>
                    <a:pt x="90768" y="94"/>
                  </a:lnTo>
                  <a:lnTo>
                    <a:pt x="90556" y="47"/>
                  </a:lnTo>
                  <a:lnTo>
                    <a:pt x="90345" y="24"/>
                  </a:lnTo>
                  <a:lnTo>
                    <a:pt x="90133" y="12"/>
                  </a:lnTo>
                  <a:lnTo>
                    <a:pt x="8991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767;p44">
              <a:extLst>
                <a:ext uri="{FF2B5EF4-FFF2-40B4-BE49-F238E27FC236}">
                  <a16:creationId xmlns:a16="http://schemas.microsoft.com/office/drawing/2014/main" id="{0E082EA0-1F3F-8738-6DDC-23A7E4953470}"/>
                </a:ext>
              </a:extLst>
            </p:cNvPr>
            <p:cNvSpPr/>
            <p:nvPr/>
          </p:nvSpPr>
          <p:spPr>
            <a:xfrm>
              <a:off x="4643834" y="3926609"/>
              <a:ext cx="4043021" cy="802475"/>
            </a:xfrm>
            <a:custGeom>
              <a:avLst/>
              <a:gdLst/>
              <a:ahLst/>
              <a:cxnLst/>
              <a:rect l="l" t="t" r="r" b="b"/>
              <a:pathLst>
                <a:path w="94199" h="18697" extrusionOk="0">
                  <a:moveTo>
                    <a:pt x="0" y="0"/>
                  </a:moveTo>
                  <a:lnTo>
                    <a:pt x="0" y="14395"/>
                  </a:lnTo>
                  <a:lnTo>
                    <a:pt x="12" y="14619"/>
                  </a:lnTo>
                  <a:lnTo>
                    <a:pt x="24" y="14842"/>
                  </a:lnTo>
                  <a:lnTo>
                    <a:pt x="59" y="15054"/>
                  </a:lnTo>
                  <a:lnTo>
                    <a:pt x="94" y="15265"/>
                  </a:lnTo>
                  <a:lnTo>
                    <a:pt x="141" y="15477"/>
                  </a:lnTo>
                  <a:lnTo>
                    <a:pt x="200" y="15676"/>
                  </a:lnTo>
                  <a:lnTo>
                    <a:pt x="259" y="15876"/>
                  </a:lnTo>
                  <a:lnTo>
                    <a:pt x="341" y="16076"/>
                  </a:lnTo>
                  <a:lnTo>
                    <a:pt x="423" y="16264"/>
                  </a:lnTo>
                  <a:lnTo>
                    <a:pt x="517" y="16452"/>
                  </a:lnTo>
                  <a:lnTo>
                    <a:pt x="623" y="16628"/>
                  </a:lnTo>
                  <a:lnTo>
                    <a:pt x="741" y="16805"/>
                  </a:lnTo>
                  <a:lnTo>
                    <a:pt x="858" y="16969"/>
                  </a:lnTo>
                  <a:lnTo>
                    <a:pt x="987" y="17134"/>
                  </a:lnTo>
                  <a:lnTo>
                    <a:pt x="1117" y="17286"/>
                  </a:lnTo>
                  <a:lnTo>
                    <a:pt x="1258" y="17439"/>
                  </a:lnTo>
                  <a:lnTo>
                    <a:pt x="1411" y="17580"/>
                  </a:lnTo>
                  <a:lnTo>
                    <a:pt x="1563" y="17709"/>
                  </a:lnTo>
                  <a:lnTo>
                    <a:pt x="1728" y="17839"/>
                  </a:lnTo>
                  <a:lnTo>
                    <a:pt x="1892" y="17956"/>
                  </a:lnTo>
                  <a:lnTo>
                    <a:pt x="2069" y="18074"/>
                  </a:lnTo>
                  <a:lnTo>
                    <a:pt x="2257" y="18179"/>
                  </a:lnTo>
                  <a:lnTo>
                    <a:pt x="2433" y="18273"/>
                  </a:lnTo>
                  <a:lnTo>
                    <a:pt x="2621" y="18356"/>
                  </a:lnTo>
                  <a:lnTo>
                    <a:pt x="2821" y="18438"/>
                  </a:lnTo>
                  <a:lnTo>
                    <a:pt x="3020" y="18497"/>
                  </a:lnTo>
                  <a:lnTo>
                    <a:pt x="3220" y="18555"/>
                  </a:lnTo>
                  <a:lnTo>
                    <a:pt x="3432" y="18602"/>
                  </a:lnTo>
                  <a:lnTo>
                    <a:pt x="3643" y="18649"/>
                  </a:lnTo>
                  <a:lnTo>
                    <a:pt x="3855" y="18673"/>
                  </a:lnTo>
                  <a:lnTo>
                    <a:pt x="4078" y="18685"/>
                  </a:lnTo>
                  <a:lnTo>
                    <a:pt x="4301" y="18696"/>
                  </a:lnTo>
                  <a:lnTo>
                    <a:pt x="89910" y="18696"/>
                  </a:lnTo>
                  <a:lnTo>
                    <a:pt x="90133" y="18685"/>
                  </a:lnTo>
                  <a:lnTo>
                    <a:pt x="90345" y="18673"/>
                  </a:lnTo>
                  <a:lnTo>
                    <a:pt x="90556" y="18649"/>
                  </a:lnTo>
                  <a:lnTo>
                    <a:pt x="90768" y="18602"/>
                  </a:lnTo>
                  <a:lnTo>
                    <a:pt x="90979" y="18555"/>
                  </a:lnTo>
                  <a:lnTo>
                    <a:pt x="91179" y="18497"/>
                  </a:lnTo>
                  <a:lnTo>
                    <a:pt x="91379" y="18438"/>
                  </a:lnTo>
                  <a:lnTo>
                    <a:pt x="91578" y="18356"/>
                  </a:lnTo>
                  <a:lnTo>
                    <a:pt x="91766" y="18273"/>
                  </a:lnTo>
                  <a:lnTo>
                    <a:pt x="91955" y="18179"/>
                  </a:lnTo>
                  <a:lnTo>
                    <a:pt x="92131" y="18074"/>
                  </a:lnTo>
                  <a:lnTo>
                    <a:pt x="92307" y="17956"/>
                  </a:lnTo>
                  <a:lnTo>
                    <a:pt x="92472" y="17839"/>
                  </a:lnTo>
                  <a:lnTo>
                    <a:pt x="92636" y="17709"/>
                  </a:lnTo>
                  <a:lnTo>
                    <a:pt x="92789" y="17580"/>
                  </a:lnTo>
                  <a:lnTo>
                    <a:pt x="92942" y="17439"/>
                  </a:lnTo>
                  <a:lnTo>
                    <a:pt x="93083" y="17286"/>
                  </a:lnTo>
                  <a:lnTo>
                    <a:pt x="93224" y="17134"/>
                  </a:lnTo>
                  <a:lnTo>
                    <a:pt x="93353" y="16969"/>
                  </a:lnTo>
                  <a:lnTo>
                    <a:pt x="93470" y="16805"/>
                  </a:lnTo>
                  <a:lnTo>
                    <a:pt x="93576" y="16628"/>
                  </a:lnTo>
                  <a:lnTo>
                    <a:pt x="93682" y="16452"/>
                  </a:lnTo>
                  <a:lnTo>
                    <a:pt x="93776" y="16264"/>
                  </a:lnTo>
                  <a:lnTo>
                    <a:pt x="93858" y="16076"/>
                  </a:lnTo>
                  <a:lnTo>
                    <a:pt x="93940" y="15876"/>
                  </a:lnTo>
                  <a:lnTo>
                    <a:pt x="94011" y="15676"/>
                  </a:lnTo>
                  <a:lnTo>
                    <a:pt x="94070" y="15477"/>
                  </a:lnTo>
                  <a:lnTo>
                    <a:pt x="94117" y="15265"/>
                  </a:lnTo>
                  <a:lnTo>
                    <a:pt x="94152" y="15054"/>
                  </a:lnTo>
                  <a:lnTo>
                    <a:pt x="94176" y="14842"/>
                  </a:lnTo>
                  <a:lnTo>
                    <a:pt x="94199" y="14619"/>
                  </a:lnTo>
                  <a:lnTo>
                    <a:pt x="94199" y="14395"/>
                  </a:lnTo>
                  <a:lnTo>
                    <a:pt x="94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768;p44">
              <a:extLst>
                <a:ext uri="{FF2B5EF4-FFF2-40B4-BE49-F238E27FC236}">
                  <a16:creationId xmlns:a16="http://schemas.microsoft.com/office/drawing/2014/main" id="{56F274B7-A2CF-1A1C-9288-E216EF347A4A}"/>
                </a:ext>
              </a:extLst>
            </p:cNvPr>
            <p:cNvSpPr/>
            <p:nvPr/>
          </p:nvSpPr>
          <p:spPr>
            <a:xfrm>
              <a:off x="4643834" y="1271675"/>
              <a:ext cx="4043021" cy="394435"/>
            </a:xfrm>
            <a:custGeom>
              <a:avLst/>
              <a:gdLst/>
              <a:ahLst/>
              <a:cxnLst/>
              <a:rect l="l" t="t" r="r" b="b"/>
              <a:pathLst>
                <a:path w="94199" h="9190" extrusionOk="0">
                  <a:moveTo>
                    <a:pt x="4301" y="0"/>
                  </a:moveTo>
                  <a:lnTo>
                    <a:pt x="4078" y="12"/>
                  </a:lnTo>
                  <a:lnTo>
                    <a:pt x="3855" y="24"/>
                  </a:lnTo>
                  <a:lnTo>
                    <a:pt x="3643" y="47"/>
                  </a:lnTo>
                  <a:lnTo>
                    <a:pt x="3432" y="94"/>
                  </a:lnTo>
                  <a:lnTo>
                    <a:pt x="3220" y="141"/>
                  </a:lnTo>
                  <a:lnTo>
                    <a:pt x="3020" y="200"/>
                  </a:lnTo>
                  <a:lnTo>
                    <a:pt x="2821" y="259"/>
                  </a:lnTo>
                  <a:lnTo>
                    <a:pt x="2621" y="341"/>
                  </a:lnTo>
                  <a:lnTo>
                    <a:pt x="2433" y="423"/>
                  </a:lnTo>
                  <a:lnTo>
                    <a:pt x="2257" y="517"/>
                  </a:lnTo>
                  <a:lnTo>
                    <a:pt x="2069" y="623"/>
                  </a:lnTo>
                  <a:lnTo>
                    <a:pt x="1892" y="740"/>
                  </a:lnTo>
                  <a:lnTo>
                    <a:pt x="1728" y="858"/>
                  </a:lnTo>
                  <a:lnTo>
                    <a:pt x="1563" y="987"/>
                  </a:lnTo>
                  <a:lnTo>
                    <a:pt x="1411" y="1116"/>
                  </a:lnTo>
                  <a:lnTo>
                    <a:pt x="1258" y="1257"/>
                  </a:lnTo>
                  <a:lnTo>
                    <a:pt x="1117" y="1410"/>
                  </a:lnTo>
                  <a:lnTo>
                    <a:pt x="987" y="1563"/>
                  </a:lnTo>
                  <a:lnTo>
                    <a:pt x="858" y="1727"/>
                  </a:lnTo>
                  <a:lnTo>
                    <a:pt x="741" y="1892"/>
                  </a:lnTo>
                  <a:lnTo>
                    <a:pt x="623" y="2068"/>
                  </a:lnTo>
                  <a:lnTo>
                    <a:pt x="517" y="2245"/>
                  </a:lnTo>
                  <a:lnTo>
                    <a:pt x="423" y="2433"/>
                  </a:lnTo>
                  <a:lnTo>
                    <a:pt x="341" y="2621"/>
                  </a:lnTo>
                  <a:lnTo>
                    <a:pt x="259" y="2820"/>
                  </a:lnTo>
                  <a:lnTo>
                    <a:pt x="200" y="3020"/>
                  </a:lnTo>
                  <a:lnTo>
                    <a:pt x="141" y="3220"/>
                  </a:lnTo>
                  <a:lnTo>
                    <a:pt x="94" y="3431"/>
                  </a:lnTo>
                  <a:lnTo>
                    <a:pt x="59" y="3643"/>
                  </a:lnTo>
                  <a:lnTo>
                    <a:pt x="24" y="3854"/>
                  </a:lnTo>
                  <a:lnTo>
                    <a:pt x="12" y="4078"/>
                  </a:lnTo>
                  <a:lnTo>
                    <a:pt x="0" y="4301"/>
                  </a:lnTo>
                  <a:lnTo>
                    <a:pt x="0" y="9190"/>
                  </a:lnTo>
                  <a:lnTo>
                    <a:pt x="94199" y="9190"/>
                  </a:lnTo>
                  <a:lnTo>
                    <a:pt x="94199" y="4301"/>
                  </a:lnTo>
                  <a:lnTo>
                    <a:pt x="94199" y="4078"/>
                  </a:lnTo>
                  <a:lnTo>
                    <a:pt x="94176" y="3854"/>
                  </a:lnTo>
                  <a:lnTo>
                    <a:pt x="94152" y="3643"/>
                  </a:lnTo>
                  <a:lnTo>
                    <a:pt x="94117" y="3431"/>
                  </a:lnTo>
                  <a:lnTo>
                    <a:pt x="94070" y="3220"/>
                  </a:lnTo>
                  <a:lnTo>
                    <a:pt x="94011" y="3020"/>
                  </a:lnTo>
                  <a:lnTo>
                    <a:pt x="93940" y="2820"/>
                  </a:lnTo>
                  <a:lnTo>
                    <a:pt x="93858" y="2621"/>
                  </a:lnTo>
                  <a:lnTo>
                    <a:pt x="93776" y="2433"/>
                  </a:lnTo>
                  <a:lnTo>
                    <a:pt x="93682" y="2245"/>
                  </a:lnTo>
                  <a:lnTo>
                    <a:pt x="93576" y="2068"/>
                  </a:lnTo>
                  <a:lnTo>
                    <a:pt x="93470" y="1892"/>
                  </a:lnTo>
                  <a:lnTo>
                    <a:pt x="93353" y="1727"/>
                  </a:lnTo>
                  <a:lnTo>
                    <a:pt x="93224" y="1563"/>
                  </a:lnTo>
                  <a:lnTo>
                    <a:pt x="93083" y="1410"/>
                  </a:lnTo>
                  <a:lnTo>
                    <a:pt x="92942" y="1257"/>
                  </a:lnTo>
                  <a:lnTo>
                    <a:pt x="92789" y="1116"/>
                  </a:lnTo>
                  <a:lnTo>
                    <a:pt x="92636" y="987"/>
                  </a:lnTo>
                  <a:lnTo>
                    <a:pt x="92472" y="858"/>
                  </a:lnTo>
                  <a:lnTo>
                    <a:pt x="92307" y="740"/>
                  </a:lnTo>
                  <a:lnTo>
                    <a:pt x="92131" y="623"/>
                  </a:lnTo>
                  <a:lnTo>
                    <a:pt x="91955" y="517"/>
                  </a:lnTo>
                  <a:lnTo>
                    <a:pt x="91766" y="423"/>
                  </a:lnTo>
                  <a:lnTo>
                    <a:pt x="91578" y="341"/>
                  </a:lnTo>
                  <a:lnTo>
                    <a:pt x="91379" y="259"/>
                  </a:lnTo>
                  <a:lnTo>
                    <a:pt x="91179" y="200"/>
                  </a:lnTo>
                  <a:lnTo>
                    <a:pt x="90979" y="141"/>
                  </a:lnTo>
                  <a:lnTo>
                    <a:pt x="90768" y="94"/>
                  </a:lnTo>
                  <a:lnTo>
                    <a:pt x="90556" y="47"/>
                  </a:lnTo>
                  <a:lnTo>
                    <a:pt x="90345" y="24"/>
                  </a:lnTo>
                  <a:lnTo>
                    <a:pt x="90133" y="12"/>
                  </a:lnTo>
                  <a:lnTo>
                    <a:pt x="89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769;p44">
              <a:extLst>
                <a:ext uri="{FF2B5EF4-FFF2-40B4-BE49-F238E27FC236}">
                  <a16:creationId xmlns:a16="http://schemas.microsoft.com/office/drawing/2014/main" id="{57CC85A8-49CB-E639-8EF8-CBEF618D6DB4}"/>
                </a:ext>
              </a:extLst>
            </p:cNvPr>
            <p:cNvSpPr/>
            <p:nvPr/>
          </p:nvSpPr>
          <p:spPr>
            <a:xfrm>
              <a:off x="6965892" y="2027180"/>
              <a:ext cx="940678" cy="1024930"/>
            </a:xfrm>
            <a:custGeom>
              <a:avLst/>
              <a:gdLst/>
              <a:ahLst/>
              <a:cxnLst/>
              <a:rect l="l" t="t" r="r" b="b"/>
              <a:pathLst>
                <a:path w="21917" h="23880" extrusionOk="0">
                  <a:moveTo>
                    <a:pt x="7968" y="1"/>
                  </a:moveTo>
                  <a:lnTo>
                    <a:pt x="7568" y="24"/>
                  </a:lnTo>
                  <a:lnTo>
                    <a:pt x="7181" y="71"/>
                  </a:lnTo>
                  <a:lnTo>
                    <a:pt x="6816" y="142"/>
                  </a:lnTo>
                  <a:lnTo>
                    <a:pt x="6475" y="224"/>
                  </a:lnTo>
                  <a:lnTo>
                    <a:pt x="6146" y="318"/>
                  </a:lnTo>
                  <a:lnTo>
                    <a:pt x="5853" y="447"/>
                  </a:lnTo>
                  <a:lnTo>
                    <a:pt x="5712" y="506"/>
                  </a:lnTo>
                  <a:lnTo>
                    <a:pt x="5582" y="588"/>
                  </a:lnTo>
                  <a:lnTo>
                    <a:pt x="5453" y="659"/>
                  </a:lnTo>
                  <a:lnTo>
                    <a:pt x="5336" y="741"/>
                  </a:lnTo>
                  <a:lnTo>
                    <a:pt x="5218" y="835"/>
                  </a:lnTo>
                  <a:lnTo>
                    <a:pt x="5112" y="917"/>
                  </a:lnTo>
                  <a:lnTo>
                    <a:pt x="5018" y="1023"/>
                  </a:lnTo>
                  <a:lnTo>
                    <a:pt x="4936" y="1117"/>
                  </a:lnTo>
                  <a:lnTo>
                    <a:pt x="4807" y="1293"/>
                  </a:lnTo>
                  <a:lnTo>
                    <a:pt x="4701" y="1493"/>
                  </a:lnTo>
                  <a:lnTo>
                    <a:pt x="4595" y="1728"/>
                  </a:lnTo>
                  <a:lnTo>
                    <a:pt x="4501" y="1975"/>
                  </a:lnTo>
                  <a:lnTo>
                    <a:pt x="4419" y="2257"/>
                  </a:lnTo>
                  <a:lnTo>
                    <a:pt x="4337" y="2562"/>
                  </a:lnTo>
                  <a:lnTo>
                    <a:pt x="4266" y="2903"/>
                  </a:lnTo>
                  <a:lnTo>
                    <a:pt x="4196" y="3267"/>
                  </a:lnTo>
                  <a:lnTo>
                    <a:pt x="4137" y="3667"/>
                  </a:lnTo>
                  <a:lnTo>
                    <a:pt x="4090" y="4090"/>
                  </a:lnTo>
                  <a:lnTo>
                    <a:pt x="3984" y="5030"/>
                  </a:lnTo>
                  <a:lnTo>
                    <a:pt x="3878" y="6111"/>
                  </a:lnTo>
                  <a:lnTo>
                    <a:pt x="3773" y="7322"/>
                  </a:lnTo>
                  <a:lnTo>
                    <a:pt x="3749" y="7568"/>
                  </a:lnTo>
                  <a:lnTo>
                    <a:pt x="3726" y="7733"/>
                  </a:lnTo>
                  <a:lnTo>
                    <a:pt x="3679" y="7933"/>
                  </a:lnTo>
                  <a:lnTo>
                    <a:pt x="3632" y="8168"/>
                  </a:lnTo>
                  <a:lnTo>
                    <a:pt x="3561" y="8414"/>
                  </a:lnTo>
                  <a:lnTo>
                    <a:pt x="3514" y="8579"/>
                  </a:lnTo>
                  <a:lnTo>
                    <a:pt x="3385" y="8932"/>
                  </a:lnTo>
                  <a:lnTo>
                    <a:pt x="3267" y="9225"/>
                  </a:lnTo>
                  <a:lnTo>
                    <a:pt x="3126" y="9531"/>
                  </a:lnTo>
                  <a:lnTo>
                    <a:pt x="2985" y="9825"/>
                  </a:lnTo>
                  <a:lnTo>
                    <a:pt x="2833" y="10130"/>
                  </a:lnTo>
                  <a:lnTo>
                    <a:pt x="2527" y="10694"/>
                  </a:lnTo>
                  <a:lnTo>
                    <a:pt x="2221" y="11223"/>
                  </a:lnTo>
                  <a:lnTo>
                    <a:pt x="1951" y="11681"/>
                  </a:lnTo>
                  <a:lnTo>
                    <a:pt x="1716" y="12034"/>
                  </a:lnTo>
                  <a:lnTo>
                    <a:pt x="1516" y="12351"/>
                  </a:lnTo>
                  <a:lnTo>
                    <a:pt x="1105" y="12939"/>
                  </a:lnTo>
                  <a:lnTo>
                    <a:pt x="764" y="13421"/>
                  </a:lnTo>
                  <a:lnTo>
                    <a:pt x="482" y="13820"/>
                  </a:lnTo>
                  <a:lnTo>
                    <a:pt x="259" y="14149"/>
                  </a:lnTo>
                  <a:lnTo>
                    <a:pt x="177" y="14278"/>
                  </a:lnTo>
                  <a:lnTo>
                    <a:pt x="106" y="14408"/>
                  </a:lnTo>
                  <a:lnTo>
                    <a:pt x="59" y="14525"/>
                  </a:lnTo>
                  <a:lnTo>
                    <a:pt x="24" y="14631"/>
                  </a:lnTo>
                  <a:lnTo>
                    <a:pt x="0" y="14725"/>
                  </a:lnTo>
                  <a:lnTo>
                    <a:pt x="0" y="14819"/>
                  </a:lnTo>
                  <a:lnTo>
                    <a:pt x="12" y="14901"/>
                  </a:lnTo>
                  <a:lnTo>
                    <a:pt x="47" y="14983"/>
                  </a:lnTo>
                  <a:lnTo>
                    <a:pt x="106" y="15089"/>
                  </a:lnTo>
                  <a:lnTo>
                    <a:pt x="188" y="15183"/>
                  </a:lnTo>
                  <a:lnTo>
                    <a:pt x="283" y="15254"/>
                  </a:lnTo>
                  <a:lnTo>
                    <a:pt x="400" y="15324"/>
                  </a:lnTo>
                  <a:lnTo>
                    <a:pt x="541" y="15383"/>
                  </a:lnTo>
                  <a:lnTo>
                    <a:pt x="694" y="15442"/>
                  </a:lnTo>
                  <a:lnTo>
                    <a:pt x="1046" y="15559"/>
                  </a:lnTo>
                  <a:lnTo>
                    <a:pt x="1234" y="15606"/>
                  </a:lnTo>
                  <a:lnTo>
                    <a:pt x="1411" y="15653"/>
                  </a:lnTo>
                  <a:lnTo>
                    <a:pt x="1763" y="15724"/>
                  </a:lnTo>
                  <a:lnTo>
                    <a:pt x="2092" y="15759"/>
                  </a:lnTo>
                  <a:lnTo>
                    <a:pt x="2398" y="15783"/>
                  </a:lnTo>
                  <a:lnTo>
                    <a:pt x="2692" y="15783"/>
                  </a:lnTo>
                  <a:lnTo>
                    <a:pt x="2950" y="15759"/>
                  </a:lnTo>
                  <a:lnTo>
                    <a:pt x="3185" y="15736"/>
                  </a:lnTo>
                  <a:lnTo>
                    <a:pt x="3385" y="15712"/>
                  </a:lnTo>
                  <a:lnTo>
                    <a:pt x="3397" y="16347"/>
                  </a:lnTo>
                  <a:lnTo>
                    <a:pt x="3397" y="16969"/>
                  </a:lnTo>
                  <a:lnTo>
                    <a:pt x="3385" y="17557"/>
                  </a:lnTo>
                  <a:lnTo>
                    <a:pt x="3361" y="18109"/>
                  </a:lnTo>
                  <a:lnTo>
                    <a:pt x="3326" y="18638"/>
                  </a:lnTo>
                  <a:lnTo>
                    <a:pt x="3291" y="19132"/>
                  </a:lnTo>
                  <a:lnTo>
                    <a:pt x="3244" y="19602"/>
                  </a:lnTo>
                  <a:lnTo>
                    <a:pt x="3197" y="20037"/>
                  </a:lnTo>
                  <a:lnTo>
                    <a:pt x="3115" y="20624"/>
                  </a:lnTo>
                  <a:lnTo>
                    <a:pt x="3044" y="21118"/>
                  </a:lnTo>
                  <a:lnTo>
                    <a:pt x="2985" y="21552"/>
                  </a:lnTo>
                  <a:lnTo>
                    <a:pt x="2950" y="21917"/>
                  </a:lnTo>
                  <a:lnTo>
                    <a:pt x="2938" y="22081"/>
                  </a:lnTo>
                  <a:lnTo>
                    <a:pt x="2950" y="22234"/>
                  </a:lnTo>
                  <a:lnTo>
                    <a:pt x="2962" y="22375"/>
                  </a:lnTo>
                  <a:lnTo>
                    <a:pt x="2974" y="22516"/>
                  </a:lnTo>
                  <a:lnTo>
                    <a:pt x="3009" y="22645"/>
                  </a:lnTo>
                  <a:lnTo>
                    <a:pt x="3056" y="22763"/>
                  </a:lnTo>
                  <a:lnTo>
                    <a:pt x="3115" y="22892"/>
                  </a:lnTo>
                  <a:lnTo>
                    <a:pt x="3197" y="23010"/>
                  </a:lnTo>
                  <a:lnTo>
                    <a:pt x="3267" y="23092"/>
                  </a:lnTo>
                  <a:lnTo>
                    <a:pt x="3338" y="23186"/>
                  </a:lnTo>
                  <a:lnTo>
                    <a:pt x="3420" y="23256"/>
                  </a:lnTo>
                  <a:lnTo>
                    <a:pt x="3502" y="23339"/>
                  </a:lnTo>
                  <a:lnTo>
                    <a:pt x="3596" y="23397"/>
                  </a:lnTo>
                  <a:lnTo>
                    <a:pt x="3690" y="23468"/>
                  </a:lnTo>
                  <a:lnTo>
                    <a:pt x="3902" y="23574"/>
                  </a:lnTo>
                  <a:lnTo>
                    <a:pt x="4113" y="23656"/>
                  </a:lnTo>
                  <a:lnTo>
                    <a:pt x="4348" y="23726"/>
                  </a:lnTo>
                  <a:lnTo>
                    <a:pt x="4595" y="23785"/>
                  </a:lnTo>
                  <a:lnTo>
                    <a:pt x="4842" y="23832"/>
                  </a:lnTo>
                  <a:lnTo>
                    <a:pt x="5101" y="23856"/>
                  </a:lnTo>
                  <a:lnTo>
                    <a:pt x="5359" y="23879"/>
                  </a:lnTo>
                  <a:lnTo>
                    <a:pt x="5864" y="23879"/>
                  </a:lnTo>
                  <a:lnTo>
                    <a:pt x="6358" y="23868"/>
                  </a:lnTo>
                  <a:lnTo>
                    <a:pt x="6804" y="23844"/>
                  </a:lnTo>
                  <a:lnTo>
                    <a:pt x="7040" y="23820"/>
                  </a:lnTo>
                  <a:lnTo>
                    <a:pt x="7357" y="23785"/>
                  </a:lnTo>
                  <a:lnTo>
                    <a:pt x="7756" y="23726"/>
                  </a:lnTo>
                  <a:lnTo>
                    <a:pt x="8238" y="23632"/>
                  </a:lnTo>
                  <a:lnTo>
                    <a:pt x="8508" y="23562"/>
                  </a:lnTo>
                  <a:lnTo>
                    <a:pt x="8802" y="23480"/>
                  </a:lnTo>
                  <a:lnTo>
                    <a:pt x="9108" y="23386"/>
                  </a:lnTo>
                  <a:lnTo>
                    <a:pt x="9437" y="23280"/>
                  </a:lnTo>
                  <a:lnTo>
                    <a:pt x="9778" y="23162"/>
                  </a:lnTo>
                  <a:lnTo>
                    <a:pt x="10154" y="23021"/>
                  </a:lnTo>
                  <a:lnTo>
                    <a:pt x="10530" y="22857"/>
                  </a:lnTo>
                  <a:lnTo>
                    <a:pt x="10941" y="22681"/>
                  </a:lnTo>
                  <a:lnTo>
                    <a:pt x="11423" y="22457"/>
                  </a:lnTo>
                  <a:lnTo>
                    <a:pt x="11940" y="22211"/>
                  </a:lnTo>
                  <a:lnTo>
                    <a:pt x="12492" y="21929"/>
                  </a:lnTo>
                  <a:lnTo>
                    <a:pt x="12786" y="21764"/>
                  </a:lnTo>
                  <a:lnTo>
                    <a:pt x="13068" y="21599"/>
                  </a:lnTo>
                  <a:lnTo>
                    <a:pt x="13373" y="21411"/>
                  </a:lnTo>
                  <a:lnTo>
                    <a:pt x="13667" y="21223"/>
                  </a:lnTo>
                  <a:lnTo>
                    <a:pt x="13973" y="21012"/>
                  </a:lnTo>
                  <a:lnTo>
                    <a:pt x="14278" y="20789"/>
                  </a:lnTo>
                  <a:lnTo>
                    <a:pt x="14584" y="20542"/>
                  </a:lnTo>
                  <a:lnTo>
                    <a:pt x="14901" y="20283"/>
                  </a:lnTo>
                  <a:lnTo>
                    <a:pt x="15207" y="20013"/>
                  </a:lnTo>
                  <a:lnTo>
                    <a:pt x="15524" y="19708"/>
                  </a:lnTo>
                  <a:lnTo>
                    <a:pt x="15935" y="19284"/>
                  </a:lnTo>
                  <a:lnTo>
                    <a:pt x="16311" y="18861"/>
                  </a:lnTo>
                  <a:lnTo>
                    <a:pt x="16664" y="18438"/>
                  </a:lnTo>
                  <a:lnTo>
                    <a:pt x="16981" y="18004"/>
                  </a:lnTo>
                  <a:lnTo>
                    <a:pt x="17275" y="17569"/>
                  </a:lnTo>
                  <a:lnTo>
                    <a:pt x="17545" y="17146"/>
                  </a:lnTo>
                  <a:lnTo>
                    <a:pt x="17780" y="16723"/>
                  </a:lnTo>
                  <a:lnTo>
                    <a:pt x="18004" y="16311"/>
                  </a:lnTo>
                  <a:lnTo>
                    <a:pt x="18203" y="15900"/>
                  </a:lnTo>
                  <a:lnTo>
                    <a:pt x="18380" y="15512"/>
                  </a:lnTo>
                  <a:lnTo>
                    <a:pt x="18544" y="15125"/>
                  </a:lnTo>
                  <a:lnTo>
                    <a:pt x="18673" y="14760"/>
                  </a:lnTo>
                  <a:lnTo>
                    <a:pt x="18803" y="14419"/>
                  </a:lnTo>
                  <a:lnTo>
                    <a:pt x="18908" y="14090"/>
                  </a:lnTo>
                  <a:lnTo>
                    <a:pt x="19073" y="13515"/>
                  </a:lnTo>
                  <a:lnTo>
                    <a:pt x="19296" y="13374"/>
                  </a:lnTo>
                  <a:lnTo>
                    <a:pt x="19590" y="13186"/>
                  </a:lnTo>
                  <a:lnTo>
                    <a:pt x="19743" y="13056"/>
                  </a:lnTo>
                  <a:lnTo>
                    <a:pt x="19919" y="12927"/>
                  </a:lnTo>
                  <a:lnTo>
                    <a:pt x="20083" y="12774"/>
                  </a:lnTo>
                  <a:lnTo>
                    <a:pt x="20260" y="12610"/>
                  </a:lnTo>
                  <a:lnTo>
                    <a:pt x="20436" y="12433"/>
                  </a:lnTo>
                  <a:lnTo>
                    <a:pt x="20612" y="12234"/>
                  </a:lnTo>
                  <a:lnTo>
                    <a:pt x="20789" y="12010"/>
                  </a:lnTo>
                  <a:lnTo>
                    <a:pt x="20953" y="11787"/>
                  </a:lnTo>
                  <a:lnTo>
                    <a:pt x="21118" y="11529"/>
                  </a:lnTo>
                  <a:lnTo>
                    <a:pt x="21270" y="11270"/>
                  </a:lnTo>
                  <a:lnTo>
                    <a:pt x="21400" y="10976"/>
                  </a:lnTo>
                  <a:lnTo>
                    <a:pt x="21529" y="10671"/>
                  </a:lnTo>
                  <a:lnTo>
                    <a:pt x="21611" y="10424"/>
                  </a:lnTo>
                  <a:lnTo>
                    <a:pt x="21729" y="10071"/>
                  </a:lnTo>
                  <a:lnTo>
                    <a:pt x="21776" y="9872"/>
                  </a:lnTo>
                  <a:lnTo>
                    <a:pt x="21823" y="9648"/>
                  </a:lnTo>
                  <a:lnTo>
                    <a:pt x="21870" y="9413"/>
                  </a:lnTo>
                  <a:lnTo>
                    <a:pt x="21893" y="9155"/>
                  </a:lnTo>
                  <a:lnTo>
                    <a:pt x="21917" y="8896"/>
                  </a:lnTo>
                  <a:lnTo>
                    <a:pt x="21917" y="8638"/>
                  </a:lnTo>
                  <a:lnTo>
                    <a:pt x="21893" y="8367"/>
                  </a:lnTo>
                  <a:lnTo>
                    <a:pt x="21858" y="8097"/>
                  </a:lnTo>
                  <a:lnTo>
                    <a:pt x="21787" y="7827"/>
                  </a:lnTo>
                  <a:lnTo>
                    <a:pt x="21740" y="7698"/>
                  </a:lnTo>
                  <a:lnTo>
                    <a:pt x="21693" y="7568"/>
                  </a:lnTo>
                  <a:lnTo>
                    <a:pt x="21635" y="7439"/>
                  </a:lnTo>
                  <a:lnTo>
                    <a:pt x="21564" y="7310"/>
                  </a:lnTo>
                  <a:lnTo>
                    <a:pt x="21482" y="7181"/>
                  </a:lnTo>
                  <a:lnTo>
                    <a:pt x="21400" y="7063"/>
                  </a:lnTo>
                  <a:lnTo>
                    <a:pt x="21329" y="6969"/>
                  </a:lnTo>
                  <a:lnTo>
                    <a:pt x="21223" y="6852"/>
                  </a:lnTo>
                  <a:lnTo>
                    <a:pt x="21094" y="6711"/>
                  </a:lnTo>
                  <a:lnTo>
                    <a:pt x="20918" y="6570"/>
                  </a:lnTo>
                  <a:lnTo>
                    <a:pt x="20718" y="6429"/>
                  </a:lnTo>
                  <a:lnTo>
                    <a:pt x="20601" y="6358"/>
                  </a:lnTo>
                  <a:lnTo>
                    <a:pt x="20483" y="6287"/>
                  </a:lnTo>
                  <a:lnTo>
                    <a:pt x="20354" y="6229"/>
                  </a:lnTo>
                  <a:lnTo>
                    <a:pt x="20213" y="6170"/>
                  </a:lnTo>
                  <a:lnTo>
                    <a:pt x="20072" y="6123"/>
                  </a:lnTo>
                  <a:lnTo>
                    <a:pt x="19907" y="6088"/>
                  </a:lnTo>
                  <a:lnTo>
                    <a:pt x="19707" y="6064"/>
                  </a:lnTo>
                  <a:lnTo>
                    <a:pt x="19508" y="6041"/>
                  </a:lnTo>
                  <a:lnTo>
                    <a:pt x="19308" y="6052"/>
                  </a:lnTo>
                  <a:lnTo>
                    <a:pt x="19108" y="6064"/>
                  </a:lnTo>
                  <a:lnTo>
                    <a:pt x="18897" y="6111"/>
                  </a:lnTo>
                  <a:lnTo>
                    <a:pt x="18697" y="6158"/>
                  </a:lnTo>
                  <a:lnTo>
                    <a:pt x="18497" y="6229"/>
                  </a:lnTo>
                  <a:lnTo>
                    <a:pt x="18309" y="6311"/>
                  </a:lnTo>
                  <a:lnTo>
                    <a:pt x="18109" y="6417"/>
                  </a:lnTo>
                  <a:lnTo>
                    <a:pt x="17921" y="6523"/>
                  </a:lnTo>
                  <a:lnTo>
                    <a:pt x="17745" y="6664"/>
                  </a:lnTo>
                  <a:lnTo>
                    <a:pt x="17569" y="6805"/>
                  </a:lnTo>
                  <a:lnTo>
                    <a:pt x="17404" y="6957"/>
                  </a:lnTo>
                  <a:lnTo>
                    <a:pt x="17240" y="7134"/>
                  </a:lnTo>
                  <a:lnTo>
                    <a:pt x="17087" y="7310"/>
                  </a:lnTo>
                  <a:lnTo>
                    <a:pt x="16946" y="7510"/>
                  </a:lnTo>
                  <a:lnTo>
                    <a:pt x="16958" y="7204"/>
                  </a:lnTo>
                  <a:lnTo>
                    <a:pt x="16969" y="6863"/>
                  </a:lnTo>
                  <a:lnTo>
                    <a:pt x="16958" y="6487"/>
                  </a:lnTo>
                  <a:lnTo>
                    <a:pt x="16922" y="6099"/>
                  </a:lnTo>
                  <a:lnTo>
                    <a:pt x="16887" y="5888"/>
                  </a:lnTo>
                  <a:lnTo>
                    <a:pt x="16852" y="5676"/>
                  </a:lnTo>
                  <a:lnTo>
                    <a:pt x="16805" y="5465"/>
                  </a:lnTo>
                  <a:lnTo>
                    <a:pt x="16758" y="5242"/>
                  </a:lnTo>
                  <a:lnTo>
                    <a:pt x="16687" y="5018"/>
                  </a:lnTo>
                  <a:lnTo>
                    <a:pt x="16617" y="4795"/>
                  </a:lnTo>
                  <a:lnTo>
                    <a:pt x="16523" y="4572"/>
                  </a:lnTo>
                  <a:lnTo>
                    <a:pt x="16429" y="4349"/>
                  </a:lnTo>
                  <a:lnTo>
                    <a:pt x="16323" y="4149"/>
                  </a:lnTo>
                  <a:lnTo>
                    <a:pt x="16217" y="3949"/>
                  </a:lnTo>
                  <a:lnTo>
                    <a:pt x="16100" y="3749"/>
                  </a:lnTo>
                  <a:lnTo>
                    <a:pt x="15982" y="3561"/>
                  </a:lnTo>
                  <a:lnTo>
                    <a:pt x="15841" y="3385"/>
                  </a:lnTo>
                  <a:lnTo>
                    <a:pt x="15712" y="3197"/>
                  </a:lnTo>
                  <a:lnTo>
                    <a:pt x="15559" y="3032"/>
                  </a:lnTo>
                  <a:lnTo>
                    <a:pt x="15418" y="2856"/>
                  </a:lnTo>
                  <a:lnTo>
                    <a:pt x="15254" y="2692"/>
                  </a:lnTo>
                  <a:lnTo>
                    <a:pt x="15089" y="2539"/>
                  </a:lnTo>
                  <a:lnTo>
                    <a:pt x="14925" y="2374"/>
                  </a:lnTo>
                  <a:lnTo>
                    <a:pt x="14748" y="2233"/>
                  </a:lnTo>
                  <a:lnTo>
                    <a:pt x="14384" y="1951"/>
                  </a:lnTo>
                  <a:lnTo>
                    <a:pt x="14008" y="1681"/>
                  </a:lnTo>
                  <a:lnTo>
                    <a:pt x="13609" y="1434"/>
                  </a:lnTo>
                  <a:lnTo>
                    <a:pt x="13209" y="1211"/>
                  </a:lnTo>
                  <a:lnTo>
                    <a:pt x="12786" y="999"/>
                  </a:lnTo>
                  <a:lnTo>
                    <a:pt x="12351" y="811"/>
                  </a:lnTo>
                  <a:lnTo>
                    <a:pt x="11916" y="647"/>
                  </a:lnTo>
                  <a:lnTo>
                    <a:pt x="11470" y="494"/>
                  </a:lnTo>
                  <a:lnTo>
                    <a:pt x="11023" y="365"/>
                  </a:lnTo>
                  <a:lnTo>
                    <a:pt x="10565" y="259"/>
                  </a:lnTo>
                  <a:lnTo>
                    <a:pt x="10118" y="165"/>
                  </a:lnTo>
                  <a:lnTo>
                    <a:pt x="9672" y="95"/>
                  </a:lnTo>
                  <a:lnTo>
                    <a:pt x="9237" y="48"/>
                  </a:lnTo>
                  <a:lnTo>
                    <a:pt x="8802" y="12"/>
                  </a:lnTo>
                  <a:lnTo>
                    <a:pt x="8379" y="1"/>
                  </a:lnTo>
                  <a:close/>
                </a:path>
              </a:pathLst>
            </a:custGeom>
            <a:solidFill>
              <a:srgbClr val="BB755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770;p44">
              <a:extLst>
                <a:ext uri="{FF2B5EF4-FFF2-40B4-BE49-F238E27FC236}">
                  <a16:creationId xmlns:a16="http://schemas.microsoft.com/office/drawing/2014/main" id="{5FD2442E-C4BD-EAF5-4537-6ABA1AAE2A4B}"/>
                </a:ext>
              </a:extLst>
            </p:cNvPr>
            <p:cNvSpPr/>
            <p:nvPr/>
          </p:nvSpPr>
          <p:spPr>
            <a:xfrm>
              <a:off x="7075336" y="1741725"/>
              <a:ext cx="1320992" cy="1796588"/>
            </a:xfrm>
            <a:custGeom>
              <a:avLst/>
              <a:gdLst/>
              <a:ahLst/>
              <a:cxnLst/>
              <a:rect l="l" t="t" r="r" b="b"/>
              <a:pathLst>
                <a:path w="30778" h="41859" extrusionOk="0">
                  <a:moveTo>
                    <a:pt x="11047" y="0"/>
                  </a:moveTo>
                  <a:lnTo>
                    <a:pt x="10647" y="24"/>
                  </a:lnTo>
                  <a:lnTo>
                    <a:pt x="10248" y="47"/>
                  </a:lnTo>
                  <a:lnTo>
                    <a:pt x="9836" y="94"/>
                  </a:lnTo>
                  <a:lnTo>
                    <a:pt x="9413" y="153"/>
                  </a:lnTo>
                  <a:lnTo>
                    <a:pt x="8990" y="224"/>
                  </a:lnTo>
                  <a:lnTo>
                    <a:pt x="8555" y="318"/>
                  </a:lnTo>
                  <a:lnTo>
                    <a:pt x="8121" y="435"/>
                  </a:lnTo>
                  <a:lnTo>
                    <a:pt x="7686" y="564"/>
                  </a:lnTo>
                  <a:lnTo>
                    <a:pt x="7251" y="717"/>
                  </a:lnTo>
                  <a:lnTo>
                    <a:pt x="6805" y="893"/>
                  </a:lnTo>
                  <a:lnTo>
                    <a:pt x="6370" y="1093"/>
                  </a:lnTo>
                  <a:lnTo>
                    <a:pt x="5923" y="1316"/>
                  </a:lnTo>
                  <a:lnTo>
                    <a:pt x="5488" y="1563"/>
                  </a:lnTo>
                  <a:lnTo>
                    <a:pt x="5054" y="1845"/>
                  </a:lnTo>
                  <a:lnTo>
                    <a:pt x="4619" y="2139"/>
                  </a:lnTo>
                  <a:lnTo>
                    <a:pt x="4196" y="2480"/>
                  </a:lnTo>
                  <a:lnTo>
                    <a:pt x="3820" y="2797"/>
                  </a:lnTo>
                  <a:lnTo>
                    <a:pt x="3467" y="3126"/>
                  </a:lnTo>
                  <a:lnTo>
                    <a:pt x="3138" y="3467"/>
                  </a:lnTo>
                  <a:lnTo>
                    <a:pt x="2821" y="3819"/>
                  </a:lnTo>
                  <a:lnTo>
                    <a:pt x="2539" y="4172"/>
                  </a:lnTo>
                  <a:lnTo>
                    <a:pt x="2269" y="4525"/>
                  </a:lnTo>
                  <a:lnTo>
                    <a:pt x="2022" y="4877"/>
                  </a:lnTo>
                  <a:lnTo>
                    <a:pt x="1787" y="5241"/>
                  </a:lnTo>
                  <a:lnTo>
                    <a:pt x="1575" y="5606"/>
                  </a:lnTo>
                  <a:lnTo>
                    <a:pt x="1387" y="5958"/>
                  </a:lnTo>
                  <a:lnTo>
                    <a:pt x="1211" y="6322"/>
                  </a:lnTo>
                  <a:lnTo>
                    <a:pt x="1046" y="6687"/>
                  </a:lnTo>
                  <a:lnTo>
                    <a:pt x="894" y="7039"/>
                  </a:lnTo>
                  <a:lnTo>
                    <a:pt x="764" y="7380"/>
                  </a:lnTo>
                  <a:lnTo>
                    <a:pt x="647" y="7733"/>
                  </a:lnTo>
                  <a:lnTo>
                    <a:pt x="541" y="8062"/>
                  </a:lnTo>
                  <a:lnTo>
                    <a:pt x="447" y="8402"/>
                  </a:lnTo>
                  <a:lnTo>
                    <a:pt x="365" y="8720"/>
                  </a:lnTo>
                  <a:lnTo>
                    <a:pt x="294" y="9025"/>
                  </a:lnTo>
                  <a:lnTo>
                    <a:pt x="236" y="9331"/>
                  </a:lnTo>
                  <a:lnTo>
                    <a:pt x="130" y="9883"/>
                  </a:lnTo>
                  <a:lnTo>
                    <a:pt x="71" y="10388"/>
                  </a:lnTo>
                  <a:lnTo>
                    <a:pt x="24" y="10823"/>
                  </a:lnTo>
                  <a:lnTo>
                    <a:pt x="1" y="11188"/>
                  </a:lnTo>
                  <a:lnTo>
                    <a:pt x="1" y="11458"/>
                  </a:lnTo>
                  <a:lnTo>
                    <a:pt x="1" y="11646"/>
                  </a:lnTo>
                  <a:lnTo>
                    <a:pt x="6193" y="11646"/>
                  </a:lnTo>
                  <a:lnTo>
                    <a:pt x="7862" y="6875"/>
                  </a:lnTo>
                  <a:lnTo>
                    <a:pt x="7486" y="11646"/>
                  </a:lnTo>
                  <a:lnTo>
                    <a:pt x="14126" y="11646"/>
                  </a:lnTo>
                  <a:lnTo>
                    <a:pt x="14067" y="11716"/>
                  </a:lnTo>
                  <a:lnTo>
                    <a:pt x="13891" y="11904"/>
                  </a:lnTo>
                  <a:lnTo>
                    <a:pt x="13785" y="12045"/>
                  </a:lnTo>
                  <a:lnTo>
                    <a:pt x="13667" y="12210"/>
                  </a:lnTo>
                  <a:lnTo>
                    <a:pt x="13538" y="12386"/>
                  </a:lnTo>
                  <a:lnTo>
                    <a:pt x="13409" y="12586"/>
                  </a:lnTo>
                  <a:lnTo>
                    <a:pt x="13291" y="12809"/>
                  </a:lnTo>
                  <a:lnTo>
                    <a:pt x="13186" y="13032"/>
                  </a:lnTo>
                  <a:lnTo>
                    <a:pt x="13091" y="13279"/>
                  </a:lnTo>
                  <a:lnTo>
                    <a:pt x="13021" y="13526"/>
                  </a:lnTo>
                  <a:lnTo>
                    <a:pt x="12986" y="13644"/>
                  </a:lnTo>
                  <a:lnTo>
                    <a:pt x="12974" y="13773"/>
                  </a:lnTo>
                  <a:lnTo>
                    <a:pt x="12962" y="13902"/>
                  </a:lnTo>
                  <a:lnTo>
                    <a:pt x="12950" y="14031"/>
                  </a:lnTo>
                  <a:lnTo>
                    <a:pt x="12962" y="14161"/>
                  </a:lnTo>
                  <a:lnTo>
                    <a:pt x="12974" y="14290"/>
                  </a:lnTo>
                  <a:lnTo>
                    <a:pt x="12997" y="14419"/>
                  </a:lnTo>
                  <a:lnTo>
                    <a:pt x="13033" y="14548"/>
                  </a:lnTo>
                  <a:lnTo>
                    <a:pt x="13080" y="14666"/>
                  </a:lnTo>
                  <a:lnTo>
                    <a:pt x="13138" y="14748"/>
                  </a:lnTo>
                  <a:lnTo>
                    <a:pt x="13209" y="14819"/>
                  </a:lnTo>
                  <a:lnTo>
                    <a:pt x="13291" y="14866"/>
                  </a:lnTo>
                  <a:lnTo>
                    <a:pt x="13374" y="14889"/>
                  </a:lnTo>
                  <a:lnTo>
                    <a:pt x="13468" y="14901"/>
                  </a:lnTo>
                  <a:lnTo>
                    <a:pt x="13562" y="14889"/>
                  </a:lnTo>
                  <a:lnTo>
                    <a:pt x="13667" y="14866"/>
                  </a:lnTo>
                  <a:lnTo>
                    <a:pt x="13773" y="14830"/>
                  </a:lnTo>
                  <a:lnTo>
                    <a:pt x="13891" y="14772"/>
                  </a:lnTo>
                  <a:lnTo>
                    <a:pt x="14008" y="14713"/>
                  </a:lnTo>
                  <a:lnTo>
                    <a:pt x="14126" y="14631"/>
                  </a:lnTo>
                  <a:lnTo>
                    <a:pt x="14372" y="14454"/>
                  </a:lnTo>
                  <a:lnTo>
                    <a:pt x="14607" y="14243"/>
                  </a:lnTo>
                  <a:lnTo>
                    <a:pt x="14854" y="14020"/>
                  </a:lnTo>
                  <a:lnTo>
                    <a:pt x="15077" y="13796"/>
                  </a:lnTo>
                  <a:lnTo>
                    <a:pt x="15289" y="13573"/>
                  </a:lnTo>
                  <a:lnTo>
                    <a:pt x="15477" y="13373"/>
                  </a:lnTo>
                  <a:lnTo>
                    <a:pt x="15747" y="13056"/>
                  </a:lnTo>
                  <a:lnTo>
                    <a:pt x="15853" y="12927"/>
                  </a:lnTo>
                  <a:lnTo>
                    <a:pt x="15959" y="12891"/>
                  </a:lnTo>
                  <a:lnTo>
                    <a:pt x="16159" y="12844"/>
                  </a:lnTo>
                  <a:lnTo>
                    <a:pt x="16429" y="12786"/>
                  </a:lnTo>
                  <a:lnTo>
                    <a:pt x="16582" y="12774"/>
                  </a:lnTo>
                  <a:lnTo>
                    <a:pt x="16758" y="12762"/>
                  </a:lnTo>
                  <a:lnTo>
                    <a:pt x="16934" y="12750"/>
                  </a:lnTo>
                  <a:lnTo>
                    <a:pt x="17122" y="12762"/>
                  </a:lnTo>
                  <a:lnTo>
                    <a:pt x="17322" y="12786"/>
                  </a:lnTo>
                  <a:lnTo>
                    <a:pt x="17522" y="12821"/>
                  </a:lnTo>
                  <a:lnTo>
                    <a:pt x="17722" y="12880"/>
                  </a:lnTo>
                  <a:lnTo>
                    <a:pt x="17921" y="12962"/>
                  </a:lnTo>
                  <a:lnTo>
                    <a:pt x="18121" y="13056"/>
                  </a:lnTo>
                  <a:lnTo>
                    <a:pt x="18321" y="13185"/>
                  </a:lnTo>
                  <a:lnTo>
                    <a:pt x="18485" y="13315"/>
                  </a:lnTo>
                  <a:lnTo>
                    <a:pt x="18638" y="13456"/>
                  </a:lnTo>
                  <a:lnTo>
                    <a:pt x="18767" y="13597"/>
                  </a:lnTo>
                  <a:lnTo>
                    <a:pt x="18873" y="13749"/>
                  </a:lnTo>
                  <a:lnTo>
                    <a:pt x="18967" y="13914"/>
                  </a:lnTo>
                  <a:lnTo>
                    <a:pt x="19049" y="14067"/>
                  </a:lnTo>
                  <a:lnTo>
                    <a:pt x="19120" y="14231"/>
                  </a:lnTo>
                  <a:lnTo>
                    <a:pt x="19179" y="14396"/>
                  </a:lnTo>
                  <a:lnTo>
                    <a:pt x="19226" y="14548"/>
                  </a:lnTo>
                  <a:lnTo>
                    <a:pt x="19261" y="14701"/>
                  </a:lnTo>
                  <a:lnTo>
                    <a:pt x="19320" y="14995"/>
                  </a:lnTo>
                  <a:lnTo>
                    <a:pt x="19355" y="15242"/>
                  </a:lnTo>
                  <a:lnTo>
                    <a:pt x="19367" y="15453"/>
                  </a:lnTo>
                  <a:lnTo>
                    <a:pt x="19378" y="15700"/>
                  </a:lnTo>
                  <a:lnTo>
                    <a:pt x="19367" y="15935"/>
                  </a:lnTo>
                  <a:lnTo>
                    <a:pt x="19343" y="16170"/>
                  </a:lnTo>
                  <a:lnTo>
                    <a:pt x="19308" y="16405"/>
                  </a:lnTo>
                  <a:lnTo>
                    <a:pt x="19261" y="16628"/>
                  </a:lnTo>
                  <a:lnTo>
                    <a:pt x="19202" y="16852"/>
                  </a:lnTo>
                  <a:lnTo>
                    <a:pt x="19120" y="17063"/>
                  </a:lnTo>
                  <a:lnTo>
                    <a:pt x="19038" y="17275"/>
                  </a:lnTo>
                  <a:lnTo>
                    <a:pt x="18944" y="17475"/>
                  </a:lnTo>
                  <a:lnTo>
                    <a:pt x="18850" y="17674"/>
                  </a:lnTo>
                  <a:lnTo>
                    <a:pt x="18744" y="17862"/>
                  </a:lnTo>
                  <a:lnTo>
                    <a:pt x="18626" y="18050"/>
                  </a:lnTo>
                  <a:lnTo>
                    <a:pt x="18509" y="18227"/>
                  </a:lnTo>
                  <a:lnTo>
                    <a:pt x="18380" y="18403"/>
                  </a:lnTo>
                  <a:lnTo>
                    <a:pt x="18121" y="18720"/>
                  </a:lnTo>
                  <a:lnTo>
                    <a:pt x="17863" y="19014"/>
                  </a:lnTo>
                  <a:lnTo>
                    <a:pt x="17604" y="19284"/>
                  </a:lnTo>
                  <a:lnTo>
                    <a:pt x="17345" y="19519"/>
                  </a:lnTo>
                  <a:lnTo>
                    <a:pt x="17110" y="19719"/>
                  </a:lnTo>
                  <a:lnTo>
                    <a:pt x="16911" y="19884"/>
                  </a:lnTo>
                  <a:lnTo>
                    <a:pt x="16734" y="20013"/>
                  </a:lnTo>
                  <a:lnTo>
                    <a:pt x="16523" y="20166"/>
                  </a:lnTo>
                  <a:lnTo>
                    <a:pt x="18779" y="31529"/>
                  </a:lnTo>
                  <a:lnTo>
                    <a:pt x="19096" y="31811"/>
                  </a:lnTo>
                  <a:lnTo>
                    <a:pt x="19437" y="32164"/>
                  </a:lnTo>
                  <a:lnTo>
                    <a:pt x="19802" y="32563"/>
                  </a:lnTo>
                  <a:lnTo>
                    <a:pt x="19990" y="32787"/>
                  </a:lnTo>
                  <a:lnTo>
                    <a:pt x="20178" y="33022"/>
                  </a:lnTo>
                  <a:lnTo>
                    <a:pt x="20366" y="33268"/>
                  </a:lnTo>
                  <a:lnTo>
                    <a:pt x="20554" y="33539"/>
                  </a:lnTo>
                  <a:lnTo>
                    <a:pt x="20742" y="33821"/>
                  </a:lnTo>
                  <a:lnTo>
                    <a:pt x="20930" y="34126"/>
                  </a:lnTo>
                  <a:lnTo>
                    <a:pt x="21118" y="34432"/>
                  </a:lnTo>
                  <a:lnTo>
                    <a:pt x="21294" y="34761"/>
                  </a:lnTo>
                  <a:lnTo>
                    <a:pt x="21458" y="35102"/>
                  </a:lnTo>
                  <a:lnTo>
                    <a:pt x="21623" y="35466"/>
                  </a:lnTo>
                  <a:lnTo>
                    <a:pt x="21729" y="35724"/>
                  </a:lnTo>
                  <a:lnTo>
                    <a:pt x="21834" y="35983"/>
                  </a:lnTo>
                  <a:lnTo>
                    <a:pt x="22011" y="36500"/>
                  </a:lnTo>
                  <a:lnTo>
                    <a:pt x="22164" y="36993"/>
                  </a:lnTo>
                  <a:lnTo>
                    <a:pt x="22281" y="37487"/>
                  </a:lnTo>
                  <a:lnTo>
                    <a:pt x="22375" y="37969"/>
                  </a:lnTo>
                  <a:lnTo>
                    <a:pt x="22446" y="38427"/>
                  </a:lnTo>
                  <a:lnTo>
                    <a:pt x="22493" y="38874"/>
                  </a:lnTo>
                  <a:lnTo>
                    <a:pt x="22528" y="39309"/>
                  </a:lnTo>
                  <a:lnTo>
                    <a:pt x="22540" y="39708"/>
                  </a:lnTo>
                  <a:lnTo>
                    <a:pt x="22551" y="40096"/>
                  </a:lnTo>
                  <a:lnTo>
                    <a:pt x="22540" y="40460"/>
                  </a:lnTo>
                  <a:lnTo>
                    <a:pt x="22516" y="40801"/>
                  </a:lnTo>
                  <a:lnTo>
                    <a:pt x="22493" y="41106"/>
                  </a:lnTo>
                  <a:lnTo>
                    <a:pt x="22469" y="41388"/>
                  </a:lnTo>
                  <a:lnTo>
                    <a:pt x="22399" y="41859"/>
                  </a:lnTo>
                  <a:lnTo>
                    <a:pt x="22786" y="41823"/>
                  </a:lnTo>
                  <a:lnTo>
                    <a:pt x="23268" y="41765"/>
                  </a:lnTo>
                  <a:lnTo>
                    <a:pt x="23538" y="41729"/>
                  </a:lnTo>
                  <a:lnTo>
                    <a:pt x="23832" y="41671"/>
                  </a:lnTo>
                  <a:lnTo>
                    <a:pt x="24138" y="41600"/>
                  </a:lnTo>
                  <a:lnTo>
                    <a:pt x="24455" y="41518"/>
                  </a:lnTo>
                  <a:lnTo>
                    <a:pt x="24784" y="41424"/>
                  </a:lnTo>
                  <a:lnTo>
                    <a:pt x="25125" y="41306"/>
                  </a:lnTo>
                  <a:lnTo>
                    <a:pt x="25477" y="41177"/>
                  </a:lnTo>
                  <a:lnTo>
                    <a:pt x="25830" y="41024"/>
                  </a:lnTo>
                  <a:lnTo>
                    <a:pt x="26194" y="40848"/>
                  </a:lnTo>
                  <a:lnTo>
                    <a:pt x="26559" y="40648"/>
                  </a:lnTo>
                  <a:lnTo>
                    <a:pt x="26935" y="40425"/>
                  </a:lnTo>
                  <a:lnTo>
                    <a:pt x="27299" y="40178"/>
                  </a:lnTo>
                  <a:lnTo>
                    <a:pt x="27640" y="39931"/>
                  </a:lnTo>
                  <a:lnTo>
                    <a:pt x="27851" y="39779"/>
                  </a:lnTo>
                  <a:lnTo>
                    <a:pt x="28074" y="39602"/>
                  </a:lnTo>
                  <a:lnTo>
                    <a:pt x="28309" y="39403"/>
                  </a:lnTo>
                  <a:lnTo>
                    <a:pt x="28556" y="39179"/>
                  </a:lnTo>
                  <a:lnTo>
                    <a:pt x="28815" y="38944"/>
                  </a:lnTo>
                  <a:lnTo>
                    <a:pt x="29062" y="38674"/>
                  </a:lnTo>
                  <a:lnTo>
                    <a:pt x="29320" y="38380"/>
                  </a:lnTo>
                  <a:lnTo>
                    <a:pt x="29567" y="38063"/>
                  </a:lnTo>
                  <a:lnTo>
                    <a:pt x="29802" y="37722"/>
                  </a:lnTo>
                  <a:lnTo>
                    <a:pt x="30013" y="37358"/>
                  </a:lnTo>
                  <a:lnTo>
                    <a:pt x="30119" y="37170"/>
                  </a:lnTo>
                  <a:lnTo>
                    <a:pt x="30213" y="36970"/>
                  </a:lnTo>
                  <a:lnTo>
                    <a:pt x="30307" y="36770"/>
                  </a:lnTo>
                  <a:lnTo>
                    <a:pt x="30389" y="36559"/>
                  </a:lnTo>
                  <a:lnTo>
                    <a:pt x="30472" y="36347"/>
                  </a:lnTo>
                  <a:lnTo>
                    <a:pt x="30542" y="36124"/>
                  </a:lnTo>
                  <a:lnTo>
                    <a:pt x="30601" y="35889"/>
                  </a:lnTo>
                  <a:lnTo>
                    <a:pt x="30660" y="35654"/>
                  </a:lnTo>
                  <a:lnTo>
                    <a:pt x="30718" y="35337"/>
                  </a:lnTo>
                  <a:lnTo>
                    <a:pt x="30754" y="35019"/>
                  </a:lnTo>
                  <a:lnTo>
                    <a:pt x="30777" y="34714"/>
                  </a:lnTo>
                  <a:lnTo>
                    <a:pt x="30777" y="34408"/>
                  </a:lnTo>
                  <a:lnTo>
                    <a:pt x="30765" y="34103"/>
                  </a:lnTo>
                  <a:lnTo>
                    <a:pt x="30730" y="33797"/>
                  </a:lnTo>
                  <a:lnTo>
                    <a:pt x="30671" y="33492"/>
                  </a:lnTo>
                  <a:lnTo>
                    <a:pt x="30613" y="33186"/>
                  </a:lnTo>
                  <a:lnTo>
                    <a:pt x="30530" y="32869"/>
                  </a:lnTo>
                  <a:lnTo>
                    <a:pt x="30436" y="32551"/>
                  </a:lnTo>
                  <a:lnTo>
                    <a:pt x="30331" y="32222"/>
                  </a:lnTo>
                  <a:lnTo>
                    <a:pt x="30213" y="31882"/>
                  </a:lnTo>
                  <a:lnTo>
                    <a:pt x="29931" y="31153"/>
                  </a:lnTo>
                  <a:lnTo>
                    <a:pt x="29626" y="30366"/>
                  </a:lnTo>
                  <a:lnTo>
                    <a:pt x="29508" y="30084"/>
                  </a:lnTo>
                  <a:lnTo>
                    <a:pt x="29320" y="29637"/>
                  </a:lnTo>
                  <a:lnTo>
                    <a:pt x="29038" y="29050"/>
                  </a:lnTo>
                  <a:lnTo>
                    <a:pt x="28862" y="28709"/>
                  </a:lnTo>
                  <a:lnTo>
                    <a:pt x="28662" y="28345"/>
                  </a:lnTo>
                  <a:lnTo>
                    <a:pt x="28439" y="27945"/>
                  </a:lnTo>
                  <a:lnTo>
                    <a:pt x="28192" y="27534"/>
                  </a:lnTo>
                  <a:lnTo>
                    <a:pt x="27922" y="27099"/>
                  </a:lnTo>
                  <a:lnTo>
                    <a:pt x="27628" y="26641"/>
                  </a:lnTo>
                  <a:lnTo>
                    <a:pt x="27299" y="26171"/>
                  </a:lnTo>
                  <a:lnTo>
                    <a:pt x="26935" y="25689"/>
                  </a:lnTo>
                  <a:lnTo>
                    <a:pt x="26559" y="25183"/>
                  </a:lnTo>
                  <a:lnTo>
                    <a:pt x="26147" y="24690"/>
                  </a:lnTo>
                  <a:lnTo>
                    <a:pt x="25771" y="24255"/>
                  </a:lnTo>
                  <a:lnTo>
                    <a:pt x="25348" y="23785"/>
                  </a:lnTo>
                  <a:lnTo>
                    <a:pt x="24866" y="23303"/>
                  </a:lnTo>
                  <a:lnTo>
                    <a:pt x="24349" y="22798"/>
                  </a:lnTo>
                  <a:lnTo>
                    <a:pt x="23785" y="22281"/>
                  </a:lnTo>
                  <a:lnTo>
                    <a:pt x="23480" y="22011"/>
                  </a:lnTo>
                  <a:lnTo>
                    <a:pt x="23162" y="21752"/>
                  </a:lnTo>
                  <a:lnTo>
                    <a:pt x="22822" y="21482"/>
                  </a:lnTo>
                  <a:lnTo>
                    <a:pt x="22481" y="21211"/>
                  </a:lnTo>
                  <a:lnTo>
                    <a:pt x="22128" y="20953"/>
                  </a:lnTo>
                  <a:lnTo>
                    <a:pt x="21752" y="20683"/>
                  </a:lnTo>
                  <a:lnTo>
                    <a:pt x="21764" y="20236"/>
                  </a:lnTo>
                  <a:lnTo>
                    <a:pt x="21787" y="19743"/>
                  </a:lnTo>
                  <a:lnTo>
                    <a:pt x="21823" y="19202"/>
                  </a:lnTo>
                  <a:lnTo>
                    <a:pt x="21870" y="18626"/>
                  </a:lnTo>
                  <a:lnTo>
                    <a:pt x="21940" y="17992"/>
                  </a:lnTo>
                  <a:lnTo>
                    <a:pt x="22023" y="17333"/>
                  </a:lnTo>
                  <a:lnTo>
                    <a:pt x="22140" y="16640"/>
                  </a:lnTo>
                  <a:lnTo>
                    <a:pt x="22269" y="15900"/>
                  </a:lnTo>
                  <a:lnTo>
                    <a:pt x="22363" y="15465"/>
                  </a:lnTo>
                  <a:lnTo>
                    <a:pt x="22446" y="15077"/>
                  </a:lnTo>
                  <a:lnTo>
                    <a:pt x="22610" y="14396"/>
                  </a:lnTo>
                  <a:lnTo>
                    <a:pt x="22775" y="13832"/>
                  </a:lnTo>
                  <a:lnTo>
                    <a:pt x="22916" y="13362"/>
                  </a:lnTo>
                  <a:lnTo>
                    <a:pt x="23045" y="12927"/>
                  </a:lnTo>
                  <a:lnTo>
                    <a:pt x="23151" y="12492"/>
                  </a:lnTo>
                  <a:lnTo>
                    <a:pt x="23198" y="12269"/>
                  </a:lnTo>
                  <a:lnTo>
                    <a:pt x="23233" y="12034"/>
                  </a:lnTo>
                  <a:lnTo>
                    <a:pt x="23268" y="11787"/>
                  </a:lnTo>
                  <a:lnTo>
                    <a:pt x="23303" y="11517"/>
                  </a:lnTo>
                  <a:lnTo>
                    <a:pt x="23327" y="11188"/>
                  </a:lnTo>
                  <a:lnTo>
                    <a:pt x="23339" y="10870"/>
                  </a:lnTo>
                  <a:lnTo>
                    <a:pt x="23339" y="10553"/>
                  </a:lnTo>
                  <a:lnTo>
                    <a:pt x="23327" y="10247"/>
                  </a:lnTo>
                  <a:lnTo>
                    <a:pt x="23315" y="9942"/>
                  </a:lnTo>
                  <a:lnTo>
                    <a:pt x="23280" y="9636"/>
                  </a:lnTo>
                  <a:lnTo>
                    <a:pt x="23245" y="9354"/>
                  </a:lnTo>
                  <a:lnTo>
                    <a:pt x="23209" y="9061"/>
                  </a:lnTo>
                  <a:lnTo>
                    <a:pt x="23151" y="8779"/>
                  </a:lnTo>
                  <a:lnTo>
                    <a:pt x="23092" y="8508"/>
                  </a:lnTo>
                  <a:lnTo>
                    <a:pt x="22963" y="7991"/>
                  </a:lnTo>
                  <a:lnTo>
                    <a:pt x="22822" y="7498"/>
                  </a:lnTo>
                  <a:lnTo>
                    <a:pt x="22669" y="7039"/>
                  </a:lnTo>
                  <a:lnTo>
                    <a:pt x="22504" y="6628"/>
                  </a:lnTo>
                  <a:lnTo>
                    <a:pt x="22340" y="6240"/>
                  </a:lnTo>
                  <a:lnTo>
                    <a:pt x="22175" y="5911"/>
                  </a:lnTo>
                  <a:lnTo>
                    <a:pt x="22023" y="5617"/>
                  </a:lnTo>
                  <a:lnTo>
                    <a:pt x="21893" y="5371"/>
                  </a:lnTo>
                  <a:lnTo>
                    <a:pt x="21776" y="5171"/>
                  </a:lnTo>
                  <a:lnTo>
                    <a:pt x="21623" y="4924"/>
                  </a:lnTo>
                  <a:lnTo>
                    <a:pt x="21435" y="4642"/>
                  </a:lnTo>
                  <a:lnTo>
                    <a:pt x="21235" y="4372"/>
                  </a:lnTo>
                  <a:lnTo>
                    <a:pt x="21024" y="4113"/>
                  </a:lnTo>
                  <a:lnTo>
                    <a:pt x="20812" y="3866"/>
                  </a:lnTo>
                  <a:lnTo>
                    <a:pt x="20601" y="3631"/>
                  </a:lnTo>
                  <a:lnTo>
                    <a:pt x="20389" y="3408"/>
                  </a:lnTo>
                  <a:lnTo>
                    <a:pt x="20166" y="3197"/>
                  </a:lnTo>
                  <a:lnTo>
                    <a:pt x="19943" y="2997"/>
                  </a:lnTo>
                  <a:lnTo>
                    <a:pt x="19719" y="2797"/>
                  </a:lnTo>
                  <a:lnTo>
                    <a:pt x="19484" y="2609"/>
                  </a:lnTo>
                  <a:lnTo>
                    <a:pt x="19261" y="2445"/>
                  </a:lnTo>
                  <a:lnTo>
                    <a:pt x="19038" y="2280"/>
                  </a:lnTo>
                  <a:lnTo>
                    <a:pt x="18803" y="2115"/>
                  </a:lnTo>
                  <a:lnTo>
                    <a:pt x="18579" y="1974"/>
                  </a:lnTo>
                  <a:lnTo>
                    <a:pt x="18133" y="1704"/>
                  </a:lnTo>
                  <a:lnTo>
                    <a:pt x="17698" y="1469"/>
                  </a:lnTo>
                  <a:lnTo>
                    <a:pt x="17275" y="1269"/>
                  </a:lnTo>
                  <a:lnTo>
                    <a:pt x="16864" y="1093"/>
                  </a:lnTo>
                  <a:lnTo>
                    <a:pt x="16488" y="940"/>
                  </a:lnTo>
                  <a:lnTo>
                    <a:pt x="16135" y="811"/>
                  </a:lnTo>
                  <a:lnTo>
                    <a:pt x="15818" y="694"/>
                  </a:lnTo>
                  <a:lnTo>
                    <a:pt x="15301" y="541"/>
                  </a:lnTo>
                  <a:lnTo>
                    <a:pt x="15042" y="470"/>
                  </a:lnTo>
                  <a:lnTo>
                    <a:pt x="14701" y="376"/>
                  </a:lnTo>
                  <a:lnTo>
                    <a:pt x="14267" y="282"/>
                  </a:lnTo>
                  <a:lnTo>
                    <a:pt x="13750" y="188"/>
                  </a:lnTo>
                  <a:lnTo>
                    <a:pt x="13162" y="106"/>
                  </a:lnTo>
                  <a:lnTo>
                    <a:pt x="12845" y="71"/>
                  </a:lnTo>
                  <a:lnTo>
                    <a:pt x="12504" y="36"/>
                  </a:lnTo>
                  <a:lnTo>
                    <a:pt x="12163" y="12"/>
                  </a:lnTo>
                  <a:lnTo>
                    <a:pt x="11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771;p44">
              <a:extLst>
                <a:ext uri="{FF2B5EF4-FFF2-40B4-BE49-F238E27FC236}">
                  <a16:creationId xmlns:a16="http://schemas.microsoft.com/office/drawing/2014/main" id="{77E640B5-6A9F-F173-C75F-CAA92121BBFF}"/>
                </a:ext>
              </a:extLst>
            </p:cNvPr>
            <p:cNvSpPr/>
            <p:nvPr/>
          </p:nvSpPr>
          <p:spPr>
            <a:xfrm>
              <a:off x="7321950" y="2607189"/>
              <a:ext cx="559419" cy="653715"/>
            </a:xfrm>
            <a:custGeom>
              <a:avLst/>
              <a:gdLst/>
              <a:ahLst/>
              <a:cxnLst/>
              <a:rect l="l" t="t" r="r" b="b"/>
              <a:pathLst>
                <a:path w="13034" h="15231" extrusionOk="0">
                  <a:moveTo>
                    <a:pt x="10777" y="1"/>
                  </a:moveTo>
                  <a:lnTo>
                    <a:pt x="2668" y="6969"/>
                  </a:lnTo>
                  <a:lnTo>
                    <a:pt x="1" y="15230"/>
                  </a:lnTo>
                  <a:lnTo>
                    <a:pt x="1" y="15230"/>
                  </a:lnTo>
                  <a:lnTo>
                    <a:pt x="13033" y="11364"/>
                  </a:lnTo>
                  <a:lnTo>
                    <a:pt x="10777" y="1"/>
                  </a:lnTo>
                  <a:close/>
                </a:path>
              </a:pathLst>
            </a:custGeom>
            <a:solidFill>
              <a:srgbClr val="BB755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772;p44">
              <a:extLst>
                <a:ext uri="{FF2B5EF4-FFF2-40B4-BE49-F238E27FC236}">
                  <a16:creationId xmlns:a16="http://schemas.microsoft.com/office/drawing/2014/main" id="{B8C87800-F3FD-1FC8-F744-163A97F51FEF}"/>
                </a:ext>
              </a:extLst>
            </p:cNvPr>
            <p:cNvSpPr/>
            <p:nvPr/>
          </p:nvSpPr>
          <p:spPr>
            <a:xfrm>
              <a:off x="7075336" y="2732771"/>
              <a:ext cx="188676" cy="164984"/>
            </a:xfrm>
            <a:custGeom>
              <a:avLst/>
              <a:gdLst/>
              <a:ahLst/>
              <a:cxnLst/>
              <a:rect l="l" t="t" r="r" b="b"/>
              <a:pathLst>
                <a:path w="4396" h="3844" extrusionOk="0">
                  <a:moveTo>
                    <a:pt x="706" y="1"/>
                  </a:moveTo>
                  <a:lnTo>
                    <a:pt x="612" y="12"/>
                  </a:lnTo>
                  <a:lnTo>
                    <a:pt x="518" y="48"/>
                  </a:lnTo>
                  <a:lnTo>
                    <a:pt x="424" y="83"/>
                  </a:lnTo>
                  <a:lnTo>
                    <a:pt x="365" y="130"/>
                  </a:lnTo>
                  <a:lnTo>
                    <a:pt x="306" y="177"/>
                  </a:lnTo>
                  <a:lnTo>
                    <a:pt x="212" y="283"/>
                  </a:lnTo>
                  <a:lnTo>
                    <a:pt x="130" y="400"/>
                  </a:lnTo>
                  <a:lnTo>
                    <a:pt x="59" y="553"/>
                  </a:lnTo>
                  <a:lnTo>
                    <a:pt x="12" y="706"/>
                  </a:lnTo>
                  <a:lnTo>
                    <a:pt x="1" y="858"/>
                  </a:lnTo>
                  <a:lnTo>
                    <a:pt x="1" y="1023"/>
                  </a:lnTo>
                  <a:lnTo>
                    <a:pt x="12" y="1105"/>
                  </a:lnTo>
                  <a:lnTo>
                    <a:pt x="36" y="1188"/>
                  </a:lnTo>
                  <a:lnTo>
                    <a:pt x="83" y="1317"/>
                  </a:lnTo>
                  <a:lnTo>
                    <a:pt x="165" y="1446"/>
                  </a:lnTo>
                  <a:lnTo>
                    <a:pt x="247" y="1552"/>
                  </a:lnTo>
                  <a:lnTo>
                    <a:pt x="353" y="1658"/>
                  </a:lnTo>
                  <a:lnTo>
                    <a:pt x="482" y="1740"/>
                  </a:lnTo>
                  <a:lnTo>
                    <a:pt x="612" y="1810"/>
                  </a:lnTo>
                  <a:lnTo>
                    <a:pt x="753" y="1857"/>
                  </a:lnTo>
                  <a:lnTo>
                    <a:pt x="905" y="1893"/>
                  </a:lnTo>
                  <a:lnTo>
                    <a:pt x="753" y="1975"/>
                  </a:lnTo>
                  <a:lnTo>
                    <a:pt x="612" y="2057"/>
                  </a:lnTo>
                  <a:lnTo>
                    <a:pt x="482" y="2163"/>
                  </a:lnTo>
                  <a:lnTo>
                    <a:pt x="377" y="2269"/>
                  </a:lnTo>
                  <a:lnTo>
                    <a:pt x="294" y="2398"/>
                  </a:lnTo>
                  <a:lnTo>
                    <a:pt x="224" y="2527"/>
                  </a:lnTo>
                  <a:lnTo>
                    <a:pt x="177" y="2656"/>
                  </a:lnTo>
                  <a:lnTo>
                    <a:pt x="165" y="2797"/>
                  </a:lnTo>
                  <a:lnTo>
                    <a:pt x="165" y="2891"/>
                  </a:lnTo>
                  <a:lnTo>
                    <a:pt x="189" y="2985"/>
                  </a:lnTo>
                  <a:lnTo>
                    <a:pt x="212" y="3080"/>
                  </a:lnTo>
                  <a:lnTo>
                    <a:pt x="247" y="3162"/>
                  </a:lnTo>
                  <a:lnTo>
                    <a:pt x="294" y="3244"/>
                  </a:lnTo>
                  <a:lnTo>
                    <a:pt x="353" y="3315"/>
                  </a:lnTo>
                  <a:lnTo>
                    <a:pt x="412" y="3385"/>
                  </a:lnTo>
                  <a:lnTo>
                    <a:pt x="471" y="3456"/>
                  </a:lnTo>
                  <a:lnTo>
                    <a:pt x="623" y="3573"/>
                  </a:lnTo>
                  <a:lnTo>
                    <a:pt x="788" y="3667"/>
                  </a:lnTo>
                  <a:lnTo>
                    <a:pt x="941" y="3749"/>
                  </a:lnTo>
                  <a:lnTo>
                    <a:pt x="1105" y="3796"/>
                  </a:lnTo>
                  <a:lnTo>
                    <a:pt x="1199" y="3820"/>
                  </a:lnTo>
                  <a:lnTo>
                    <a:pt x="1293" y="3832"/>
                  </a:lnTo>
                  <a:lnTo>
                    <a:pt x="1387" y="3843"/>
                  </a:lnTo>
                  <a:lnTo>
                    <a:pt x="1481" y="3832"/>
                  </a:lnTo>
                  <a:lnTo>
                    <a:pt x="1669" y="3808"/>
                  </a:lnTo>
                  <a:lnTo>
                    <a:pt x="1857" y="3761"/>
                  </a:lnTo>
                  <a:lnTo>
                    <a:pt x="2033" y="3702"/>
                  </a:lnTo>
                  <a:lnTo>
                    <a:pt x="2210" y="3608"/>
                  </a:lnTo>
                  <a:lnTo>
                    <a:pt x="2374" y="3514"/>
                  </a:lnTo>
                  <a:lnTo>
                    <a:pt x="2539" y="3409"/>
                  </a:lnTo>
                  <a:lnTo>
                    <a:pt x="2692" y="3291"/>
                  </a:lnTo>
                  <a:lnTo>
                    <a:pt x="2833" y="3174"/>
                  </a:lnTo>
                  <a:lnTo>
                    <a:pt x="3091" y="2938"/>
                  </a:lnTo>
                  <a:lnTo>
                    <a:pt x="3291" y="2727"/>
                  </a:lnTo>
                  <a:lnTo>
                    <a:pt x="3420" y="2574"/>
                  </a:lnTo>
                  <a:lnTo>
                    <a:pt x="3632" y="2316"/>
                  </a:lnTo>
                  <a:lnTo>
                    <a:pt x="3808" y="2057"/>
                  </a:lnTo>
                  <a:lnTo>
                    <a:pt x="3961" y="1799"/>
                  </a:lnTo>
                  <a:lnTo>
                    <a:pt x="4090" y="1552"/>
                  </a:lnTo>
                  <a:lnTo>
                    <a:pt x="4196" y="1317"/>
                  </a:lnTo>
                  <a:lnTo>
                    <a:pt x="4278" y="1094"/>
                  </a:lnTo>
                  <a:lnTo>
                    <a:pt x="4337" y="882"/>
                  </a:lnTo>
                  <a:lnTo>
                    <a:pt x="4396" y="706"/>
                  </a:lnTo>
                  <a:lnTo>
                    <a:pt x="4043" y="717"/>
                  </a:lnTo>
                  <a:lnTo>
                    <a:pt x="3620" y="717"/>
                  </a:lnTo>
                  <a:lnTo>
                    <a:pt x="3385" y="694"/>
                  </a:lnTo>
                  <a:lnTo>
                    <a:pt x="3126" y="670"/>
                  </a:lnTo>
                  <a:lnTo>
                    <a:pt x="2868" y="623"/>
                  </a:lnTo>
                  <a:lnTo>
                    <a:pt x="2586" y="576"/>
                  </a:lnTo>
                  <a:lnTo>
                    <a:pt x="2374" y="518"/>
                  </a:lnTo>
                  <a:lnTo>
                    <a:pt x="2186" y="459"/>
                  </a:lnTo>
                  <a:lnTo>
                    <a:pt x="1834" y="341"/>
                  </a:lnTo>
                  <a:lnTo>
                    <a:pt x="1258" y="130"/>
                  </a:lnTo>
                  <a:lnTo>
                    <a:pt x="1011" y="48"/>
                  </a:lnTo>
                  <a:lnTo>
                    <a:pt x="905" y="24"/>
                  </a:lnTo>
                  <a:lnTo>
                    <a:pt x="800" y="12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773;p44">
              <a:extLst>
                <a:ext uri="{FF2B5EF4-FFF2-40B4-BE49-F238E27FC236}">
                  <a16:creationId xmlns:a16="http://schemas.microsoft.com/office/drawing/2014/main" id="{94CD04AA-54EC-851F-85ED-8B9FCBF01184}"/>
                </a:ext>
              </a:extLst>
            </p:cNvPr>
            <p:cNvSpPr/>
            <p:nvPr/>
          </p:nvSpPr>
          <p:spPr>
            <a:xfrm>
              <a:off x="5761493" y="3355141"/>
              <a:ext cx="518517" cy="637577"/>
            </a:xfrm>
            <a:custGeom>
              <a:avLst/>
              <a:gdLst/>
              <a:ahLst/>
              <a:cxnLst/>
              <a:rect l="l" t="t" r="r" b="b"/>
              <a:pathLst>
                <a:path w="12081" h="14855" extrusionOk="0">
                  <a:moveTo>
                    <a:pt x="1352" y="1"/>
                  </a:moveTo>
                  <a:lnTo>
                    <a:pt x="1222" y="13"/>
                  </a:lnTo>
                  <a:lnTo>
                    <a:pt x="1093" y="24"/>
                  </a:lnTo>
                  <a:lnTo>
                    <a:pt x="976" y="48"/>
                  </a:lnTo>
                  <a:lnTo>
                    <a:pt x="858" y="83"/>
                  </a:lnTo>
                  <a:lnTo>
                    <a:pt x="729" y="142"/>
                  </a:lnTo>
                  <a:lnTo>
                    <a:pt x="623" y="201"/>
                  </a:lnTo>
                  <a:lnTo>
                    <a:pt x="506" y="283"/>
                  </a:lnTo>
                  <a:lnTo>
                    <a:pt x="412" y="365"/>
                  </a:lnTo>
                  <a:lnTo>
                    <a:pt x="318" y="459"/>
                  </a:lnTo>
                  <a:lnTo>
                    <a:pt x="235" y="565"/>
                  </a:lnTo>
                  <a:lnTo>
                    <a:pt x="165" y="671"/>
                  </a:lnTo>
                  <a:lnTo>
                    <a:pt x="118" y="788"/>
                  </a:lnTo>
                  <a:lnTo>
                    <a:pt x="71" y="906"/>
                  </a:lnTo>
                  <a:lnTo>
                    <a:pt x="36" y="1023"/>
                  </a:lnTo>
                  <a:lnTo>
                    <a:pt x="12" y="1141"/>
                  </a:lnTo>
                  <a:lnTo>
                    <a:pt x="0" y="1270"/>
                  </a:lnTo>
                  <a:lnTo>
                    <a:pt x="0" y="1399"/>
                  </a:lnTo>
                  <a:lnTo>
                    <a:pt x="24" y="1517"/>
                  </a:lnTo>
                  <a:lnTo>
                    <a:pt x="47" y="1646"/>
                  </a:lnTo>
                  <a:lnTo>
                    <a:pt x="83" y="1764"/>
                  </a:lnTo>
                  <a:lnTo>
                    <a:pt x="130" y="1881"/>
                  </a:lnTo>
                  <a:lnTo>
                    <a:pt x="200" y="1999"/>
                  </a:lnTo>
                  <a:lnTo>
                    <a:pt x="271" y="2116"/>
                  </a:lnTo>
                  <a:lnTo>
                    <a:pt x="9730" y="14349"/>
                  </a:lnTo>
                  <a:lnTo>
                    <a:pt x="9824" y="14443"/>
                  </a:lnTo>
                  <a:lnTo>
                    <a:pt x="9918" y="14537"/>
                  </a:lnTo>
                  <a:lnTo>
                    <a:pt x="10024" y="14619"/>
                  </a:lnTo>
                  <a:lnTo>
                    <a:pt x="10130" y="14678"/>
                  </a:lnTo>
                  <a:lnTo>
                    <a:pt x="10236" y="14737"/>
                  </a:lnTo>
                  <a:lnTo>
                    <a:pt x="10353" y="14784"/>
                  </a:lnTo>
                  <a:lnTo>
                    <a:pt x="10482" y="14819"/>
                  </a:lnTo>
                  <a:lnTo>
                    <a:pt x="10600" y="14843"/>
                  </a:lnTo>
                  <a:lnTo>
                    <a:pt x="10729" y="14855"/>
                  </a:lnTo>
                  <a:lnTo>
                    <a:pt x="10859" y="14843"/>
                  </a:lnTo>
                  <a:lnTo>
                    <a:pt x="10976" y="14831"/>
                  </a:lnTo>
                  <a:lnTo>
                    <a:pt x="11105" y="14808"/>
                  </a:lnTo>
                  <a:lnTo>
                    <a:pt x="11223" y="14772"/>
                  </a:lnTo>
                  <a:lnTo>
                    <a:pt x="11340" y="14713"/>
                  </a:lnTo>
                  <a:lnTo>
                    <a:pt x="11458" y="14655"/>
                  </a:lnTo>
                  <a:lnTo>
                    <a:pt x="11564" y="14572"/>
                  </a:lnTo>
                  <a:lnTo>
                    <a:pt x="11669" y="14490"/>
                  </a:lnTo>
                  <a:lnTo>
                    <a:pt x="11763" y="14396"/>
                  </a:lnTo>
                  <a:lnTo>
                    <a:pt x="11834" y="14290"/>
                  </a:lnTo>
                  <a:lnTo>
                    <a:pt x="11904" y="14185"/>
                  </a:lnTo>
                  <a:lnTo>
                    <a:pt x="11963" y="14067"/>
                  </a:lnTo>
                  <a:lnTo>
                    <a:pt x="12010" y="13950"/>
                  </a:lnTo>
                  <a:lnTo>
                    <a:pt x="12045" y="13832"/>
                  </a:lnTo>
                  <a:lnTo>
                    <a:pt x="12069" y="13715"/>
                  </a:lnTo>
                  <a:lnTo>
                    <a:pt x="12081" y="13585"/>
                  </a:lnTo>
                  <a:lnTo>
                    <a:pt x="12069" y="13456"/>
                  </a:lnTo>
                  <a:lnTo>
                    <a:pt x="12057" y="13339"/>
                  </a:lnTo>
                  <a:lnTo>
                    <a:pt x="12034" y="13209"/>
                  </a:lnTo>
                  <a:lnTo>
                    <a:pt x="11998" y="13092"/>
                  </a:lnTo>
                  <a:lnTo>
                    <a:pt x="11940" y="12974"/>
                  </a:lnTo>
                  <a:lnTo>
                    <a:pt x="11881" y="12857"/>
                  </a:lnTo>
                  <a:lnTo>
                    <a:pt x="11799" y="12739"/>
                  </a:lnTo>
                  <a:lnTo>
                    <a:pt x="2339" y="518"/>
                  </a:lnTo>
                  <a:lnTo>
                    <a:pt x="2257" y="412"/>
                  </a:lnTo>
                  <a:lnTo>
                    <a:pt x="2163" y="318"/>
                  </a:lnTo>
                  <a:lnTo>
                    <a:pt x="2057" y="236"/>
                  </a:lnTo>
                  <a:lnTo>
                    <a:pt x="1951" y="177"/>
                  </a:lnTo>
                  <a:lnTo>
                    <a:pt x="1834" y="118"/>
                  </a:lnTo>
                  <a:lnTo>
                    <a:pt x="1716" y="71"/>
                  </a:lnTo>
                  <a:lnTo>
                    <a:pt x="1598" y="36"/>
                  </a:lnTo>
                  <a:lnTo>
                    <a:pt x="1469" y="13"/>
                  </a:lnTo>
                  <a:lnTo>
                    <a:pt x="13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774;p44">
              <a:extLst>
                <a:ext uri="{FF2B5EF4-FFF2-40B4-BE49-F238E27FC236}">
                  <a16:creationId xmlns:a16="http://schemas.microsoft.com/office/drawing/2014/main" id="{A6427BDA-A2B2-39B6-9B2E-C42721B9A8E0}"/>
                </a:ext>
              </a:extLst>
            </p:cNvPr>
            <p:cNvSpPr/>
            <p:nvPr/>
          </p:nvSpPr>
          <p:spPr>
            <a:xfrm>
              <a:off x="6113002" y="3998713"/>
              <a:ext cx="1156565" cy="733374"/>
            </a:xfrm>
            <a:custGeom>
              <a:avLst/>
              <a:gdLst/>
              <a:ahLst/>
              <a:cxnLst/>
              <a:rect l="l" t="t" r="r" b="b"/>
              <a:pathLst>
                <a:path w="26947" h="17087" extrusionOk="0">
                  <a:moveTo>
                    <a:pt x="8462" y="1"/>
                  </a:moveTo>
                  <a:lnTo>
                    <a:pt x="1" y="9143"/>
                  </a:lnTo>
                  <a:lnTo>
                    <a:pt x="8591" y="17087"/>
                  </a:lnTo>
                  <a:lnTo>
                    <a:pt x="26947" y="17087"/>
                  </a:lnTo>
                  <a:lnTo>
                    <a:pt x="84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775;p44">
              <a:extLst>
                <a:ext uri="{FF2B5EF4-FFF2-40B4-BE49-F238E27FC236}">
                  <a16:creationId xmlns:a16="http://schemas.microsoft.com/office/drawing/2014/main" id="{556B56FE-55FA-A2BE-F176-F000CDF14EAA}"/>
                </a:ext>
              </a:extLst>
            </p:cNvPr>
            <p:cNvSpPr/>
            <p:nvPr/>
          </p:nvSpPr>
          <p:spPr>
            <a:xfrm>
              <a:off x="5804370" y="3558405"/>
              <a:ext cx="669810" cy="807025"/>
            </a:xfrm>
            <a:custGeom>
              <a:avLst/>
              <a:gdLst/>
              <a:ahLst/>
              <a:cxnLst/>
              <a:rect l="l" t="t" r="r" b="b"/>
              <a:pathLst>
                <a:path w="15606" h="18803" extrusionOk="0">
                  <a:moveTo>
                    <a:pt x="1375" y="1"/>
                  </a:moveTo>
                  <a:lnTo>
                    <a:pt x="1258" y="142"/>
                  </a:lnTo>
                  <a:lnTo>
                    <a:pt x="1152" y="271"/>
                  </a:lnTo>
                  <a:lnTo>
                    <a:pt x="1058" y="412"/>
                  </a:lnTo>
                  <a:lnTo>
                    <a:pt x="976" y="541"/>
                  </a:lnTo>
                  <a:lnTo>
                    <a:pt x="835" y="788"/>
                  </a:lnTo>
                  <a:lnTo>
                    <a:pt x="729" y="1023"/>
                  </a:lnTo>
                  <a:lnTo>
                    <a:pt x="658" y="1234"/>
                  </a:lnTo>
                  <a:lnTo>
                    <a:pt x="611" y="1434"/>
                  </a:lnTo>
                  <a:lnTo>
                    <a:pt x="588" y="1599"/>
                  </a:lnTo>
                  <a:lnTo>
                    <a:pt x="576" y="1740"/>
                  </a:lnTo>
                  <a:lnTo>
                    <a:pt x="564" y="1975"/>
                  </a:lnTo>
                  <a:lnTo>
                    <a:pt x="588" y="2222"/>
                  </a:lnTo>
                  <a:lnTo>
                    <a:pt x="635" y="2468"/>
                  </a:lnTo>
                  <a:lnTo>
                    <a:pt x="705" y="2750"/>
                  </a:lnTo>
                  <a:lnTo>
                    <a:pt x="799" y="3056"/>
                  </a:lnTo>
                  <a:lnTo>
                    <a:pt x="917" y="3397"/>
                  </a:lnTo>
                  <a:lnTo>
                    <a:pt x="1222" y="4208"/>
                  </a:lnTo>
                  <a:lnTo>
                    <a:pt x="1387" y="4619"/>
                  </a:lnTo>
                  <a:lnTo>
                    <a:pt x="1516" y="4936"/>
                  </a:lnTo>
                  <a:lnTo>
                    <a:pt x="1352" y="4995"/>
                  </a:lnTo>
                  <a:lnTo>
                    <a:pt x="1187" y="5054"/>
                  </a:lnTo>
                  <a:lnTo>
                    <a:pt x="999" y="5148"/>
                  </a:lnTo>
                  <a:lnTo>
                    <a:pt x="823" y="5242"/>
                  </a:lnTo>
                  <a:lnTo>
                    <a:pt x="646" y="5371"/>
                  </a:lnTo>
                  <a:lnTo>
                    <a:pt x="494" y="5512"/>
                  </a:lnTo>
                  <a:lnTo>
                    <a:pt x="411" y="5594"/>
                  </a:lnTo>
                  <a:lnTo>
                    <a:pt x="341" y="5688"/>
                  </a:lnTo>
                  <a:lnTo>
                    <a:pt x="270" y="5782"/>
                  </a:lnTo>
                  <a:lnTo>
                    <a:pt x="212" y="5876"/>
                  </a:lnTo>
                  <a:lnTo>
                    <a:pt x="129" y="6029"/>
                  </a:lnTo>
                  <a:lnTo>
                    <a:pt x="71" y="6182"/>
                  </a:lnTo>
                  <a:lnTo>
                    <a:pt x="35" y="6346"/>
                  </a:lnTo>
                  <a:lnTo>
                    <a:pt x="12" y="6499"/>
                  </a:lnTo>
                  <a:lnTo>
                    <a:pt x="0" y="6664"/>
                  </a:lnTo>
                  <a:lnTo>
                    <a:pt x="0" y="6840"/>
                  </a:lnTo>
                  <a:lnTo>
                    <a:pt x="12" y="7004"/>
                  </a:lnTo>
                  <a:lnTo>
                    <a:pt x="35" y="7181"/>
                  </a:lnTo>
                  <a:lnTo>
                    <a:pt x="71" y="7357"/>
                  </a:lnTo>
                  <a:lnTo>
                    <a:pt x="118" y="7533"/>
                  </a:lnTo>
                  <a:lnTo>
                    <a:pt x="223" y="7898"/>
                  </a:lnTo>
                  <a:lnTo>
                    <a:pt x="353" y="8262"/>
                  </a:lnTo>
                  <a:lnTo>
                    <a:pt x="494" y="8638"/>
                  </a:lnTo>
                  <a:lnTo>
                    <a:pt x="1963" y="12410"/>
                  </a:lnTo>
                  <a:lnTo>
                    <a:pt x="2350" y="13385"/>
                  </a:lnTo>
                  <a:lnTo>
                    <a:pt x="2468" y="13667"/>
                  </a:lnTo>
                  <a:lnTo>
                    <a:pt x="2527" y="13797"/>
                  </a:lnTo>
                  <a:lnTo>
                    <a:pt x="2856" y="14290"/>
                  </a:lnTo>
                  <a:lnTo>
                    <a:pt x="3197" y="14760"/>
                  </a:lnTo>
                  <a:lnTo>
                    <a:pt x="3549" y="15207"/>
                  </a:lnTo>
                  <a:lnTo>
                    <a:pt x="3902" y="15630"/>
                  </a:lnTo>
                  <a:lnTo>
                    <a:pt x="4254" y="16018"/>
                  </a:lnTo>
                  <a:lnTo>
                    <a:pt x="4607" y="16394"/>
                  </a:lnTo>
                  <a:lnTo>
                    <a:pt x="4971" y="16735"/>
                  </a:lnTo>
                  <a:lnTo>
                    <a:pt x="5324" y="17052"/>
                  </a:lnTo>
                  <a:lnTo>
                    <a:pt x="5664" y="17346"/>
                  </a:lnTo>
                  <a:lnTo>
                    <a:pt x="6005" y="17616"/>
                  </a:lnTo>
                  <a:lnTo>
                    <a:pt x="6334" y="17874"/>
                  </a:lnTo>
                  <a:lnTo>
                    <a:pt x="6651" y="18098"/>
                  </a:lnTo>
                  <a:lnTo>
                    <a:pt x="6957" y="18297"/>
                  </a:lnTo>
                  <a:lnTo>
                    <a:pt x="7239" y="18485"/>
                  </a:lnTo>
                  <a:lnTo>
                    <a:pt x="7756" y="18803"/>
                  </a:lnTo>
                  <a:lnTo>
                    <a:pt x="15606" y="11247"/>
                  </a:lnTo>
                  <a:lnTo>
                    <a:pt x="15465" y="10730"/>
                  </a:lnTo>
                  <a:lnTo>
                    <a:pt x="15324" y="10236"/>
                  </a:lnTo>
                  <a:lnTo>
                    <a:pt x="15171" y="9789"/>
                  </a:lnTo>
                  <a:lnTo>
                    <a:pt x="15018" y="9366"/>
                  </a:lnTo>
                  <a:lnTo>
                    <a:pt x="14854" y="8990"/>
                  </a:lnTo>
                  <a:lnTo>
                    <a:pt x="14689" y="8650"/>
                  </a:lnTo>
                  <a:lnTo>
                    <a:pt x="14525" y="8332"/>
                  </a:lnTo>
                  <a:lnTo>
                    <a:pt x="14360" y="8062"/>
                  </a:lnTo>
                  <a:lnTo>
                    <a:pt x="14137" y="7698"/>
                  </a:lnTo>
                  <a:lnTo>
                    <a:pt x="13902" y="7357"/>
                  </a:lnTo>
                  <a:lnTo>
                    <a:pt x="13549" y="6863"/>
                  </a:lnTo>
                  <a:lnTo>
                    <a:pt x="12985" y="6029"/>
                  </a:lnTo>
                  <a:lnTo>
                    <a:pt x="12433" y="5171"/>
                  </a:lnTo>
                  <a:lnTo>
                    <a:pt x="12081" y="4619"/>
                  </a:lnTo>
                  <a:lnTo>
                    <a:pt x="11834" y="4243"/>
                  </a:lnTo>
                  <a:lnTo>
                    <a:pt x="11693" y="4055"/>
                  </a:lnTo>
                  <a:lnTo>
                    <a:pt x="11540" y="3843"/>
                  </a:lnTo>
                  <a:lnTo>
                    <a:pt x="11234" y="3467"/>
                  </a:lnTo>
                  <a:lnTo>
                    <a:pt x="10929" y="3103"/>
                  </a:lnTo>
                  <a:lnTo>
                    <a:pt x="10635" y="2774"/>
                  </a:lnTo>
                  <a:lnTo>
                    <a:pt x="10494" y="2633"/>
                  </a:lnTo>
                  <a:lnTo>
                    <a:pt x="10353" y="2492"/>
                  </a:lnTo>
                  <a:lnTo>
                    <a:pt x="10212" y="2363"/>
                  </a:lnTo>
                  <a:lnTo>
                    <a:pt x="10071" y="2257"/>
                  </a:lnTo>
                  <a:lnTo>
                    <a:pt x="9930" y="2175"/>
                  </a:lnTo>
                  <a:lnTo>
                    <a:pt x="9801" y="2092"/>
                  </a:lnTo>
                  <a:lnTo>
                    <a:pt x="9672" y="2045"/>
                  </a:lnTo>
                  <a:lnTo>
                    <a:pt x="9542" y="2022"/>
                  </a:lnTo>
                  <a:lnTo>
                    <a:pt x="9413" y="2010"/>
                  </a:lnTo>
                  <a:lnTo>
                    <a:pt x="9284" y="2034"/>
                  </a:lnTo>
                  <a:lnTo>
                    <a:pt x="9178" y="2069"/>
                  </a:lnTo>
                  <a:lnTo>
                    <a:pt x="9072" y="2128"/>
                  </a:lnTo>
                  <a:lnTo>
                    <a:pt x="8978" y="2198"/>
                  </a:lnTo>
                  <a:lnTo>
                    <a:pt x="8896" y="2292"/>
                  </a:lnTo>
                  <a:lnTo>
                    <a:pt x="8814" y="2386"/>
                  </a:lnTo>
                  <a:lnTo>
                    <a:pt x="8743" y="2504"/>
                  </a:lnTo>
                  <a:lnTo>
                    <a:pt x="8673" y="2633"/>
                  </a:lnTo>
                  <a:lnTo>
                    <a:pt x="8614" y="2762"/>
                  </a:lnTo>
                  <a:lnTo>
                    <a:pt x="8555" y="2903"/>
                  </a:lnTo>
                  <a:lnTo>
                    <a:pt x="8508" y="3056"/>
                  </a:lnTo>
                  <a:lnTo>
                    <a:pt x="8473" y="3209"/>
                  </a:lnTo>
                  <a:lnTo>
                    <a:pt x="8449" y="3361"/>
                  </a:lnTo>
                  <a:lnTo>
                    <a:pt x="8426" y="3526"/>
                  </a:lnTo>
                  <a:lnTo>
                    <a:pt x="8414" y="3679"/>
                  </a:lnTo>
                  <a:lnTo>
                    <a:pt x="8402" y="3843"/>
                  </a:lnTo>
                  <a:lnTo>
                    <a:pt x="8414" y="3996"/>
                  </a:lnTo>
                  <a:lnTo>
                    <a:pt x="8426" y="4137"/>
                  </a:lnTo>
                  <a:lnTo>
                    <a:pt x="8449" y="4278"/>
                  </a:lnTo>
                  <a:lnTo>
                    <a:pt x="8485" y="4396"/>
                  </a:lnTo>
                  <a:lnTo>
                    <a:pt x="8532" y="4501"/>
                  </a:lnTo>
                  <a:lnTo>
                    <a:pt x="8579" y="4607"/>
                  </a:lnTo>
                  <a:lnTo>
                    <a:pt x="8637" y="4701"/>
                  </a:lnTo>
                  <a:lnTo>
                    <a:pt x="8767" y="4889"/>
                  </a:lnTo>
                  <a:lnTo>
                    <a:pt x="8919" y="5101"/>
                  </a:lnTo>
                  <a:lnTo>
                    <a:pt x="9084" y="5359"/>
                  </a:lnTo>
                  <a:lnTo>
                    <a:pt x="9166" y="5512"/>
                  </a:lnTo>
                  <a:lnTo>
                    <a:pt x="9248" y="5677"/>
                  </a:lnTo>
                  <a:lnTo>
                    <a:pt x="9342" y="5876"/>
                  </a:lnTo>
                  <a:lnTo>
                    <a:pt x="9425" y="6100"/>
                  </a:lnTo>
                  <a:lnTo>
                    <a:pt x="9507" y="6311"/>
                  </a:lnTo>
                  <a:lnTo>
                    <a:pt x="9589" y="6581"/>
                  </a:lnTo>
                  <a:lnTo>
                    <a:pt x="9672" y="6887"/>
                  </a:lnTo>
                  <a:lnTo>
                    <a:pt x="9742" y="7228"/>
                  </a:lnTo>
                  <a:lnTo>
                    <a:pt x="9766" y="7404"/>
                  </a:lnTo>
                  <a:lnTo>
                    <a:pt x="9789" y="7604"/>
                  </a:lnTo>
                  <a:lnTo>
                    <a:pt x="9789" y="7792"/>
                  </a:lnTo>
                  <a:lnTo>
                    <a:pt x="9789" y="8003"/>
                  </a:lnTo>
                  <a:lnTo>
                    <a:pt x="9777" y="8203"/>
                  </a:lnTo>
                  <a:lnTo>
                    <a:pt x="9742" y="8415"/>
                  </a:lnTo>
                  <a:lnTo>
                    <a:pt x="9707" y="8638"/>
                  </a:lnTo>
                  <a:lnTo>
                    <a:pt x="9648" y="8849"/>
                  </a:lnTo>
                  <a:lnTo>
                    <a:pt x="9589" y="9026"/>
                  </a:lnTo>
                  <a:lnTo>
                    <a:pt x="9530" y="9178"/>
                  </a:lnTo>
                  <a:lnTo>
                    <a:pt x="9472" y="9319"/>
                  </a:lnTo>
                  <a:lnTo>
                    <a:pt x="9401" y="9449"/>
                  </a:lnTo>
                  <a:lnTo>
                    <a:pt x="9260" y="9684"/>
                  </a:lnTo>
                  <a:lnTo>
                    <a:pt x="9143" y="9872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rgbClr val="BB755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776;p44">
              <a:extLst>
                <a:ext uri="{FF2B5EF4-FFF2-40B4-BE49-F238E27FC236}">
                  <a16:creationId xmlns:a16="http://schemas.microsoft.com/office/drawing/2014/main" id="{7BBFDCF3-725B-9722-DF57-B4733EEB91F3}"/>
                </a:ext>
              </a:extLst>
            </p:cNvPr>
            <p:cNvSpPr/>
            <p:nvPr/>
          </p:nvSpPr>
          <p:spPr>
            <a:xfrm>
              <a:off x="8365488" y="1403780"/>
              <a:ext cx="146829" cy="146314"/>
            </a:xfrm>
            <a:custGeom>
              <a:avLst/>
              <a:gdLst/>
              <a:ahLst/>
              <a:cxnLst/>
              <a:rect l="l" t="t" r="r" b="b"/>
              <a:pathLst>
                <a:path w="3421" h="3409" extrusionOk="0">
                  <a:moveTo>
                    <a:pt x="1540" y="1"/>
                  </a:moveTo>
                  <a:lnTo>
                    <a:pt x="1364" y="24"/>
                  </a:lnTo>
                  <a:lnTo>
                    <a:pt x="1199" y="71"/>
                  </a:lnTo>
                  <a:lnTo>
                    <a:pt x="1046" y="130"/>
                  </a:lnTo>
                  <a:lnTo>
                    <a:pt x="894" y="201"/>
                  </a:lnTo>
                  <a:lnTo>
                    <a:pt x="752" y="283"/>
                  </a:lnTo>
                  <a:lnTo>
                    <a:pt x="623" y="389"/>
                  </a:lnTo>
                  <a:lnTo>
                    <a:pt x="506" y="494"/>
                  </a:lnTo>
                  <a:lnTo>
                    <a:pt x="388" y="612"/>
                  </a:lnTo>
                  <a:lnTo>
                    <a:pt x="294" y="753"/>
                  </a:lnTo>
                  <a:lnTo>
                    <a:pt x="212" y="894"/>
                  </a:lnTo>
                  <a:lnTo>
                    <a:pt x="141" y="1035"/>
                  </a:lnTo>
                  <a:lnTo>
                    <a:pt x="83" y="1199"/>
                  </a:lnTo>
                  <a:lnTo>
                    <a:pt x="36" y="1364"/>
                  </a:lnTo>
                  <a:lnTo>
                    <a:pt x="12" y="1529"/>
                  </a:lnTo>
                  <a:lnTo>
                    <a:pt x="0" y="1705"/>
                  </a:lnTo>
                  <a:lnTo>
                    <a:pt x="12" y="1881"/>
                  </a:lnTo>
                  <a:lnTo>
                    <a:pt x="36" y="2046"/>
                  </a:lnTo>
                  <a:lnTo>
                    <a:pt x="83" y="2210"/>
                  </a:lnTo>
                  <a:lnTo>
                    <a:pt x="141" y="2375"/>
                  </a:lnTo>
                  <a:lnTo>
                    <a:pt x="212" y="2516"/>
                  </a:lnTo>
                  <a:lnTo>
                    <a:pt x="294" y="2657"/>
                  </a:lnTo>
                  <a:lnTo>
                    <a:pt x="388" y="2798"/>
                  </a:lnTo>
                  <a:lnTo>
                    <a:pt x="506" y="2915"/>
                  </a:lnTo>
                  <a:lnTo>
                    <a:pt x="623" y="3021"/>
                  </a:lnTo>
                  <a:lnTo>
                    <a:pt x="752" y="3127"/>
                  </a:lnTo>
                  <a:lnTo>
                    <a:pt x="894" y="3209"/>
                  </a:lnTo>
                  <a:lnTo>
                    <a:pt x="1046" y="3279"/>
                  </a:lnTo>
                  <a:lnTo>
                    <a:pt x="1199" y="3338"/>
                  </a:lnTo>
                  <a:lnTo>
                    <a:pt x="1364" y="3373"/>
                  </a:lnTo>
                  <a:lnTo>
                    <a:pt x="1540" y="3409"/>
                  </a:lnTo>
                  <a:lnTo>
                    <a:pt x="1892" y="3409"/>
                  </a:lnTo>
                  <a:lnTo>
                    <a:pt x="2057" y="3373"/>
                  </a:lnTo>
                  <a:lnTo>
                    <a:pt x="2221" y="3338"/>
                  </a:lnTo>
                  <a:lnTo>
                    <a:pt x="2374" y="3279"/>
                  </a:lnTo>
                  <a:lnTo>
                    <a:pt x="2527" y="3209"/>
                  </a:lnTo>
                  <a:lnTo>
                    <a:pt x="2668" y="3127"/>
                  </a:lnTo>
                  <a:lnTo>
                    <a:pt x="2797" y="3021"/>
                  </a:lnTo>
                  <a:lnTo>
                    <a:pt x="2926" y="2915"/>
                  </a:lnTo>
                  <a:lnTo>
                    <a:pt x="3032" y="2798"/>
                  </a:lnTo>
                  <a:lnTo>
                    <a:pt x="3126" y="2657"/>
                  </a:lnTo>
                  <a:lnTo>
                    <a:pt x="3220" y="2516"/>
                  </a:lnTo>
                  <a:lnTo>
                    <a:pt x="3291" y="2375"/>
                  </a:lnTo>
                  <a:lnTo>
                    <a:pt x="3350" y="2210"/>
                  </a:lnTo>
                  <a:lnTo>
                    <a:pt x="3385" y="2046"/>
                  </a:lnTo>
                  <a:lnTo>
                    <a:pt x="3408" y="1881"/>
                  </a:lnTo>
                  <a:lnTo>
                    <a:pt x="3420" y="1705"/>
                  </a:lnTo>
                  <a:lnTo>
                    <a:pt x="3408" y="1529"/>
                  </a:lnTo>
                  <a:lnTo>
                    <a:pt x="3385" y="1364"/>
                  </a:lnTo>
                  <a:lnTo>
                    <a:pt x="3350" y="1199"/>
                  </a:lnTo>
                  <a:lnTo>
                    <a:pt x="3291" y="1035"/>
                  </a:lnTo>
                  <a:lnTo>
                    <a:pt x="3220" y="894"/>
                  </a:lnTo>
                  <a:lnTo>
                    <a:pt x="3126" y="753"/>
                  </a:lnTo>
                  <a:lnTo>
                    <a:pt x="3032" y="612"/>
                  </a:lnTo>
                  <a:lnTo>
                    <a:pt x="2926" y="494"/>
                  </a:lnTo>
                  <a:lnTo>
                    <a:pt x="2797" y="389"/>
                  </a:lnTo>
                  <a:lnTo>
                    <a:pt x="2668" y="283"/>
                  </a:lnTo>
                  <a:lnTo>
                    <a:pt x="2527" y="201"/>
                  </a:lnTo>
                  <a:lnTo>
                    <a:pt x="2374" y="130"/>
                  </a:lnTo>
                  <a:lnTo>
                    <a:pt x="2221" y="71"/>
                  </a:lnTo>
                  <a:lnTo>
                    <a:pt x="2057" y="24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777;p44">
              <a:extLst>
                <a:ext uri="{FF2B5EF4-FFF2-40B4-BE49-F238E27FC236}">
                  <a16:creationId xmlns:a16="http://schemas.microsoft.com/office/drawing/2014/main" id="{DFD2FC2A-0E5C-07A5-6BEE-F878FA8D79F7}"/>
                </a:ext>
              </a:extLst>
            </p:cNvPr>
            <p:cNvSpPr/>
            <p:nvPr/>
          </p:nvSpPr>
          <p:spPr>
            <a:xfrm>
              <a:off x="8157673" y="1403780"/>
              <a:ext cx="146829" cy="146314"/>
            </a:xfrm>
            <a:custGeom>
              <a:avLst/>
              <a:gdLst/>
              <a:ahLst/>
              <a:cxnLst/>
              <a:rect l="l" t="t" r="r" b="b"/>
              <a:pathLst>
                <a:path w="3421" h="3409" extrusionOk="0">
                  <a:moveTo>
                    <a:pt x="1540" y="1"/>
                  </a:moveTo>
                  <a:lnTo>
                    <a:pt x="1364" y="24"/>
                  </a:lnTo>
                  <a:lnTo>
                    <a:pt x="1199" y="71"/>
                  </a:lnTo>
                  <a:lnTo>
                    <a:pt x="1047" y="130"/>
                  </a:lnTo>
                  <a:lnTo>
                    <a:pt x="894" y="201"/>
                  </a:lnTo>
                  <a:lnTo>
                    <a:pt x="753" y="283"/>
                  </a:lnTo>
                  <a:lnTo>
                    <a:pt x="624" y="389"/>
                  </a:lnTo>
                  <a:lnTo>
                    <a:pt x="506" y="494"/>
                  </a:lnTo>
                  <a:lnTo>
                    <a:pt x="389" y="612"/>
                  </a:lnTo>
                  <a:lnTo>
                    <a:pt x="295" y="753"/>
                  </a:lnTo>
                  <a:lnTo>
                    <a:pt x="212" y="894"/>
                  </a:lnTo>
                  <a:lnTo>
                    <a:pt x="142" y="1035"/>
                  </a:lnTo>
                  <a:lnTo>
                    <a:pt x="83" y="1199"/>
                  </a:lnTo>
                  <a:lnTo>
                    <a:pt x="36" y="1364"/>
                  </a:lnTo>
                  <a:lnTo>
                    <a:pt x="13" y="1529"/>
                  </a:lnTo>
                  <a:lnTo>
                    <a:pt x="1" y="1705"/>
                  </a:lnTo>
                  <a:lnTo>
                    <a:pt x="13" y="1881"/>
                  </a:lnTo>
                  <a:lnTo>
                    <a:pt x="36" y="2046"/>
                  </a:lnTo>
                  <a:lnTo>
                    <a:pt x="83" y="2210"/>
                  </a:lnTo>
                  <a:lnTo>
                    <a:pt x="142" y="2375"/>
                  </a:lnTo>
                  <a:lnTo>
                    <a:pt x="212" y="2516"/>
                  </a:lnTo>
                  <a:lnTo>
                    <a:pt x="295" y="2657"/>
                  </a:lnTo>
                  <a:lnTo>
                    <a:pt x="389" y="2798"/>
                  </a:lnTo>
                  <a:lnTo>
                    <a:pt x="506" y="2915"/>
                  </a:lnTo>
                  <a:lnTo>
                    <a:pt x="624" y="3021"/>
                  </a:lnTo>
                  <a:lnTo>
                    <a:pt x="753" y="3127"/>
                  </a:lnTo>
                  <a:lnTo>
                    <a:pt x="894" y="3209"/>
                  </a:lnTo>
                  <a:lnTo>
                    <a:pt x="1047" y="3279"/>
                  </a:lnTo>
                  <a:lnTo>
                    <a:pt x="1199" y="3338"/>
                  </a:lnTo>
                  <a:lnTo>
                    <a:pt x="1364" y="3373"/>
                  </a:lnTo>
                  <a:lnTo>
                    <a:pt x="1540" y="3409"/>
                  </a:lnTo>
                  <a:lnTo>
                    <a:pt x="1881" y="3409"/>
                  </a:lnTo>
                  <a:lnTo>
                    <a:pt x="2057" y="3373"/>
                  </a:lnTo>
                  <a:lnTo>
                    <a:pt x="2222" y="3338"/>
                  </a:lnTo>
                  <a:lnTo>
                    <a:pt x="2375" y="3279"/>
                  </a:lnTo>
                  <a:lnTo>
                    <a:pt x="2527" y="3209"/>
                  </a:lnTo>
                  <a:lnTo>
                    <a:pt x="2668" y="3127"/>
                  </a:lnTo>
                  <a:lnTo>
                    <a:pt x="2798" y="3021"/>
                  </a:lnTo>
                  <a:lnTo>
                    <a:pt x="2915" y="2915"/>
                  </a:lnTo>
                  <a:lnTo>
                    <a:pt x="3033" y="2798"/>
                  </a:lnTo>
                  <a:lnTo>
                    <a:pt x="3127" y="2657"/>
                  </a:lnTo>
                  <a:lnTo>
                    <a:pt x="3209" y="2516"/>
                  </a:lnTo>
                  <a:lnTo>
                    <a:pt x="3291" y="2375"/>
                  </a:lnTo>
                  <a:lnTo>
                    <a:pt x="3350" y="2210"/>
                  </a:lnTo>
                  <a:lnTo>
                    <a:pt x="3385" y="2046"/>
                  </a:lnTo>
                  <a:lnTo>
                    <a:pt x="3409" y="1881"/>
                  </a:lnTo>
                  <a:lnTo>
                    <a:pt x="3421" y="1705"/>
                  </a:lnTo>
                  <a:lnTo>
                    <a:pt x="3409" y="1529"/>
                  </a:lnTo>
                  <a:lnTo>
                    <a:pt x="3385" y="1364"/>
                  </a:lnTo>
                  <a:lnTo>
                    <a:pt x="3350" y="1199"/>
                  </a:lnTo>
                  <a:lnTo>
                    <a:pt x="3291" y="1035"/>
                  </a:lnTo>
                  <a:lnTo>
                    <a:pt x="3209" y="894"/>
                  </a:lnTo>
                  <a:lnTo>
                    <a:pt x="3127" y="753"/>
                  </a:lnTo>
                  <a:lnTo>
                    <a:pt x="3033" y="612"/>
                  </a:lnTo>
                  <a:lnTo>
                    <a:pt x="2915" y="494"/>
                  </a:lnTo>
                  <a:lnTo>
                    <a:pt x="2798" y="389"/>
                  </a:lnTo>
                  <a:lnTo>
                    <a:pt x="2668" y="283"/>
                  </a:lnTo>
                  <a:lnTo>
                    <a:pt x="2527" y="201"/>
                  </a:lnTo>
                  <a:lnTo>
                    <a:pt x="2375" y="130"/>
                  </a:lnTo>
                  <a:lnTo>
                    <a:pt x="2222" y="71"/>
                  </a:lnTo>
                  <a:lnTo>
                    <a:pt x="2057" y="24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778;p44">
              <a:extLst>
                <a:ext uri="{FF2B5EF4-FFF2-40B4-BE49-F238E27FC236}">
                  <a16:creationId xmlns:a16="http://schemas.microsoft.com/office/drawing/2014/main" id="{0537DFCF-38FF-4B44-0B56-793845BCFE7D}"/>
                </a:ext>
              </a:extLst>
            </p:cNvPr>
            <p:cNvSpPr/>
            <p:nvPr/>
          </p:nvSpPr>
          <p:spPr>
            <a:xfrm>
              <a:off x="7937798" y="1403780"/>
              <a:ext cx="146786" cy="146314"/>
            </a:xfrm>
            <a:custGeom>
              <a:avLst/>
              <a:gdLst/>
              <a:ahLst/>
              <a:cxnLst/>
              <a:rect l="l" t="t" r="r" b="b"/>
              <a:pathLst>
                <a:path w="3420" h="3409" extrusionOk="0">
                  <a:moveTo>
                    <a:pt x="1528" y="1"/>
                  </a:moveTo>
                  <a:lnTo>
                    <a:pt x="1363" y="24"/>
                  </a:lnTo>
                  <a:lnTo>
                    <a:pt x="1199" y="71"/>
                  </a:lnTo>
                  <a:lnTo>
                    <a:pt x="1046" y="130"/>
                  </a:lnTo>
                  <a:lnTo>
                    <a:pt x="893" y="201"/>
                  </a:lnTo>
                  <a:lnTo>
                    <a:pt x="752" y="283"/>
                  </a:lnTo>
                  <a:lnTo>
                    <a:pt x="623" y="389"/>
                  </a:lnTo>
                  <a:lnTo>
                    <a:pt x="494" y="494"/>
                  </a:lnTo>
                  <a:lnTo>
                    <a:pt x="388" y="612"/>
                  </a:lnTo>
                  <a:lnTo>
                    <a:pt x="294" y="753"/>
                  </a:lnTo>
                  <a:lnTo>
                    <a:pt x="200" y="894"/>
                  </a:lnTo>
                  <a:lnTo>
                    <a:pt x="130" y="1035"/>
                  </a:lnTo>
                  <a:lnTo>
                    <a:pt x="71" y="1199"/>
                  </a:lnTo>
                  <a:lnTo>
                    <a:pt x="36" y="1364"/>
                  </a:lnTo>
                  <a:lnTo>
                    <a:pt x="0" y="1529"/>
                  </a:lnTo>
                  <a:lnTo>
                    <a:pt x="0" y="1705"/>
                  </a:lnTo>
                  <a:lnTo>
                    <a:pt x="0" y="1881"/>
                  </a:lnTo>
                  <a:lnTo>
                    <a:pt x="36" y="2046"/>
                  </a:lnTo>
                  <a:lnTo>
                    <a:pt x="71" y="2210"/>
                  </a:lnTo>
                  <a:lnTo>
                    <a:pt x="130" y="2375"/>
                  </a:lnTo>
                  <a:lnTo>
                    <a:pt x="200" y="2516"/>
                  </a:lnTo>
                  <a:lnTo>
                    <a:pt x="294" y="2657"/>
                  </a:lnTo>
                  <a:lnTo>
                    <a:pt x="388" y="2798"/>
                  </a:lnTo>
                  <a:lnTo>
                    <a:pt x="494" y="2915"/>
                  </a:lnTo>
                  <a:lnTo>
                    <a:pt x="623" y="3021"/>
                  </a:lnTo>
                  <a:lnTo>
                    <a:pt x="752" y="3127"/>
                  </a:lnTo>
                  <a:lnTo>
                    <a:pt x="893" y="3209"/>
                  </a:lnTo>
                  <a:lnTo>
                    <a:pt x="1046" y="3279"/>
                  </a:lnTo>
                  <a:lnTo>
                    <a:pt x="1199" y="3338"/>
                  </a:lnTo>
                  <a:lnTo>
                    <a:pt x="1363" y="3373"/>
                  </a:lnTo>
                  <a:lnTo>
                    <a:pt x="1528" y="3409"/>
                  </a:lnTo>
                  <a:lnTo>
                    <a:pt x="1880" y="3409"/>
                  </a:lnTo>
                  <a:lnTo>
                    <a:pt x="2057" y="3373"/>
                  </a:lnTo>
                  <a:lnTo>
                    <a:pt x="2210" y="3338"/>
                  </a:lnTo>
                  <a:lnTo>
                    <a:pt x="2374" y="3279"/>
                  </a:lnTo>
                  <a:lnTo>
                    <a:pt x="2527" y="3209"/>
                  </a:lnTo>
                  <a:lnTo>
                    <a:pt x="2668" y="3127"/>
                  </a:lnTo>
                  <a:lnTo>
                    <a:pt x="2797" y="3021"/>
                  </a:lnTo>
                  <a:lnTo>
                    <a:pt x="2915" y="2915"/>
                  </a:lnTo>
                  <a:lnTo>
                    <a:pt x="3020" y="2798"/>
                  </a:lnTo>
                  <a:lnTo>
                    <a:pt x="3126" y="2657"/>
                  </a:lnTo>
                  <a:lnTo>
                    <a:pt x="3208" y="2516"/>
                  </a:lnTo>
                  <a:lnTo>
                    <a:pt x="3279" y="2375"/>
                  </a:lnTo>
                  <a:lnTo>
                    <a:pt x="3338" y="2210"/>
                  </a:lnTo>
                  <a:lnTo>
                    <a:pt x="3385" y="2046"/>
                  </a:lnTo>
                  <a:lnTo>
                    <a:pt x="3408" y="1881"/>
                  </a:lnTo>
                  <a:lnTo>
                    <a:pt x="3420" y="1705"/>
                  </a:lnTo>
                  <a:lnTo>
                    <a:pt x="3408" y="1529"/>
                  </a:lnTo>
                  <a:lnTo>
                    <a:pt x="3385" y="1364"/>
                  </a:lnTo>
                  <a:lnTo>
                    <a:pt x="3338" y="1199"/>
                  </a:lnTo>
                  <a:lnTo>
                    <a:pt x="3279" y="1035"/>
                  </a:lnTo>
                  <a:lnTo>
                    <a:pt x="3208" y="894"/>
                  </a:lnTo>
                  <a:lnTo>
                    <a:pt x="3126" y="753"/>
                  </a:lnTo>
                  <a:lnTo>
                    <a:pt x="3020" y="612"/>
                  </a:lnTo>
                  <a:lnTo>
                    <a:pt x="2915" y="494"/>
                  </a:lnTo>
                  <a:lnTo>
                    <a:pt x="2797" y="389"/>
                  </a:lnTo>
                  <a:lnTo>
                    <a:pt x="2668" y="283"/>
                  </a:lnTo>
                  <a:lnTo>
                    <a:pt x="2527" y="201"/>
                  </a:lnTo>
                  <a:lnTo>
                    <a:pt x="2374" y="130"/>
                  </a:lnTo>
                  <a:lnTo>
                    <a:pt x="2210" y="71"/>
                  </a:lnTo>
                  <a:lnTo>
                    <a:pt x="2057" y="24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779;p44">
              <a:extLst>
                <a:ext uri="{FF2B5EF4-FFF2-40B4-BE49-F238E27FC236}">
                  <a16:creationId xmlns:a16="http://schemas.microsoft.com/office/drawing/2014/main" id="{5C83B494-D827-7C01-2D0F-70783DC89D56}"/>
                </a:ext>
              </a:extLst>
            </p:cNvPr>
            <p:cNvSpPr/>
            <p:nvPr/>
          </p:nvSpPr>
          <p:spPr>
            <a:xfrm>
              <a:off x="4197475" y="1916234"/>
              <a:ext cx="2237935" cy="1358289"/>
            </a:xfrm>
            <a:custGeom>
              <a:avLst/>
              <a:gdLst/>
              <a:ahLst/>
              <a:cxnLst/>
              <a:rect l="l" t="t" r="r" b="b"/>
              <a:pathLst>
                <a:path w="52142" h="31647" extrusionOk="0">
                  <a:moveTo>
                    <a:pt x="5159" y="0"/>
                  </a:moveTo>
                  <a:lnTo>
                    <a:pt x="4889" y="12"/>
                  </a:lnTo>
                  <a:lnTo>
                    <a:pt x="4630" y="35"/>
                  </a:lnTo>
                  <a:lnTo>
                    <a:pt x="4372" y="71"/>
                  </a:lnTo>
                  <a:lnTo>
                    <a:pt x="4125" y="106"/>
                  </a:lnTo>
                  <a:lnTo>
                    <a:pt x="3867" y="165"/>
                  </a:lnTo>
                  <a:lnTo>
                    <a:pt x="3632" y="235"/>
                  </a:lnTo>
                  <a:lnTo>
                    <a:pt x="3385" y="318"/>
                  </a:lnTo>
                  <a:lnTo>
                    <a:pt x="3150" y="412"/>
                  </a:lnTo>
                  <a:lnTo>
                    <a:pt x="2927" y="517"/>
                  </a:lnTo>
                  <a:lnTo>
                    <a:pt x="2703" y="623"/>
                  </a:lnTo>
                  <a:lnTo>
                    <a:pt x="2492" y="752"/>
                  </a:lnTo>
                  <a:lnTo>
                    <a:pt x="2280" y="882"/>
                  </a:lnTo>
                  <a:lnTo>
                    <a:pt x="2080" y="1034"/>
                  </a:lnTo>
                  <a:lnTo>
                    <a:pt x="1881" y="1187"/>
                  </a:lnTo>
                  <a:lnTo>
                    <a:pt x="1693" y="1340"/>
                  </a:lnTo>
                  <a:lnTo>
                    <a:pt x="1516" y="1516"/>
                  </a:lnTo>
                  <a:lnTo>
                    <a:pt x="1340" y="1692"/>
                  </a:lnTo>
                  <a:lnTo>
                    <a:pt x="1176" y="1880"/>
                  </a:lnTo>
                  <a:lnTo>
                    <a:pt x="1023" y="2080"/>
                  </a:lnTo>
                  <a:lnTo>
                    <a:pt x="882" y="2280"/>
                  </a:lnTo>
                  <a:lnTo>
                    <a:pt x="753" y="2492"/>
                  </a:lnTo>
                  <a:lnTo>
                    <a:pt x="623" y="2703"/>
                  </a:lnTo>
                  <a:lnTo>
                    <a:pt x="517" y="2926"/>
                  </a:lnTo>
                  <a:lnTo>
                    <a:pt x="412" y="3150"/>
                  </a:lnTo>
                  <a:lnTo>
                    <a:pt x="318" y="3385"/>
                  </a:lnTo>
                  <a:lnTo>
                    <a:pt x="235" y="3631"/>
                  </a:lnTo>
                  <a:lnTo>
                    <a:pt x="165" y="3878"/>
                  </a:lnTo>
                  <a:lnTo>
                    <a:pt x="106" y="4125"/>
                  </a:lnTo>
                  <a:lnTo>
                    <a:pt x="59" y="4372"/>
                  </a:lnTo>
                  <a:lnTo>
                    <a:pt x="36" y="4630"/>
                  </a:lnTo>
                  <a:lnTo>
                    <a:pt x="12" y="4901"/>
                  </a:lnTo>
                  <a:lnTo>
                    <a:pt x="0" y="5159"/>
                  </a:lnTo>
                  <a:lnTo>
                    <a:pt x="0" y="14901"/>
                  </a:lnTo>
                  <a:lnTo>
                    <a:pt x="12" y="15171"/>
                  </a:lnTo>
                  <a:lnTo>
                    <a:pt x="36" y="15430"/>
                  </a:lnTo>
                  <a:lnTo>
                    <a:pt x="59" y="15688"/>
                  </a:lnTo>
                  <a:lnTo>
                    <a:pt x="106" y="15947"/>
                  </a:lnTo>
                  <a:lnTo>
                    <a:pt x="165" y="16194"/>
                  </a:lnTo>
                  <a:lnTo>
                    <a:pt x="235" y="16440"/>
                  </a:lnTo>
                  <a:lnTo>
                    <a:pt x="318" y="16675"/>
                  </a:lnTo>
                  <a:lnTo>
                    <a:pt x="412" y="16910"/>
                  </a:lnTo>
                  <a:lnTo>
                    <a:pt x="517" y="17134"/>
                  </a:lnTo>
                  <a:lnTo>
                    <a:pt x="623" y="17357"/>
                  </a:lnTo>
                  <a:lnTo>
                    <a:pt x="753" y="17580"/>
                  </a:lnTo>
                  <a:lnTo>
                    <a:pt x="882" y="17780"/>
                  </a:lnTo>
                  <a:lnTo>
                    <a:pt x="1023" y="17992"/>
                  </a:lnTo>
                  <a:lnTo>
                    <a:pt x="1176" y="18180"/>
                  </a:lnTo>
                  <a:lnTo>
                    <a:pt x="1340" y="18368"/>
                  </a:lnTo>
                  <a:lnTo>
                    <a:pt x="1516" y="18544"/>
                  </a:lnTo>
                  <a:lnTo>
                    <a:pt x="1693" y="18720"/>
                  </a:lnTo>
                  <a:lnTo>
                    <a:pt x="1881" y="18885"/>
                  </a:lnTo>
                  <a:lnTo>
                    <a:pt x="2080" y="19037"/>
                  </a:lnTo>
                  <a:lnTo>
                    <a:pt x="2280" y="19178"/>
                  </a:lnTo>
                  <a:lnTo>
                    <a:pt x="2492" y="19308"/>
                  </a:lnTo>
                  <a:lnTo>
                    <a:pt x="2703" y="19437"/>
                  </a:lnTo>
                  <a:lnTo>
                    <a:pt x="2927" y="19554"/>
                  </a:lnTo>
                  <a:lnTo>
                    <a:pt x="3150" y="19648"/>
                  </a:lnTo>
                  <a:lnTo>
                    <a:pt x="3385" y="19742"/>
                  </a:lnTo>
                  <a:lnTo>
                    <a:pt x="3632" y="19825"/>
                  </a:lnTo>
                  <a:lnTo>
                    <a:pt x="3867" y="19895"/>
                  </a:lnTo>
                  <a:lnTo>
                    <a:pt x="4125" y="19954"/>
                  </a:lnTo>
                  <a:lnTo>
                    <a:pt x="4372" y="20001"/>
                  </a:lnTo>
                  <a:lnTo>
                    <a:pt x="4630" y="20036"/>
                  </a:lnTo>
                  <a:lnTo>
                    <a:pt x="4889" y="20048"/>
                  </a:lnTo>
                  <a:lnTo>
                    <a:pt x="5159" y="20060"/>
                  </a:lnTo>
                  <a:lnTo>
                    <a:pt x="38627" y="20060"/>
                  </a:lnTo>
                  <a:lnTo>
                    <a:pt x="42611" y="31647"/>
                  </a:lnTo>
                  <a:lnTo>
                    <a:pt x="42611" y="20060"/>
                  </a:lnTo>
                  <a:lnTo>
                    <a:pt x="46982" y="20060"/>
                  </a:lnTo>
                  <a:lnTo>
                    <a:pt x="47253" y="20048"/>
                  </a:lnTo>
                  <a:lnTo>
                    <a:pt x="47511" y="20036"/>
                  </a:lnTo>
                  <a:lnTo>
                    <a:pt x="47770" y="20001"/>
                  </a:lnTo>
                  <a:lnTo>
                    <a:pt x="48028" y="19954"/>
                  </a:lnTo>
                  <a:lnTo>
                    <a:pt x="48275" y="19895"/>
                  </a:lnTo>
                  <a:lnTo>
                    <a:pt x="48522" y="19825"/>
                  </a:lnTo>
                  <a:lnTo>
                    <a:pt x="48757" y="19742"/>
                  </a:lnTo>
                  <a:lnTo>
                    <a:pt x="48992" y="19648"/>
                  </a:lnTo>
                  <a:lnTo>
                    <a:pt x="49215" y="19554"/>
                  </a:lnTo>
                  <a:lnTo>
                    <a:pt x="49438" y="19437"/>
                  </a:lnTo>
                  <a:lnTo>
                    <a:pt x="49662" y="19308"/>
                  </a:lnTo>
                  <a:lnTo>
                    <a:pt x="49873" y="19178"/>
                  </a:lnTo>
                  <a:lnTo>
                    <a:pt x="50073" y="19037"/>
                  </a:lnTo>
                  <a:lnTo>
                    <a:pt x="50261" y="18885"/>
                  </a:lnTo>
                  <a:lnTo>
                    <a:pt x="50449" y="18720"/>
                  </a:lnTo>
                  <a:lnTo>
                    <a:pt x="50625" y="18544"/>
                  </a:lnTo>
                  <a:lnTo>
                    <a:pt x="50801" y="18368"/>
                  </a:lnTo>
                  <a:lnTo>
                    <a:pt x="50966" y="18180"/>
                  </a:lnTo>
                  <a:lnTo>
                    <a:pt x="51119" y="17992"/>
                  </a:lnTo>
                  <a:lnTo>
                    <a:pt x="51260" y="17780"/>
                  </a:lnTo>
                  <a:lnTo>
                    <a:pt x="51389" y="17580"/>
                  </a:lnTo>
                  <a:lnTo>
                    <a:pt x="51518" y="17357"/>
                  </a:lnTo>
                  <a:lnTo>
                    <a:pt x="51636" y="17134"/>
                  </a:lnTo>
                  <a:lnTo>
                    <a:pt x="51742" y="16910"/>
                  </a:lnTo>
                  <a:lnTo>
                    <a:pt x="51824" y="16675"/>
                  </a:lnTo>
                  <a:lnTo>
                    <a:pt x="51906" y="16440"/>
                  </a:lnTo>
                  <a:lnTo>
                    <a:pt x="51977" y="16194"/>
                  </a:lnTo>
                  <a:lnTo>
                    <a:pt x="52035" y="15947"/>
                  </a:lnTo>
                  <a:lnTo>
                    <a:pt x="52082" y="15688"/>
                  </a:lnTo>
                  <a:lnTo>
                    <a:pt x="52118" y="15430"/>
                  </a:lnTo>
                  <a:lnTo>
                    <a:pt x="52129" y="15171"/>
                  </a:lnTo>
                  <a:lnTo>
                    <a:pt x="52141" y="14901"/>
                  </a:lnTo>
                  <a:lnTo>
                    <a:pt x="52141" y="5159"/>
                  </a:lnTo>
                  <a:lnTo>
                    <a:pt x="52129" y="4901"/>
                  </a:lnTo>
                  <a:lnTo>
                    <a:pt x="52118" y="4630"/>
                  </a:lnTo>
                  <a:lnTo>
                    <a:pt x="52082" y="4372"/>
                  </a:lnTo>
                  <a:lnTo>
                    <a:pt x="52035" y="4125"/>
                  </a:lnTo>
                  <a:lnTo>
                    <a:pt x="51977" y="3878"/>
                  </a:lnTo>
                  <a:lnTo>
                    <a:pt x="51906" y="3631"/>
                  </a:lnTo>
                  <a:lnTo>
                    <a:pt x="51824" y="3385"/>
                  </a:lnTo>
                  <a:lnTo>
                    <a:pt x="51742" y="3150"/>
                  </a:lnTo>
                  <a:lnTo>
                    <a:pt x="51636" y="2926"/>
                  </a:lnTo>
                  <a:lnTo>
                    <a:pt x="51518" y="2703"/>
                  </a:lnTo>
                  <a:lnTo>
                    <a:pt x="51389" y="2492"/>
                  </a:lnTo>
                  <a:lnTo>
                    <a:pt x="51260" y="2280"/>
                  </a:lnTo>
                  <a:lnTo>
                    <a:pt x="51119" y="2080"/>
                  </a:lnTo>
                  <a:lnTo>
                    <a:pt x="50966" y="1880"/>
                  </a:lnTo>
                  <a:lnTo>
                    <a:pt x="50801" y="1692"/>
                  </a:lnTo>
                  <a:lnTo>
                    <a:pt x="50625" y="1516"/>
                  </a:lnTo>
                  <a:lnTo>
                    <a:pt x="50449" y="1340"/>
                  </a:lnTo>
                  <a:lnTo>
                    <a:pt x="50261" y="1187"/>
                  </a:lnTo>
                  <a:lnTo>
                    <a:pt x="50073" y="1034"/>
                  </a:lnTo>
                  <a:lnTo>
                    <a:pt x="49873" y="882"/>
                  </a:lnTo>
                  <a:lnTo>
                    <a:pt x="49662" y="752"/>
                  </a:lnTo>
                  <a:lnTo>
                    <a:pt x="49438" y="623"/>
                  </a:lnTo>
                  <a:lnTo>
                    <a:pt x="49215" y="517"/>
                  </a:lnTo>
                  <a:lnTo>
                    <a:pt x="48992" y="412"/>
                  </a:lnTo>
                  <a:lnTo>
                    <a:pt x="48757" y="318"/>
                  </a:lnTo>
                  <a:lnTo>
                    <a:pt x="48522" y="235"/>
                  </a:lnTo>
                  <a:lnTo>
                    <a:pt x="48275" y="165"/>
                  </a:lnTo>
                  <a:lnTo>
                    <a:pt x="48028" y="106"/>
                  </a:lnTo>
                  <a:lnTo>
                    <a:pt x="47770" y="71"/>
                  </a:lnTo>
                  <a:lnTo>
                    <a:pt x="47511" y="35"/>
                  </a:lnTo>
                  <a:lnTo>
                    <a:pt x="47253" y="12"/>
                  </a:lnTo>
                  <a:lnTo>
                    <a:pt x="46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780;p44">
              <a:extLst>
                <a:ext uri="{FF2B5EF4-FFF2-40B4-BE49-F238E27FC236}">
                  <a16:creationId xmlns:a16="http://schemas.microsoft.com/office/drawing/2014/main" id="{5F1B5B84-D828-ACAC-C0A2-CE82F847F626}"/>
                </a:ext>
              </a:extLst>
            </p:cNvPr>
            <p:cNvSpPr/>
            <p:nvPr/>
          </p:nvSpPr>
          <p:spPr>
            <a:xfrm>
              <a:off x="4417393" y="2095250"/>
              <a:ext cx="1798090" cy="108502"/>
            </a:xfrm>
            <a:custGeom>
              <a:avLst/>
              <a:gdLst/>
              <a:ahLst/>
              <a:cxnLst/>
              <a:rect l="l" t="t" r="r" b="b"/>
              <a:pathLst>
                <a:path w="41894" h="2528" extrusionOk="0">
                  <a:moveTo>
                    <a:pt x="0" y="1"/>
                  </a:moveTo>
                  <a:lnTo>
                    <a:pt x="0" y="2527"/>
                  </a:lnTo>
                  <a:lnTo>
                    <a:pt x="41893" y="2527"/>
                  </a:lnTo>
                  <a:lnTo>
                    <a:pt x="418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781;p44">
              <a:extLst>
                <a:ext uri="{FF2B5EF4-FFF2-40B4-BE49-F238E27FC236}">
                  <a16:creationId xmlns:a16="http://schemas.microsoft.com/office/drawing/2014/main" id="{7D0419CE-5666-FA66-8B88-253970ECDE91}"/>
                </a:ext>
              </a:extLst>
            </p:cNvPr>
            <p:cNvSpPr/>
            <p:nvPr/>
          </p:nvSpPr>
          <p:spPr>
            <a:xfrm>
              <a:off x="4417393" y="2292463"/>
              <a:ext cx="1798090" cy="108502"/>
            </a:xfrm>
            <a:custGeom>
              <a:avLst/>
              <a:gdLst/>
              <a:ahLst/>
              <a:cxnLst/>
              <a:rect l="l" t="t" r="r" b="b"/>
              <a:pathLst>
                <a:path w="41894" h="2528" extrusionOk="0">
                  <a:moveTo>
                    <a:pt x="0" y="1"/>
                  </a:moveTo>
                  <a:lnTo>
                    <a:pt x="0" y="2527"/>
                  </a:lnTo>
                  <a:lnTo>
                    <a:pt x="41893" y="2527"/>
                  </a:lnTo>
                  <a:lnTo>
                    <a:pt x="418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782;p44">
              <a:extLst>
                <a:ext uri="{FF2B5EF4-FFF2-40B4-BE49-F238E27FC236}">
                  <a16:creationId xmlns:a16="http://schemas.microsoft.com/office/drawing/2014/main" id="{9D2060F3-7CD0-676C-06A7-32E86249EA2F}"/>
                </a:ext>
              </a:extLst>
            </p:cNvPr>
            <p:cNvSpPr/>
            <p:nvPr/>
          </p:nvSpPr>
          <p:spPr>
            <a:xfrm>
              <a:off x="4417393" y="2489677"/>
              <a:ext cx="1267986" cy="108974"/>
            </a:xfrm>
            <a:custGeom>
              <a:avLst/>
              <a:gdLst/>
              <a:ahLst/>
              <a:cxnLst/>
              <a:rect l="l" t="t" r="r" b="b"/>
              <a:pathLst>
                <a:path w="29543" h="2539" extrusionOk="0">
                  <a:moveTo>
                    <a:pt x="0" y="1"/>
                  </a:moveTo>
                  <a:lnTo>
                    <a:pt x="0" y="2539"/>
                  </a:lnTo>
                  <a:lnTo>
                    <a:pt x="29543" y="2539"/>
                  </a:lnTo>
                  <a:lnTo>
                    <a:pt x="29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783;p44">
              <a:extLst>
                <a:ext uri="{FF2B5EF4-FFF2-40B4-BE49-F238E27FC236}">
                  <a16:creationId xmlns:a16="http://schemas.microsoft.com/office/drawing/2014/main" id="{9D8C06B9-ACBA-6247-9905-8F766C268F08}"/>
                </a:ext>
              </a:extLst>
            </p:cNvPr>
            <p:cNvSpPr/>
            <p:nvPr/>
          </p:nvSpPr>
          <p:spPr>
            <a:xfrm>
              <a:off x="6752026" y="3019771"/>
              <a:ext cx="1325026" cy="1712336"/>
            </a:xfrm>
            <a:custGeom>
              <a:avLst/>
              <a:gdLst/>
              <a:ahLst/>
              <a:cxnLst/>
              <a:rect l="l" t="t" r="r" b="b"/>
              <a:pathLst>
                <a:path w="30872" h="39896" extrusionOk="0">
                  <a:moveTo>
                    <a:pt x="25019" y="0"/>
                  </a:moveTo>
                  <a:lnTo>
                    <a:pt x="24737" y="12"/>
                  </a:lnTo>
                  <a:lnTo>
                    <a:pt x="24197" y="47"/>
                  </a:lnTo>
                  <a:lnTo>
                    <a:pt x="23668" y="118"/>
                  </a:lnTo>
                  <a:lnTo>
                    <a:pt x="23151" y="188"/>
                  </a:lnTo>
                  <a:lnTo>
                    <a:pt x="22657" y="270"/>
                  </a:lnTo>
                  <a:lnTo>
                    <a:pt x="22199" y="364"/>
                  </a:lnTo>
                  <a:lnTo>
                    <a:pt x="21377" y="552"/>
                  </a:lnTo>
                  <a:lnTo>
                    <a:pt x="20977" y="646"/>
                  </a:lnTo>
                  <a:lnTo>
                    <a:pt x="20577" y="752"/>
                  </a:lnTo>
                  <a:lnTo>
                    <a:pt x="20190" y="870"/>
                  </a:lnTo>
                  <a:lnTo>
                    <a:pt x="19814" y="987"/>
                  </a:lnTo>
                  <a:lnTo>
                    <a:pt x="19449" y="1117"/>
                  </a:lnTo>
                  <a:lnTo>
                    <a:pt x="19085" y="1258"/>
                  </a:lnTo>
                  <a:lnTo>
                    <a:pt x="18733" y="1399"/>
                  </a:lnTo>
                  <a:lnTo>
                    <a:pt x="18392" y="1551"/>
                  </a:lnTo>
                  <a:lnTo>
                    <a:pt x="18051" y="1704"/>
                  </a:lnTo>
                  <a:lnTo>
                    <a:pt x="17710" y="1869"/>
                  </a:lnTo>
                  <a:lnTo>
                    <a:pt x="17381" y="2045"/>
                  </a:lnTo>
                  <a:lnTo>
                    <a:pt x="17064" y="2221"/>
                  </a:lnTo>
                  <a:lnTo>
                    <a:pt x="16747" y="2397"/>
                  </a:lnTo>
                  <a:lnTo>
                    <a:pt x="16441" y="2585"/>
                  </a:lnTo>
                  <a:lnTo>
                    <a:pt x="15830" y="2985"/>
                  </a:lnTo>
                  <a:lnTo>
                    <a:pt x="15242" y="3385"/>
                  </a:lnTo>
                  <a:lnTo>
                    <a:pt x="14678" y="3819"/>
                  </a:lnTo>
                  <a:lnTo>
                    <a:pt x="14114" y="4254"/>
                  </a:lnTo>
                  <a:lnTo>
                    <a:pt x="13562" y="4712"/>
                  </a:lnTo>
                  <a:lnTo>
                    <a:pt x="13021" y="5171"/>
                  </a:lnTo>
                  <a:lnTo>
                    <a:pt x="12481" y="5653"/>
                  </a:lnTo>
                  <a:lnTo>
                    <a:pt x="11411" y="6604"/>
                  </a:lnTo>
                  <a:lnTo>
                    <a:pt x="11247" y="6769"/>
                  </a:lnTo>
                  <a:lnTo>
                    <a:pt x="11035" y="7004"/>
                  </a:lnTo>
                  <a:lnTo>
                    <a:pt x="10765" y="7321"/>
                  </a:lnTo>
                  <a:lnTo>
                    <a:pt x="10460" y="7697"/>
                  </a:lnTo>
                  <a:lnTo>
                    <a:pt x="9672" y="8696"/>
                  </a:lnTo>
                  <a:lnTo>
                    <a:pt x="8685" y="10001"/>
                  </a:lnTo>
                  <a:lnTo>
                    <a:pt x="7475" y="11610"/>
                  </a:lnTo>
                  <a:lnTo>
                    <a:pt x="6029" y="13549"/>
                  </a:lnTo>
                  <a:lnTo>
                    <a:pt x="2433" y="18426"/>
                  </a:lnTo>
                  <a:lnTo>
                    <a:pt x="1869" y="19202"/>
                  </a:lnTo>
                  <a:lnTo>
                    <a:pt x="1599" y="19566"/>
                  </a:lnTo>
                  <a:lnTo>
                    <a:pt x="1352" y="19930"/>
                  </a:lnTo>
                  <a:lnTo>
                    <a:pt x="1129" y="20271"/>
                  </a:lnTo>
                  <a:lnTo>
                    <a:pt x="918" y="20612"/>
                  </a:lnTo>
                  <a:lnTo>
                    <a:pt x="718" y="20941"/>
                  </a:lnTo>
                  <a:lnTo>
                    <a:pt x="553" y="21270"/>
                  </a:lnTo>
                  <a:lnTo>
                    <a:pt x="400" y="21599"/>
                  </a:lnTo>
                  <a:lnTo>
                    <a:pt x="271" y="21916"/>
                  </a:lnTo>
                  <a:lnTo>
                    <a:pt x="165" y="22245"/>
                  </a:lnTo>
                  <a:lnTo>
                    <a:pt x="83" y="22563"/>
                  </a:lnTo>
                  <a:lnTo>
                    <a:pt x="36" y="22892"/>
                  </a:lnTo>
                  <a:lnTo>
                    <a:pt x="13" y="23056"/>
                  </a:lnTo>
                  <a:lnTo>
                    <a:pt x="13" y="23221"/>
                  </a:lnTo>
                  <a:lnTo>
                    <a:pt x="1" y="23385"/>
                  </a:lnTo>
                  <a:lnTo>
                    <a:pt x="13" y="23550"/>
                  </a:lnTo>
                  <a:lnTo>
                    <a:pt x="24" y="23726"/>
                  </a:lnTo>
                  <a:lnTo>
                    <a:pt x="48" y="23902"/>
                  </a:lnTo>
                  <a:lnTo>
                    <a:pt x="83" y="24149"/>
                  </a:lnTo>
                  <a:lnTo>
                    <a:pt x="142" y="24396"/>
                  </a:lnTo>
                  <a:lnTo>
                    <a:pt x="212" y="24631"/>
                  </a:lnTo>
                  <a:lnTo>
                    <a:pt x="295" y="24866"/>
                  </a:lnTo>
                  <a:lnTo>
                    <a:pt x="389" y="25089"/>
                  </a:lnTo>
                  <a:lnTo>
                    <a:pt x="494" y="25313"/>
                  </a:lnTo>
                  <a:lnTo>
                    <a:pt x="612" y="25536"/>
                  </a:lnTo>
                  <a:lnTo>
                    <a:pt x="729" y="25747"/>
                  </a:lnTo>
                  <a:lnTo>
                    <a:pt x="871" y="25947"/>
                  </a:lnTo>
                  <a:lnTo>
                    <a:pt x="1012" y="26147"/>
                  </a:lnTo>
                  <a:lnTo>
                    <a:pt x="1153" y="26335"/>
                  </a:lnTo>
                  <a:lnTo>
                    <a:pt x="1305" y="26523"/>
                  </a:lnTo>
                  <a:lnTo>
                    <a:pt x="1458" y="26699"/>
                  </a:lnTo>
                  <a:lnTo>
                    <a:pt x="1623" y="26875"/>
                  </a:lnTo>
                  <a:lnTo>
                    <a:pt x="1952" y="27205"/>
                  </a:lnTo>
                  <a:lnTo>
                    <a:pt x="2281" y="27498"/>
                  </a:lnTo>
                  <a:lnTo>
                    <a:pt x="2610" y="27769"/>
                  </a:lnTo>
                  <a:lnTo>
                    <a:pt x="2927" y="28015"/>
                  </a:lnTo>
                  <a:lnTo>
                    <a:pt x="3221" y="28227"/>
                  </a:lnTo>
                  <a:lnTo>
                    <a:pt x="3503" y="28403"/>
                  </a:lnTo>
                  <a:lnTo>
                    <a:pt x="3750" y="28556"/>
                  </a:lnTo>
                  <a:lnTo>
                    <a:pt x="4114" y="28779"/>
                  </a:lnTo>
                  <a:lnTo>
                    <a:pt x="4349" y="28897"/>
                  </a:lnTo>
                  <a:lnTo>
                    <a:pt x="4584" y="29014"/>
                  </a:lnTo>
                  <a:lnTo>
                    <a:pt x="4807" y="29120"/>
                  </a:lnTo>
                  <a:lnTo>
                    <a:pt x="5030" y="29214"/>
                  </a:lnTo>
                  <a:lnTo>
                    <a:pt x="5477" y="29379"/>
                  </a:lnTo>
                  <a:lnTo>
                    <a:pt x="5900" y="29520"/>
                  </a:lnTo>
                  <a:lnTo>
                    <a:pt x="6300" y="29625"/>
                  </a:lnTo>
                  <a:lnTo>
                    <a:pt x="6676" y="29708"/>
                  </a:lnTo>
                  <a:lnTo>
                    <a:pt x="7028" y="29766"/>
                  </a:lnTo>
                  <a:lnTo>
                    <a:pt x="7345" y="29813"/>
                  </a:lnTo>
                  <a:lnTo>
                    <a:pt x="7263" y="30131"/>
                  </a:lnTo>
                  <a:lnTo>
                    <a:pt x="7169" y="30460"/>
                  </a:lnTo>
                  <a:lnTo>
                    <a:pt x="7040" y="30789"/>
                  </a:lnTo>
                  <a:lnTo>
                    <a:pt x="6899" y="31106"/>
                  </a:lnTo>
                  <a:lnTo>
                    <a:pt x="6746" y="31435"/>
                  </a:lnTo>
                  <a:lnTo>
                    <a:pt x="6570" y="31752"/>
                  </a:lnTo>
                  <a:lnTo>
                    <a:pt x="6370" y="32070"/>
                  </a:lnTo>
                  <a:lnTo>
                    <a:pt x="6159" y="32387"/>
                  </a:lnTo>
                  <a:lnTo>
                    <a:pt x="5935" y="32704"/>
                  </a:lnTo>
                  <a:lnTo>
                    <a:pt x="5700" y="33010"/>
                  </a:lnTo>
                  <a:lnTo>
                    <a:pt x="5454" y="33327"/>
                  </a:lnTo>
                  <a:lnTo>
                    <a:pt x="5207" y="33644"/>
                  </a:lnTo>
                  <a:lnTo>
                    <a:pt x="4666" y="34267"/>
                  </a:lnTo>
                  <a:lnTo>
                    <a:pt x="4102" y="34890"/>
                  </a:lnTo>
                  <a:lnTo>
                    <a:pt x="2962" y="36124"/>
                  </a:lnTo>
                  <a:lnTo>
                    <a:pt x="2398" y="36747"/>
                  </a:lnTo>
                  <a:lnTo>
                    <a:pt x="1846" y="37369"/>
                  </a:lnTo>
                  <a:lnTo>
                    <a:pt x="1587" y="37675"/>
                  </a:lnTo>
                  <a:lnTo>
                    <a:pt x="1329" y="37992"/>
                  </a:lnTo>
                  <a:lnTo>
                    <a:pt x="1094" y="38310"/>
                  </a:lnTo>
                  <a:lnTo>
                    <a:pt x="859" y="38615"/>
                  </a:lnTo>
                  <a:lnTo>
                    <a:pt x="635" y="38932"/>
                  </a:lnTo>
                  <a:lnTo>
                    <a:pt x="436" y="39250"/>
                  </a:lnTo>
                  <a:lnTo>
                    <a:pt x="236" y="39567"/>
                  </a:lnTo>
                  <a:lnTo>
                    <a:pt x="60" y="39896"/>
                  </a:lnTo>
                  <a:lnTo>
                    <a:pt x="24267" y="39896"/>
                  </a:lnTo>
                  <a:lnTo>
                    <a:pt x="24667" y="38028"/>
                  </a:lnTo>
                  <a:lnTo>
                    <a:pt x="25149" y="35795"/>
                  </a:lnTo>
                  <a:lnTo>
                    <a:pt x="25736" y="33245"/>
                  </a:lnTo>
                  <a:lnTo>
                    <a:pt x="26077" y="31858"/>
                  </a:lnTo>
                  <a:lnTo>
                    <a:pt x="26430" y="30401"/>
                  </a:lnTo>
                  <a:lnTo>
                    <a:pt x="26782" y="28991"/>
                  </a:lnTo>
                  <a:lnTo>
                    <a:pt x="27099" y="27733"/>
                  </a:lnTo>
                  <a:lnTo>
                    <a:pt x="27699" y="25465"/>
                  </a:lnTo>
                  <a:lnTo>
                    <a:pt x="27981" y="24337"/>
                  </a:lnTo>
                  <a:lnTo>
                    <a:pt x="28286" y="23150"/>
                  </a:lnTo>
                  <a:lnTo>
                    <a:pt x="28604" y="21834"/>
                  </a:lnTo>
                  <a:lnTo>
                    <a:pt x="28956" y="20353"/>
                  </a:lnTo>
                  <a:lnTo>
                    <a:pt x="29238" y="19143"/>
                  </a:lnTo>
                  <a:lnTo>
                    <a:pt x="29485" y="18038"/>
                  </a:lnTo>
                  <a:lnTo>
                    <a:pt x="29697" y="17028"/>
                  </a:lnTo>
                  <a:lnTo>
                    <a:pt x="29896" y="16100"/>
                  </a:lnTo>
                  <a:lnTo>
                    <a:pt x="30061" y="15265"/>
                  </a:lnTo>
                  <a:lnTo>
                    <a:pt x="30202" y="14501"/>
                  </a:lnTo>
                  <a:lnTo>
                    <a:pt x="30331" y="13808"/>
                  </a:lnTo>
                  <a:lnTo>
                    <a:pt x="30425" y="13185"/>
                  </a:lnTo>
                  <a:lnTo>
                    <a:pt x="30519" y="12621"/>
                  </a:lnTo>
                  <a:lnTo>
                    <a:pt x="30590" y="12116"/>
                  </a:lnTo>
                  <a:lnTo>
                    <a:pt x="30637" y="11646"/>
                  </a:lnTo>
                  <a:lnTo>
                    <a:pt x="30684" y="11234"/>
                  </a:lnTo>
                  <a:lnTo>
                    <a:pt x="30742" y="10494"/>
                  </a:lnTo>
                  <a:lnTo>
                    <a:pt x="30778" y="9860"/>
                  </a:lnTo>
                  <a:lnTo>
                    <a:pt x="30836" y="8391"/>
                  </a:lnTo>
                  <a:lnTo>
                    <a:pt x="30860" y="7697"/>
                  </a:lnTo>
                  <a:lnTo>
                    <a:pt x="30872" y="7051"/>
                  </a:lnTo>
                  <a:lnTo>
                    <a:pt x="30872" y="6428"/>
                  </a:lnTo>
                  <a:lnTo>
                    <a:pt x="30860" y="5829"/>
                  </a:lnTo>
                  <a:lnTo>
                    <a:pt x="30825" y="5265"/>
                  </a:lnTo>
                  <a:lnTo>
                    <a:pt x="30778" y="4736"/>
                  </a:lnTo>
                  <a:lnTo>
                    <a:pt x="30707" y="4231"/>
                  </a:lnTo>
                  <a:lnTo>
                    <a:pt x="30660" y="3996"/>
                  </a:lnTo>
                  <a:lnTo>
                    <a:pt x="30601" y="3761"/>
                  </a:lnTo>
                  <a:lnTo>
                    <a:pt x="30543" y="3526"/>
                  </a:lnTo>
                  <a:lnTo>
                    <a:pt x="30484" y="3302"/>
                  </a:lnTo>
                  <a:lnTo>
                    <a:pt x="30413" y="3091"/>
                  </a:lnTo>
                  <a:lnTo>
                    <a:pt x="30331" y="2879"/>
                  </a:lnTo>
                  <a:lnTo>
                    <a:pt x="30237" y="2679"/>
                  </a:lnTo>
                  <a:lnTo>
                    <a:pt x="30143" y="2491"/>
                  </a:lnTo>
                  <a:lnTo>
                    <a:pt x="30037" y="2292"/>
                  </a:lnTo>
                  <a:lnTo>
                    <a:pt x="29932" y="2115"/>
                  </a:lnTo>
                  <a:lnTo>
                    <a:pt x="29802" y="1939"/>
                  </a:lnTo>
                  <a:lnTo>
                    <a:pt x="29673" y="1763"/>
                  </a:lnTo>
                  <a:lnTo>
                    <a:pt x="29532" y="1598"/>
                  </a:lnTo>
                  <a:lnTo>
                    <a:pt x="29379" y="1434"/>
                  </a:lnTo>
                  <a:lnTo>
                    <a:pt x="29168" y="1234"/>
                  </a:lnTo>
                  <a:lnTo>
                    <a:pt x="28944" y="1058"/>
                  </a:lnTo>
                  <a:lnTo>
                    <a:pt x="28721" y="893"/>
                  </a:lnTo>
                  <a:lnTo>
                    <a:pt x="28486" y="752"/>
                  </a:lnTo>
                  <a:lnTo>
                    <a:pt x="28239" y="611"/>
                  </a:lnTo>
                  <a:lnTo>
                    <a:pt x="27993" y="494"/>
                  </a:lnTo>
                  <a:lnTo>
                    <a:pt x="27734" y="400"/>
                  </a:lnTo>
                  <a:lnTo>
                    <a:pt x="27476" y="306"/>
                  </a:lnTo>
                  <a:lnTo>
                    <a:pt x="27217" y="223"/>
                  </a:lnTo>
                  <a:lnTo>
                    <a:pt x="26947" y="165"/>
                  </a:lnTo>
                  <a:lnTo>
                    <a:pt x="26676" y="106"/>
                  </a:lnTo>
                  <a:lnTo>
                    <a:pt x="26406" y="71"/>
                  </a:lnTo>
                  <a:lnTo>
                    <a:pt x="26124" y="35"/>
                  </a:lnTo>
                  <a:lnTo>
                    <a:pt x="25854" y="12"/>
                  </a:lnTo>
                  <a:lnTo>
                    <a:pt x="255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26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aze gets a big visual update with a focus on driver emotions">
            <a:extLst>
              <a:ext uri="{FF2B5EF4-FFF2-40B4-BE49-F238E27FC236}">
                <a16:creationId xmlns:a16="http://schemas.microsoft.com/office/drawing/2014/main" id="{C535A7E1-771B-79FD-0548-95E781B1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93" y="481450"/>
            <a:ext cx="10336614" cy="589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34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ow To Make A GPS App Like Waze: Benefits Of Location-Based, 47% OFF">
            <a:extLst>
              <a:ext uri="{FF2B5EF4-FFF2-40B4-BE49-F238E27FC236}">
                <a16:creationId xmlns:a16="http://schemas.microsoft.com/office/drawing/2014/main" id="{5691ACCA-8E8A-D39D-7512-4CE347601E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0" r="20365" b="-1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7">
            <a:extLst>
              <a:ext uri="{FF2B5EF4-FFF2-40B4-BE49-F238E27FC236}">
                <a16:creationId xmlns:a16="http://schemas.microsoft.com/office/drawing/2014/main" id="{1932DF72-2284-1CCE-D2A8-D169D25A1911}"/>
              </a:ext>
            </a:extLst>
          </p:cNvPr>
          <p:cNvSpPr txBox="1"/>
          <p:nvPr/>
        </p:nvSpPr>
        <p:spPr>
          <a:xfrm>
            <a:off x="6914108" y="529340"/>
            <a:ext cx="57361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rgbClr val="00B0F0"/>
                </a:solidFill>
              </a:rPr>
              <a:t>Market Context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2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aze Business Model">
            <a:extLst>
              <a:ext uri="{FF2B5EF4-FFF2-40B4-BE49-F238E27FC236}">
                <a16:creationId xmlns:a16="http://schemas.microsoft.com/office/drawing/2014/main" id="{EF7D0FE3-B124-A5FA-0368-D98B5600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53" y="676255"/>
            <a:ext cx="8951318" cy="55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7">
            <a:extLst>
              <a:ext uri="{FF2B5EF4-FFF2-40B4-BE49-F238E27FC236}">
                <a16:creationId xmlns:a16="http://schemas.microsoft.com/office/drawing/2014/main" id="{92219737-75D1-8E4E-DF2C-5AB7C5F27BDA}"/>
              </a:ext>
            </a:extLst>
          </p:cNvPr>
          <p:cNvSpPr txBox="1"/>
          <p:nvPr/>
        </p:nvSpPr>
        <p:spPr>
          <a:xfrm>
            <a:off x="9318296" y="2236842"/>
            <a:ext cx="28737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</a:rPr>
              <a:t>Waze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Business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model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9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10A6C-C6AD-A90C-8098-AD5802DC3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17;p42">
            <a:extLst>
              <a:ext uri="{FF2B5EF4-FFF2-40B4-BE49-F238E27FC236}">
                <a16:creationId xmlns:a16="http://schemas.microsoft.com/office/drawing/2014/main" id="{CB720A23-BBB1-74D9-D3D6-02BAA50384BA}"/>
              </a:ext>
            </a:extLst>
          </p:cNvPr>
          <p:cNvSpPr/>
          <p:nvPr/>
        </p:nvSpPr>
        <p:spPr>
          <a:xfrm>
            <a:off x="759877" y="0"/>
            <a:ext cx="5336124" cy="6856589"/>
          </a:xfrm>
          <a:custGeom>
            <a:avLst/>
            <a:gdLst/>
            <a:ahLst/>
            <a:cxnLst/>
            <a:rect l="l" t="t" r="r" b="b"/>
            <a:pathLst>
              <a:path w="8562" h="11008" extrusionOk="0">
                <a:moveTo>
                  <a:pt x="1631" y="0"/>
                </a:moveTo>
                <a:lnTo>
                  <a:pt x="0" y="0"/>
                </a:lnTo>
                <a:lnTo>
                  <a:pt x="0" y="5504"/>
                </a:lnTo>
                <a:lnTo>
                  <a:pt x="0" y="5504"/>
                </a:lnTo>
                <a:cubicBezTo>
                  <a:pt x="0" y="5838"/>
                  <a:pt x="66" y="6169"/>
                  <a:pt x="194" y="6478"/>
                </a:cubicBezTo>
                <a:lnTo>
                  <a:pt x="194" y="6478"/>
                </a:lnTo>
                <a:cubicBezTo>
                  <a:pt x="323" y="6787"/>
                  <a:pt x="510" y="7068"/>
                  <a:pt x="747" y="7305"/>
                </a:cubicBezTo>
                <a:lnTo>
                  <a:pt x="747" y="7305"/>
                </a:lnTo>
                <a:cubicBezTo>
                  <a:pt x="984" y="7541"/>
                  <a:pt x="1264" y="7729"/>
                  <a:pt x="1573" y="7857"/>
                </a:cubicBezTo>
                <a:lnTo>
                  <a:pt x="1573" y="7857"/>
                </a:lnTo>
                <a:cubicBezTo>
                  <a:pt x="1883" y="7985"/>
                  <a:pt x="2214" y="8051"/>
                  <a:pt x="2549" y="8051"/>
                </a:cubicBezTo>
                <a:lnTo>
                  <a:pt x="2549" y="8051"/>
                </a:lnTo>
                <a:cubicBezTo>
                  <a:pt x="2883" y="8051"/>
                  <a:pt x="3215" y="7985"/>
                  <a:pt x="3524" y="7857"/>
                </a:cubicBezTo>
                <a:lnTo>
                  <a:pt x="3524" y="7857"/>
                </a:lnTo>
                <a:cubicBezTo>
                  <a:pt x="3833" y="7729"/>
                  <a:pt x="4114" y="7541"/>
                  <a:pt x="4350" y="7305"/>
                </a:cubicBezTo>
                <a:lnTo>
                  <a:pt x="4350" y="7305"/>
                </a:lnTo>
                <a:cubicBezTo>
                  <a:pt x="4586" y="7068"/>
                  <a:pt x="4774" y="6787"/>
                  <a:pt x="4902" y="6478"/>
                </a:cubicBezTo>
                <a:lnTo>
                  <a:pt x="4902" y="6478"/>
                </a:lnTo>
                <a:cubicBezTo>
                  <a:pt x="5030" y="6169"/>
                  <a:pt x="5096" y="5838"/>
                  <a:pt x="5096" y="5504"/>
                </a:cubicBezTo>
                <a:lnTo>
                  <a:pt x="5096" y="5504"/>
                </a:lnTo>
                <a:cubicBezTo>
                  <a:pt x="5096" y="5261"/>
                  <a:pt x="5193" y="5028"/>
                  <a:pt x="5365" y="4855"/>
                </a:cubicBezTo>
                <a:lnTo>
                  <a:pt x="5365" y="4855"/>
                </a:lnTo>
                <a:cubicBezTo>
                  <a:pt x="5536" y="4683"/>
                  <a:pt x="5770" y="4587"/>
                  <a:pt x="6013" y="4587"/>
                </a:cubicBezTo>
                <a:lnTo>
                  <a:pt x="6013" y="4587"/>
                </a:lnTo>
                <a:cubicBezTo>
                  <a:pt x="6256" y="4587"/>
                  <a:pt x="6490" y="4683"/>
                  <a:pt x="6662" y="4855"/>
                </a:cubicBezTo>
                <a:lnTo>
                  <a:pt x="6662" y="4855"/>
                </a:lnTo>
                <a:cubicBezTo>
                  <a:pt x="6834" y="5028"/>
                  <a:pt x="6931" y="5261"/>
                  <a:pt x="6931" y="5504"/>
                </a:cubicBezTo>
                <a:lnTo>
                  <a:pt x="6931" y="11007"/>
                </a:lnTo>
                <a:lnTo>
                  <a:pt x="8561" y="11007"/>
                </a:lnTo>
                <a:lnTo>
                  <a:pt x="8561" y="5504"/>
                </a:lnTo>
                <a:lnTo>
                  <a:pt x="8561" y="5504"/>
                </a:lnTo>
                <a:cubicBezTo>
                  <a:pt x="8561" y="4828"/>
                  <a:pt x="8293" y="4180"/>
                  <a:pt x="7815" y="3702"/>
                </a:cubicBezTo>
                <a:lnTo>
                  <a:pt x="7815" y="3702"/>
                </a:lnTo>
                <a:cubicBezTo>
                  <a:pt x="7337" y="3224"/>
                  <a:pt x="6689" y="2956"/>
                  <a:pt x="6013" y="2956"/>
                </a:cubicBezTo>
                <a:lnTo>
                  <a:pt x="6013" y="2956"/>
                </a:lnTo>
                <a:cubicBezTo>
                  <a:pt x="5338" y="2956"/>
                  <a:pt x="4689" y="3224"/>
                  <a:pt x="4212" y="3702"/>
                </a:cubicBezTo>
                <a:lnTo>
                  <a:pt x="4212" y="3702"/>
                </a:lnTo>
                <a:cubicBezTo>
                  <a:pt x="3735" y="4180"/>
                  <a:pt x="3466" y="4828"/>
                  <a:pt x="3466" y="5504"/>
                </a:cubicBezTo>
                <a:lnTo>
                  <a:pt x="3466" y="5504"/>
                </a:lnTo>
                <a:cubicBezTo>
                  <a:pt x="3466" y="5623"/>
                  <a:pt x="3442" y="5743"/>
                  <a:pt x="3396" y="5854"/>
                </a:cubicBezTo>
                <a:lnTo>
                  <a:pt x="3396" y="5854"/>
                </a:lnTo>
                <a:cubicBezTo>
                  <a:pt x="3350" y="5965"/>
                  <a:pt x="3282" y="6066"/>
                  <a:pt x="3197" y="6152"/>
                </a:cubicBezTo>
                <a:lnTo>
                  <a:pt x="3197" y="6152"/>
                </a:lnTo>
                <a:cubicBezTo>
                  <a:pt x="3112" y="6237"/>
                  <a:pt x="3011" y="6304"/>
                  <a:pt x="2900" y="6351"/>
                </a:cubicBezTo>
                <a:lnTo>
                  <a:pt x="2900" y="6351"/>
                </a:lnTo>
                <a:cubicBezTo>
                  <a:pt x="2788" y="6397"/>
                  <a:pt x="2669" y="6420"/>
                  <a:pt x="2549" y="6420"/>
                </a:cubicBezTo>
                <a:lnTo>
                  <a:pt x="2549" y="6420"/>
                </a:lnTo>
                <a:cubicBezTo>
                  <a:pt x="2428" y="6420"/>
                  <a:pt x="2309" y="6397"/>
                  <a:pt x="2197" y="6351"/>
                </a:cubicBezTo>
                <a:lnTo>
                  <a:pt x="2197" y="6351"/>
                </a:lnTo>
                <a:cubicBezTo>
                  <a:pt x="2086" y="6304"/>
                  <a:pt x="1985" y="6237"/>
                  <a:pt x="1900" y="6152"/>
                </a:cubicBezTo>
                <a:lnTo>
                  <a:pt x="1900" y="6152"/>
                </a:lnTo>
                <a:cubicBezTo>
                  <a:pt x="1815" y="6066"/>
                  <a:pt x="1748" y="5965"/>
                  <a:pt x="1701" y="5854"/>
                </a:cubicBezTo>
                <a:lnTo>
                  <a:pt x="1701" y="5854"/>
                </a:lnTo>
                <a:cubicBezTo>
                  <a:pt x="1655" y="5743"/>
                  <a:pt x="1631" y="5623"/>
                  <a:pt x="1631" y="5504"/>
                </a:cubicBezTo>
                <a:lnTo>
                  <a:pt x="1631" y="0"/>
                </a:lnTo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endParaRPr sz="32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" name="Google Shape;1018;p42">
            <a:extLst>
              <a:ext uri="{FF2B5EF4-FFF2-40B4-BE49-F238E27FC236}">
                <a16:creationId xmlns:a16="http://schemas.microsoft.com/office/drawing/2014/main" id="{9664BABD-945A-7908-37AB-039AD5A5751E}"/>
              </a:ext>
            </a:extLst>
          </p:cNvPr>
          <p:cNvSpPr/>
          <p:nvPr/>
        </p:nvSpPr>
        <p:spPr>
          <a:xfrm>
            <a:off x="1317829" y="1"/>
            <a:ext cx="4331471" cy="6833937"/>
          </a:xfrm>
          <a:custGeom>
            <a:avLst/>
            <a:gdLst/>
            <a:ahLst/>
            <a:cxnLst/>
            <a:rect l="l" t="t" r="r" b="b"/>
            <a:pathLst>
              <a:path w="8662942" h="13667874" extrusionOk="0">
                <a:moveTo>
                  <a:pt x="0" y="0"/>
                </a:moveTo>
                <a:cubicBezTo>
                  <a:pt x="10027" y="36094"/>
                  <a:pt x="48082" y="7162800"/>
                  <a:pt x="48127" y="7194884"/>
                </a:cubicBezTo>
                <a:cubicBezTo>
                  <a:pt x="48172" y="7226968"/>
                  <a:pt x="159761" y="9035583"/>
                  <a:pt x="2093495" y="9047747"/>
                </a:cubicBezTo>
                <a:cubicBezTo>
                  <a:pt x="4027229" y="9059911"/>
                  <a:pt x="4342915" y="6920625"/>
                  <a:pt x="4355432" y="6906126"/>
                </a:cubicBezTo>
                <a:cubicBezTo>
                  <a:pt x="4367949" y="6891627"/>
                  <a:pt x="4408302" y="4798314"/>
                  <a:pt x="6328611" y="4740442"/>
                </a:cubicBezTo>
                <a:cubicBezTo>
                  <a:pt x="8248920" y="4682570"/>
                  <a:pt x="8623944" y="6165285"/>
                  <a:pt x="8621079" y="6145937"/>
                </a:cubicBezTo>
                <a:cubicBezTo>
                  <a:pt x="8618214" y="6126589"/>
                  <a:pt x="8666460" y="13650400"/>
                  <a:pt x="8662737" y="13667874"/>
                </a:cubicBezTo>
              </a:path>
            </a:pathLst>
          </a:custGeom>
          <a:noFill/>
          <a:ln w="88900" cap="flat" cmpd="sng">
            <a:solidFill>
              <a:srgbClr val="FFFFFF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" name="Picture 2" descr="A person and person standing next to a large cellphone&#10;&#10;Description automatically generated">
            <a:extLst>
              <a:ext uri="{FF2B5EF4-FFF2-40B4-BE49-F238E27FC236}">
                <a16:creationId xmlns:a16="http://schemas.microsoft.com/office/drawing/2014/main" id="{6A50B929-055C-E919-504D-6D5C8D729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53" y="751390"/>
            <a:ext cx="4850598" cy="5353807"/>
          </a:xfrm>
          <a:prstGeom prst="rect">
            <a:avLst/>
          </a:prstGeom>
        </p:spPr>
      </p:pic>
      <p:sp>
        <p:nvSpPr>
          <p:cNvPr id="4" name="TextBox 27">
            <a:extLst>
              <a:ext uri="{FF2B5EF4-FFF2-40B4-BE49-F238E27FC236}">
                <a16:creationId xmlns:a16="http://schemas.microsoft.com/office/drawing/2014/main" id="{1B77FA06-F4B2-D931-CB79-2B78E2118C85}"/>
              </a:ext>
            </a:extLst>
          </p:cNvPr>
          <p:cNvSpPr txBox="1"/>
          <p:nvPr/>
        </p:nvSpPr>
        <p:spPr>
          <a:xfrm>
            <a:off x="638863" y="3074350"/>
            <a:ext cx="57361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u="sng" dirty="0">
                <a:solidFill>
                  <a:srgbClr val="00B0F0"/>
                </a:solidFill>
              </a:rPr>
              <a:t>TARGET </a:t>
            </a:r>
            <a:r>
              <a:rPr lang="en-US" sz="4000" b="1" u="sng" dirty="0"/>
              <a:t>CUSTOMERS</a:t>
            </a:r>
            <a:endParaRPr lang="en-US" sz="4000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7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408B1-47E9-5920-86BD-556AF5601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630;p30">
            <a:extLst>
              <a:ext uri="{FF2B5EF4-FFF2-40B4-BE49-F238E27FC236}">
                <a16:creationId xmlns:a16="http://schemas.microsoft.com/office/drawing/2014/main" id="{E7FCA74F-81D0-720D-4056-A108664A543A}"/>
              </a:ext>
            </a:extLst>
          </p:cNvPr>
          <p:cNvGrpSpPr/>
          <p:nvPr/>
        </p:nvGrpSpPr>
        <p:grpSpPr>
          <a:xfrm>
            <a:off x="0" y="3171826"/>
            <a:ext cx="6997959" cy="3686174"/>
            <a:chOff x="1650925" y="2306623"/>
            <a:chExt cx="5842149" cy="2836797"/>
          </a:xfrm>
        </p:grpSpPr>
        <p:sp>
          <p:nvSpPr>
            <p:cNvPr id="5" name="Google Shape;631;p30">
              <a:extLst>
                <a:ext uri="{FF2B5EF4-FFF2-40B4-BE49-F238E27FC236}">
                  <a16:creationId xmlns:a16="http://schemas.microsoft.com/office/drawing/2014/main" id="{59F78F47-0EC2-7EEB-3D32-517A86B9EC24}"/>
                </a:ext>
              </a:extLst>
            </p:cNvPr>
            <p:cNvSpPr/>
            <p:nvPr/>
          </p:nvSpPr>
          <p:spPr>
            <a:xfrm>
              <a:off x="1650925" y="2306624"/>
              <a:ext cx="5842149" cy="2836796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32;p30">
              <a:extLst>
                <a:ext uri="{FF2B5EF4-FFF2-40B4-BE49-F238E27FC236}">
                  <a16:creationId xmlns:a16="http://schemas.microsoft.com/office/drawing/2014/main" id="{FC938166-01F2-D947-9937-89F93407DF03}"/>
                </a:ext>
              </a:extLst>
            </p:cNvPr>
            <p:cNvSpPr/>
            <p:nvPr/>
          </p:nvSpPr>
          <p:spPr>
            <a:xfrm>
              <a:off x="4843300" y="2306623"/>
              <a:ext cx="1973631" cy="2836796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1" y="1"/>
                  </a:moveTo>
                  <a:lnTo>
                    <a:pt x="64759" y="90524"/>
                  </a:lnTo>
                  <a:lnTo>
                    <a:pt x="70962" y="9052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3;p30">
              <a:extLst>
                <a:ext uri="{FF2B5EF4-FFF2-40B4-BE49-F238E27FC236}">
                  <a16:creationId xmlns:a16="http://schemas.microsoft.com/office/drawing/2014/main" id="{6C32560C-5D2A-C0FB-D59E-8136C3C49A9C}"/>
                </a:ext>
              </a:extLst>
            </p:cNvPr>
            <p:cNvSpPr/>
            <p:nvPr/>
          </p:nvSpPr>
          <p:spPr>
            <a:xfrm>
              <a:off x="2327125" y="2306623"/>
              <a:ext cx="1973631" cy="2836796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70628" y="1"/>
                  </a:moveTo>
                  <a:lnTo>
                    <a:pt x="0" y="90524"/>
                  </a:lnTo>
                  <a:lnTo>
                    <a:pt x="6204" y="90524"/>
                  </a:lnTo>
                  <a:lnTo>
                    <a:pt x="70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634;p30">
              <a:extLst>
                <a:ext uri="{FF2B5EF4-FFF2-40B4-BE49-F238E27FC236}">
                  <a16:creationId xmlns:a16="http://schemas.microsoft.com/office/drawing/2014/main" id="{85025E97-EE5E-C19F-9029-597BD35F1DE7}"/>
                </a:ext>
              </a:extLst>
            </p:cNvPr>
            <p:cNvGrpSpPr/>
            <p:nvPr/>
          </p:nvGrpSpPr>
          <p:grpSpPr>
            <a:xfrm>
              <a:off x="4430982" y="2556991"/>
              <a:ext cx="282125" cy="2583949"/>
              <a:chOff x="4430982" y="2804419"/>
              <a:chExt cx="282125" cy="2336724"/>
            </a:xfrm>
          </p:grpSpPr>
          <p:sp>
            <p:nvSpPr>
              <p:cNvPr id="9" name="Google Shape;635;p30">
                <a:extLst>
                  <a:ext uri="{FF2B5EF4-FFF2-40B4-BE49-F238E27FC236}">
                    <a16:creationId xmlns:a16="http://schemas.microsoft.com/office/drawing/2014/main" id="{3F3CC916-2FA7-CCCF-6828-E99FFEDA1592}"/>
                  </a:ext>
                </a:extLst>
              </p:cNvPr>
              <p:cNvSpPr/>
              <p:nvPr/>
            </p:nvSpPr>
            <p:spPr>
              <a:xfrm>
                <a:off x="4520736" y="3227912"/>
                <a:ext cx="128267" cy="354987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36;p30">
                <a:extLst>
                  <a:ext uri="{FF2B5EF4-FFF2-40B4-BE49-F238E27FC236}">
                    <a16:creationId xmlns:a16="http://schemas.microsoft.com/office/drawing/2014/main" id="{2A2F6467-45C1-A0AE-2149-75095622929D}"/>
                  </a:ext>
                </a:extLst>
              </p:cNvPr>
              <p:cNvSpPr/>
              <p:nvPr/>
            </p:nvSpPr>
            <p:spPr>
              <a:xfrm>
                <a:off x="4430982" y="4517550"/>
                <a:ext cx="282125" cy="623593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37;p30">
                <a:extLst>
                  <a:ext uri="{FF2B5EF4-FFF2-40B4-BE49-F238E27FC236}">
                    <a16:creationId xmlns:a16="http://schemas.microsoft.com/office/drawing/2014/main" id="{3DBDA7CB-0530-3AFC-08AA-EEDD4B2A047F}"/>
                  </a:ext>
                </a:extLst>
              </p:cNvPr>
              <p:cNvSpPr/>
              <p:nvPr/>
            </p:nvSpPr>
            <p:spPr>
              <a:xfrm>
                <a:off x="4481598" y="3777918"/>
                <a:ext cx="195404" cy="483197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38;p30">
                <a:extLst>
                  <a:ext uri="{FF2B5EF4-FFF2-40B4-BE49-F238E27FC236}">
                    <a16:creationId xmlns:a16="http://schemas.microsoft.com/office/drawing/2014/main" id="{F3345D70-7438-5C69-5D8E-C7DB0AAB0256}"/>
                  </a:ext>
                </a:extLst>
              </p:cNvPr>
              <p:cNvSpPr/>
              <p:nvPr/>
            </p:nvSpPr>
            <p:spPr>
              <a:xfrm>
                <a:off x="4551117" y="2804419"/>
                <a:ext cx="76291" cy="252764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686;p25">
            <a:extLst>
              <a:ext uri="{FF2B5EF4-FFF2-40B4-BE49-F238E27FC236}">
                <a16:creationId xmlns:a16="http://schemas.microsoft.com/office/drawing/2014/main" id="{F80AC2F3-EC79-800B-99B4-6CDA615FE352}"/>
              </a:ext>
            </a:extLst>
          </p:cNvPr>
          <p:cNvGrpSpPr/>
          <p:nvPr/>
        </p:nvGrpSpPr>
        <p:grpSpPr>
          <a:xfrm>
            <a:off x="2357303" y="1960982"/>
            <a:ext cx="2150745" cy="3644900"/>
            <a:chOff x="0" y="0"/>
            <a:chExt cx="1866900" cy="3163684"/>
          </a:xfrm>
        </p:grpSpPr>
        <p:grpSp>
          <p:nvGrpSpPr>
            <p:cNvPr id="3" name="Google Shape;687;p25">
              <a:extLst>
                <a:ext uri="{FF2B5EF4-FFF2-40B4-BE49-F238E27FC236}">
                  <a16:creationId xmlns:a16="http://schemas.microsoft.com/office/drawing/2014/main" id="{AA664409-EFE7-3D1A-CEF3-29D4DEA548A2}"/>
                </a:ext>
              </a:extLst>
            </p:cNvPr>
            <p:cNvGrpSpPr/>
            <p:nvPr/>
          </p:nvGrpSpPr>
          <p:grpSpPr>
            <a:xfrm>
              <a:off x="405472" y="0"/>
              <a:ext cx="1336365" cy="3163684"/>
              <a:chOff x="405472" y="0"/>
              <a:chExt cx="1336365" cy="3163684"/>
            </a:xfrm>
          </p:grpSpPr>
          <p:sp>
            <p:nvSpPr>
              <p:cNvPr id="14" name="Google Shape;688;p25">
                <a:extLst>
                  <a:ext uri="{FF2B5EF4-FFF2-40B4-BE49-F238E27FC236}">
                    <a16:creationId xmlns:a16="http://schemas.microsoft.com/office/drawing/2014/main" id="{B17E4412-0871-6552-0CB1-4419AAF4F5A9}"/>
                  </a:ext>
                </a:extLst>
              </p:cNvPr>
              <p:cNvSpPr/>
              <p:nvPr/>
            </p:nvSpPr>
            <p:spPr>
              <a:xfrm>
                <a:off x="732891" y="0"/>
                <a:ext cx="346128" cy="329535"/>
              </a:xfrm>
              <a:custGeom>
                <a:avLst/>
                <a:gdLst/>
                <a:ahLst/>
                <a:cxnLst/>
                <a:rect l="l" t="t" r="r" b="b"/>
                <a:pathLst>
                  <a:path w="20776" h="19780" extrusionOk="0">
                    <a:moveTo>
                      <a:pt x="14985" y="1"/>
                    </a:moveTo>
                    <a:lnTo>
                      <a:pt x="14591" y="42"/>
                    </a:lnTo>
                    <a:lnTo>
                      <a:pt x="14196" y="63"/>
                    </a:lnTo>
                    <a:lnTo>
                      <a:pt x="13823" y="125"/>
                    </a:lnTo>
                    <a:lnTo>
                      <a:pt x="13429" y="188"/>
                    </a:lnTo>
                    <a:lnTo>
                      <a:pt x="13055" y="271"/>
                    </a:lnTo>
                    <a:lnTo>
                      <a:pt x="12640" y="374"/>
                    </a:lnTo>
                    <a:lnTo>
                      <a:pt x="12225" y="499"/>
                    </a:lnTo>
                    <a:lnTo>
                      <a:pt x="11831" y="623"/>
                    </a:lnTo>
                    <a:lnTo>
                      <a:pt x="11436" y="769"/>
                    </a:lnTo>
                    <a:lnTo>
                      <a:pt x="11042" y="914"/>
                    </a:lnTo>
                    <a:lnTo>
                      <a:pt x="10648" y="1080"/>
                    </a:lnTo>
                    <a:lnTo>
                      <a:pt x="10253" y="1267"/>
                    </a:lnTo>
                    <a:lnTo>
                      <a:pt x="9880" y="1454"/>
                    </a:lnTo>
                    <a:lnTo>
                      <a:pt x="9506" y="1661"/>
                    </a:lnTo>
                    <a:lnTo>
                      <a:pt x="9153" y="1889"/>
                    </a:lnTo>
                    <a:lnTo>
                      <a:pt x="8780" y="2118"/>
                    </a:lnTo>
                    <a:lnTo>
                      <a:pt x="8448" y="2346"/>
                    </a:lnTo>
                    <a:lnTo>
                      <a:pt x="8095" y="2595"/>
                    </a:lnTo>
                    <a:lnTo>
                      <a:pt x="7763" y="2865"/>
                    </a:lnTo>
                    <a:lnTo>
                      <a:pt x="7431" y="3135"/>
                    </a:lnTo>
                    <a:lnTo>
                      <a:pt x="7119" y="3425"/>
                    </a:lnTo>
                    <a:lnTo>
                      <a:pt x="6808" y="3716"/>
                    </a:lnTo>
                    <a:lnTo>
                      <a:pt x="6497" y="4006"/>
                    </a:lnTo>
                    <a:lnTo>
                      <a:pt x="6206" y="4318"/>
                    </a:lnTo>
                    <a:lnTo>
                      <a:pt x="5937" y="4629"/>
                    </a:lnTo>
                    <a:lnTo>
                      <a:pt x="5646" y="4961"/>
                    </a:lnTo>
                    <a:lnTo>
                      <a:pt x="5397" y="5293"/>
                    </a:lnTo>
                    <a:lnTo>
                      <a:pt x="5148" y="5646"/>
                    </a:lnTo>
                    <a:lnTo>
                      <a:pt x="4899" y="5999"/>
                    </a:lnTo>
                    <a:lnTo>
                      <a:pt x="4671" y="6351"/>
                    </a:lnTo>
                    <a:lnTo>
                      <a:pt x="4463" y="6725"/>
                    </a:lnTo>
                    <a:lnTo>
                      <a:pt x="4255" y="7078"/>
                    </a:lnTo>
                    <a:lnTo>
                      <a:pt x="4069" y="7472"/>
                    </a:lnTo>
                    <a:lnTo>
                      <a:pt x="3882" y="7846"/>
                    </a:lnTo>
                    <a:lnTo>
                      <a:pt x="3716" y="8240"/>
                    </a:lnTo>
                    <a:lnTo>
                      <a:pt x="3550" y="8634"/>
                    </a:lnTo>
                    <a:lnTo>
                      <a:pt x="3425" y="9029"/>
                    </a:lnTo>
                    <a:lnTo>
                      <a:pt x="3280" y="8863"/>
                    </a:lnTo>
                    <a:lnTo>
                      <a:pt x="3114" y="8697"/>
                    </a:lnTo>
                    <a:lnTo>
                      <a:pt x="2906" y="8572"/>
                    </a:lnTo>
                    <a:lnTo>
                      <a:pt x="2699" y="8468"/>
                    </a:lnTo>
                    <a:lnTo>
                      <a:pt x="2471" y="8406"/>
                    </a:lnTo>
                    <a:lnTo>
                      <a:pt x="2242" y="8364"/>
                    </a:lnTo>
                    <a:lnTo>
                      <a:pt x="2014" y="8364"/>
                    </a:lnTo>
                    <a:lnTo>
                      <a:pt x="1786" y="8406"/>
                    </a:lnTo>
                    <a:lnTo>
                      <a:pt x="1578" y="8489"/>
                    </a:lnTo>
                    <a:lnTo>
                      <a:pt x="1371" y="8593"/>
                    </a:lnTo>
                    <a:lnTo>
                      <a:pt x="1184" y="8717"/>
                    </a:lnTo>
                    <a:lnTo>
                      <a:pt x="1018" y="8863"/>
                    </a:lnTo>
                    <a:lnTo>
                      <a:pt x="852" y="9029"/>
                    </a:lnTo>
                    <a:lnTo>
                      <a:pt x="707" y="9215"/>
                    </a:lnTo>
                    <a:lnTo>
                      <a:pt x="582" y="9402"/>
                    </a:lnTo>
                    <a:lnTo>
                      <a:pt x="458" y="9589"/>
                    </a:lnTo>
                    <a:lnTo>
                      <a:pt x="375" y="9796"/>
                    </a:lnTo>
                    <a:lnTo>
                      <a:pt x="292" y="10025"/>
                    </a:lnTo>
                    <a:lnTo>
                      <a:pt x="229" y="10232"/>
                    </a:lnTo>
                    <a:lnTo>
                      <a:pt x="167" y="10461"/>
                    </a:lnTo>
                    <a:lnTo>
                      <a:pt x="84" y="10917"/>
                    </a:lnTo>
                    <a:lnTo>
                      <a:pt x="42" y="11374"/>
                    </a:lnTo>
                    <a:lnTo>
                      <a:pt x="1" y="11934"/>
                    </a:lnTo>
                    <a:lnTo>
                      <a:pt x="1" y="12515"/>
                    </a:lnTo>
                    <a:lnTo>
                      <a:pt x="42" y="13076"/>
                    </a:lnTo>
                    <a:lnTo>
                      <a:pt x="105" y="13657"/>
                    </a:lnTo>
                    <a:lnTo>
                      <a:pt x="188" y="14217"/>
                    </a:lnTo>
                    <a:lnTo>
                      <a:pt x="312" y="14777"/>
                    </a:lnTo>
                    <a:lnTo>
                      <a:pt x="458" y="15338"/>
                    </a:lnTo>
                    <a:lnTo>
                      <a:pt x="624" y="15877"/>
                    </a:lnTo>
                    <a:lnTo>
                      <a:pt x="831" y="16417"/>
                    </a:lnTo>
                    <a:lnTo>
                      <a:pt x="1059" y="16936"/>
                    </a:lnTo>
                    <a:lnTo>
                      <a:pt x="1329" y="17455"/>
                    </a:lnTo>
                    <a:lnTo>
                      <a:pt x="1599" y="17953"/>
                    </a:lnTo>
                    <a:lnTo>
                      <a:pt x="1910" y="18430"/>
                    </a:lnTo>
                    <a:lnTo>
                      <a:pt x="2242" y="18907"/>
                    </a:lnTo>
                    <a:lnTo>
                      <a:pt x="2595" y="19343"/>
                    </a:lnTo>
                    <a:lnTo>
                      <a:pt x="2990" y="19779"/>
                    </a:lnTo>
                    <a:lnTo>
                      <a:pt x="17849" y="14777"/>
                    </a:lnTo>
                    <a:lnTo>
                      <a:pt x="18119" y="14570"/>
                    </a:lnTo>
                    <a:lnTo>
                      <a:pt x="18347" y="14342"/>
                    </a:lnTo>
                    <a:lnTo>
                      <a:pt x="18576" y="14093"/>
                    </a:lnTo>
                    <a:lnTo>
                      <a:pt x="18762" y="13843"/>
                    </a:lnTo>
                    <a:lnTo>
                      <a:pt x="18949" y="13553"/>
                    </a:lnTo>
                    <a:lnTo>
                      <a:pt x="19115" y="13262"/>
                    </a:lnTo>
                    <a:lnTo>
                      <a:pt x="19240" y="12972"/>
                    </a:lnTo>
                    <a:lnTo>
                      <a:pt x="19364" y="12660"/>
                    </a:lnTo>
                    <a:lnTo>
                      <a:pt x="19447" y="12349"/>
                    </a:lnTo>
                    <a:lnTo>
                      <a:pt x="19509" y="12017"/>
                    </a:lnTo>
                    <a:lnTo>
                      <a:pt x="19551" y="11685"/>
                    </a:lnTo>
                    <a:lnTo>
                      <a:pt x="19572" y="11374"/>
                    </a:lnTo>
                    <a:lnTo>
                      <a:pt x="19572" y="11042"/>
                    </a:lnTo>
                    <a:lnTo>
                      <a:pt x="19551" y="10710"/>
                    </a:lnTo>
                    <a:lnTo>
                      <a:pt x="19489" y="10398"/>
                    </a:lnTo>
                    <a:lnTo>
                      <a:pt x="19406" y="10066"/>
                    </a:lnTo>
                    <a:lnTo>
                      <a:pt x="19675" y="9527"/>
                    </a:lnTo>
                    <a:lnTo>
                      <a:pt x="19925" y="8987"/>
                    </a:lnTo>
                    <a:lnTo>
                      <a:pt x="20153" y="8427"/>
                    </a:lnTo>
                    <a:lnTo>
                      <a:pt x="20360" y="7866"/>
                    </a:lnTo>
                    <a:lnTo>
                      <a:pt x="20526" y="7306"/>
                    </a:lnTo>
                    <a:lnTo>
                      <a:pt x="20651" y="6725"/>
                    </a:lnTo>
                    <a:lnTo>
                      <a:pt x="20713" y="6434"/>
                    </a:lnTo>
                    <a:lnTo>
                      <a:pt x="20734" y="6144"/>
                    </a:lnTo>
                    <a:lnTo>
                      <a:pt x="20755" y="5853"/>
                    </a:lnTo>
                    <a:lnTo>
                      <a:pt x="20775" y="5542"/>
                    </a:lnTo>
                    <a:lnTo>
                      <a:pt x="20775" y="5251"/>
                    </a:lnTo>
                    <a:lnTo>
                      <a:pt x="20755" y="4940"/>
                    </a:lnTo>
                    <a:lnTo>
                      <a:pt x="20713" y="4650"/>
                    </a:lnTo>
                    <a:lnTo>
                      <a:pt x="20672" y="4338"/>
                    </a:lnTo>
                    <a:lnTo>
                      <a:pt x="20609" y="4048"/>
                    </a:lnTo>
                    <a:lnTo>
                      <a:pt x="20526" y="3757"/>
                    </a:lnTo>
                    <a:lnTo>
                      <a:pt x="20443" y="3467"/>
                    </a:lnTo>
                    <a:lnTo>
                      <a:pt x="20340" y="3176"/>
                    </a:lnTo>
                    <a:lnTo>
                      <a:pt x="20215" y="2906"/>
                    </a:lnTo>
                    <a:lnTo>
                      <a:pt x="20070" y="2636"/>
                    </a:lnTo>
                    <a:lnTo>
                      <a:pt x="19925" y="2367"/>
                    </a:lnTo>
                    <a:lnTo>
                      <a:pt x="19758" y="2118"/>
                    </a:lnTo>
                    <a:lnTo>
                      <a:pt x="19592" y="1889"/>
                    </a:lnTo>
                    <a:lnTo>
                      <a:pt x="19385" y="1661"/>
                    </a:lnTo>
                    <a:lnTo>
                      <a:pt x="19177" y="1433"/>
                    </a:lnTo>
                    <a:lnTo>
                      <a:pt x="18970" y="1246"/>
                    </a:lnTo>
                    <a:lnTo>
                      <a:pt x="18659" y="997"/>
                    </a:lnTo>
                    <a:lnTo>
                      <a:pt x="18326" y="789"/>
                    </a:lnTo>
                    <a:lnTo>
                      <a:pt x="17994" y="603"/>
                    </a:lnTo>
                    <a:lnTo>
                      <a:pt x="17642" y="437"/>
                    </a:lnTo>
                    <a:lnTo>
                      <a:pt x="17268" y="312"/>
                    </a:lnTo>
                    <a:lnTo>
                      <a:pt x="16894" y="208"/>
                    </a:lnTo>
                    <a:lnTo>
                      <a:pt x="16521" y="125"/>
                    </a:lnTo>
                    <a:lnTo>
                      <a:pt x="16147" y="63"/>
                    </a:lnTo>
                    <a:lnTo>
                      <a:pt x="15753" y="21"/>
                    </a:lnTo>
                    <a:lnTo>
                      <a:pt x="153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Google Shape;689;p25">
                <a:extLst>
                  <a:ext uri="{FF2B5EF4-FFF2-40B4-BE49-F238E27FC236}">
                    <a16:creationId xmlns:a16="http://schemas.microsoft.com/office/drawing/2014/main" id="{5B4860D2-1ECB-5F93-DBA8-AD83D9B596BC}"/>
                  </a:ext>
                </a:extLst>
              </p:cNvPr>
              <p:cNvSpPr/>
              <p:nvPr/>
            </p:nvSpPr>
            <p:spPr>
              <a:xfrm>
                <a:off x="827986" y="137262"/>
                <a:ext cx="208150" cy="346478"/>
              </a:xfrm>
              <a:custGeom>
                <a:avLst/>
                <a:gdLst/>
                <a:ahLst/>
                <a:cxnLst/>
                <a:rect l="l" t="t" r="r" b="b"/>
                <a:pathLst>
                  <a:path w="12494" h="20797" extrusionOk="0">
                    <a:moveTo>
                      <a:pt x="12494" y="1"/>
                    </a:moveTo>
                    <a:lnTo>
                      <a:pt x="0" y="665"/>
                    </a:lnTo>
                    <a:lnTo>
                      <a:pt x="0" y="15068"/>
                    </a:lnTo>
                    <a:lnTo>
                      <a:pt x="1308" y="16977"/>
                    </a:lnTo>
                    <a:lnTo>
                      <a:pt x="1619" y="17413"/>
                    </a:lnTo>
                    <a:lnTo>
                      <a:pt x="1951" y="17828"/>
                    </a:lnTo>
                    <a:lnTo>
                      <a:pt x="2325" y="18223"/>
                    </a:lnTo>
                    <a:lnTo>
                      <a:pt x="2698" y="18596"/>
                    </a:lnTo>
                    <a:lnTo>
                      <a:pt x="3113" y="18928"/>
                    </a:lnTo>
                    <a:lnTo>
                      <a:pt x="3528" y="19240"/>
                    </a:lnTo>
                    <a:lnTo>
                      <a:pt x="3964" y="19530"/>
                    </a:lnTo>
                    <a:lnTo>
                      <a:pt x="4421" y="19779"/>
                    </a:lnTo>
                    <a:lnTo>
                      <a:pt x="4898" y="20028"/>
                    </a:lnTo>
                    <a:lnTo>
                      <a:pt x="5375" y="20215"/>
                    </a:lnTo>
                    <a:lnTo>
                      <a:pt x="5874" y="20402"/>
                    </a:lnTo>
                    <a:lnTo>
                      <a:pt x="6372" y="20547"/>
                    </a:lnTo>
                    <a:lnTo>
                      <a:pt x="6890" y="20651"/>
                    </a:lnTo>
                    <a:lnTo>
                      <a:pt x="7409" y="20734"/>
                    </a:lnTo>
                    <a:lnTo>
                      <a:pt x="7949" y="20775"/>
                    </a:lnTo>
                    <a:lnTo>
                      <a:pt x="8488" y="20796"/>
                    </a:lnTo>
                    <a:lnTo>
                      <a:pt x="8883" y="20775"/>
                    </a:lnTo>
                    <a:lnTo>
                      <a:pt x="9298" y="20713"/>
                    </a:lnTo>
                    <a:lnTo>
                      <a:pt x="9671" y="20609"/>
                    </a:lnTo>
                    <a:lnTo>
                      <a:pt x="10045" y="20485"/>
                    </a:lnTo>
                    <a:lnTo>
                      <a:pt x="10398" y="20319"/>
                    </a:lnTo>
                    <a:lnTo>
                      <a:pt x="10730" y="20111"/>
                    </a:lnTo>
                    <a:lnTo>
                      <a:pt x="11041" y="19883"/>
                    </a:lnTo>
                    <a:lnTo>
                      <a:pt x="11332" y="19613"/>
                    </a:lnTo>
                    <a:lnTo>
                      <a:pt x="11581" y="19343"/>
                    </a:lnTo>
                    <a:lnTo>
                      <a:pt x="11809" y="19032"/>
                    </a:lnTo>
                    <a:lnTo>
                      <a:pt x="12017" y="18700"/>
                    </a:lnTo>
                    <a:lnTo>
                      <a:pt x="12183" y="18347"/>
                    </a:lnTo>
                    <a:lnTo>
                      <a:pt x="12328" y="17974"/>
                    </a:lnTo>
                    <a:lnTo>
                      <a:pt x="12411" y="17579"/>
                    </a:lnTo>
                    <a:lnTo>
                      <a:pt x="12473" y="17185"/>
                    </a:lnTo>
                    <a:lnTo>
                      <a:pt x="12494" y="16770"/>
                    </a:lnTo>
                    <a:lnTo>
                      <a:pt x="12494" y="1"/>
                    </a:lnTo>
                    <a:close/>
                  </a:path>
                </a:pathLst>
              </a:custGeom>
              <a:solidFill>
                <a:srgbClr val="ED7B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Google Shape;690;p25">
                <a:extLst>
                  <a:ext uri="{FF2B5EF4-FFF2-40B4-BE49-F238E27FC236}">
                    <a16:creationId xmlns:a16="http://schemas.microsoft.com/office/drawing/2014/main" id="{EC478215-773F-6BB4-959F-23E45AF20363}"/>
                  </a:ext>
                </a:extLst>
              </p:cNvPr>
              <p:cNvSpPr/>
              <p:nvPr/>
            </p:nvSpPr>
            <p:spPr>
              <a:xfrm>
                <a:off x="805512" y="388295"/>
                <a:ext cx="161485" cy="179112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10751" extrusionOk="0">
                    <a:moveTo>
                      <a:pt x="1349" y="0"/>
                    </a:moveTo>
                    <a:lnTo>
                      <a:pt x="0" y="9754"/>
                    </a:lnTo>
                    <a:lnTo>
                      <a:pt x="83" y="9796"/>
                    </a:lnTo>
                    <a:lnTo>
                      <a:pt x="664" y="10003"/>
                    </a:lnTo>
                    <a:lnTo>
                      <a:pt x="1245" y="10190"/>
                    </a:lnTo>
                    <a:lnTo>
                      <a:pt x="1827" y="10335"/>
                    </a:lnTo>
                    <a:lnTo>
                      <a:pt x="2428" y="10481"/>
                    </a:lnTo>
                    <a:lnTo>
                      <a:pt x="3030" y="10585"/>
                    </a:lnTo>
                    <a:lnTo>
                      <a:pt x="3632" y="10668"/>
                    </a:lnTo>
                    <a:lnTo>
                      <a:pt x="4255" y="10709"/>
                    </a:lnTo>
                    <a:lnTo>
                      <a:pt x="4857" y="10751"/>
                    </a:lnTo>
                    <a:lnTo>
                      <a:pt x="5479" y="10751"/>
                    </a:lnTo>
                    <a:lnTo>
                      <a:pt x="6081" y="10730"/>
                    </a:lnTo>
                    <a:lnTo>
                      <a:pt x="6683" y="10668"/>
                    </a:lnTo>
                    <a:lnTo>
                      <a:pt x="7285" y="10585"/>
                    </a:lnTo>
                    <a:lnTo>
                      <a:pt x="7907" y="10481"/>
                    </a:lnTo>
                    <a:lnTo>
                      <a:pt x="8509" y="10356"/>
                    </a:lnTo>
                    <a:lnTo>
                      <a:pt x="9090" y="10211"/>
                    </a:lnTo>
                    <a:lnTo>
                      <a:pt x="9692" y="10024"/>
                    </a:lnTo>
                    <a:lnTo>
                      <a:pt x="9298" y="7554"/>
                    </a:lnTo>
                    <a:lnTo>
                      <a:pt x="9007" y="5687"/>
                    </a:lnTo>
                    <a:lnTo>
                      <a:pt x="8862" y="4794"/>
                    </a:lnTo>
                    <a:lnTo>
                      <a:pt x="1349" y="0"/>
                    </a:lnTo>
                    <a:close/>
                  </a:path>
                </a:pathLst>
              </a:custGeom>
              <a:solidFill>
                <a:srgbClr val="ED7B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Google Shape;691;p25">
                <a:extLst>
                  <a:ext uri="{FF2B5EF4-FFF2-40B4-BE49-F238E27FC236}">
                    <a16:creationId xmlns:a16="http://schemas.microsoft.com/office/drawing/2014/main" id="{27693701-36B1-2ED7-39E5-147E48949265}"/>
                  </a:ext>
                </a:extLst>
              </p:cNvPr>
              <p:cNvSpPr/>
              <p:nvPr/>
            </p:nvSpPr>
            <p:spPr>
              <a:xfrm>
                <a:off x="853576" y="425280"/>
                <a:ext cx="106841" cy="88881"/>
              </a:xfrm>
              <a:custGeom>
                <a:avLst/>
                <a:gdLst/>
                <a:ahLst/>
                <a:cxnLst/>
                <a:rect l="l" t="t" r="r" b="b"/>
                <a:pathLst>
                  <a:path w="6413" h="5335" extrusionOk="0">
                    <a:moveTo>
                      <a:pt x="0" y="1"/>
                    </a:moveTo>
                    <a:lnTo>
                      <a:pt x="228" y="499"/>
                    </a:lnTo>
                    <a:lnTo>
                      <a:pt x="477" y="976"/>
                    </a:lnTo>
                    <a:lnTo>
                      <a:pt x="747" y="1433"/>
                    </a:lnTo>
                    <a:lnTo>
                      <a:pt x="1058" y="1869"/>
                    </a:lnTo>
                    <a:lnTo>
                      <a:pt x="1391" y="2304"/>
                    </a:lnTo>
                    <a:lnTo>
                      <a:pt x="1743" y="2699"/>
                    </a:lnTo>
                    <a:lnTo>
                      <a:pt x="2117" y="3072"/>
                    </a:lnTo>
                    <a:lnTo>
                      <a:pt x="2532" y="3446"/>
                    </a:lnTo>
                    <a:lnTo>
                      <a:pt x="2947" y="3778"/>
                    </a:lnTo>
                    <a:lnTo>
                      <a:pt x="3404" y="4089"/>
                    </a:lnTo>
                    <a:lnTo>
                      <a:pt x="3881" y="4380"/>
                    </a:lnTo>
                    <a:lnTo>
                      <a:pt x="4358" y="4629"/>
                    </a:lnTo>
                    <a:lnTo>
                      <a:pt x="4856" y="4836"/>
                    </a:lnTo>
                    <a:lnTo>
                      <a:pt x="5354" y="5044"/>
                    </a:lnTo>
                    <a:lnTo>
                      <a:pt x="5873" y="5189"/>
                    </a:lnTo>
                    <a:lnTo>
                      <a:pt x="6413" y="5334"/>
                    </a:lnTo>
                    <a:lnTo>
                      <a:pt x="6122" y="3467"/>
                    </a:lnTo>
                    <a:lnTo>
                      <a:pt x="5687" y="3425"/>
                    </a:lnTo>
                    <a:lnTo>
                      <a:pt x="5271" y="3342"/>
                    </a:lnTo>
                    <a:lnTo>
                      <a:pt x="4856" y="3259"/>
                    </a:lnTo>
                    <a:lnTo>
                      <a:pt x="4441" y="3155"/>
                    </a:lnTo>
                    <a:lnTo>
                      <a:pt x="4047" y="3010"/>
                    </a:lnTo>
                    <a:lnTo>
                      <a:pt x="3653" y="2865"/>
                    </a:lnTo>
                    <a:lnTo>
                      <a:pt x="3258" y="2699"/>
                    </a:lnTo>
                    <a:lnTo>
                      <a:pt x="2885" y="2491"/>
                    </a:lnTo>
                    <a:lnTo>
                      <a:pt x="2470" y="2263"/>
                    </a:lnTo>
                    <a:lnTo>
                      <a:pt x="2075" y="1993"/>
                    </a:lnTo>
                    <a:lnTo>
                      <a:pt x="1681" y="1723"/>
                    </a:lnTo>
                    <a:lnTo>
                      <a:pt x="1307" y="1412"/>
                    </a:lnTo>
                    <a:lnTo>
                      <a:pt x="955" y="1101"/>
                    </a:lnTo>
                    <a:lnTo>
                      <a:pt x="623" y="748"/>
                    </a:lnTo>
                    <a:lnTo>
                      <a:pt x="291" y="3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5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Google Shape;692;p25">
                <a:extLst>
                  <a:ext uri="{FF2B5EF4-FFF2-40B4-BE49-F238E27FC236}">
                    <a16:creationId xmlns:a16="http://schemas.microsoft.com/office/drawing/2014/main" id="{69CE0157-26F6-F698-A074-9941C44C77CF}"/>
                  </a:ext>
                </a:extLst>
              </p:cNvPr>
              <p:cNvSpPr/>
              <p:nvPr/>
            </p:nvSpPr>
            <p:spPr>
              <a:xfrm>
                <a:off x="762629" y="301846"/>
                <a:ext cx="95445" cy="9544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29" extrusionOk="0">
                    <a:moveTo>
                      <a:pt x="2574" y="1"/>
                    </a:moveTo>
                    <a:lnTo>
                      <a:pt x="2284" y="63"/>
                    </a:lnTo>
                    <a:lnTo>
                      <a:pt x="2014" y="125"/>
                    </a:lnTo>
                    <a:lnTo>
                      <a:pt x="1744" y="229"/>
                    </a:lnTo>
                    <a:lnTo>
                      <a:pt x="1495" y="333"/>
                    </a:lnTo>
                    <a:lnTo>
                      <a:pt x="1267" y="478"/>
                    </a:lnTo>
                    <a:lnTo>
                      <a:pt x="1038" y="644"/>
                    </a:lnTo>
                    <a:lnTo>
                      <a:pt x="831" y="831"/>
                    </a:lnTo>
                    <a:lnTo>
                      <a:pt x="644" y="1038"/>
                    </a:lnTo>
                    <a:lnTo>
                      <a:pt x="478" y="1267"/>
                    </a:lnTo>
                    <a:lnTo>
                      <a:pt x="333" y="1495"/>
                    </a:lnTo>
                    <a:lnTo>
                      <a:pt x="229" y="1744"/>
                    </a:lnTo>
                    <a:lnTo>
                      <a:pt x="125" y="2014"/>
                    </a:lnTo>
                    <a:lnTo>
                      <a:pt x="42" y="2284"/>
                    </a:lnTo>
                    <a:lnTo>
                      <a:pt x="1" y="2574"/>
                    </a:lnTo>
                    <a:lnTo>
                      <a:pt x="1" y="2865"/>
                    </a:lnTo>
                    <a:lnTo>
                      <a:pt x="1" y="3155"/>
                    </a:lnTo>
                    <a:lnTo>
                      <a:pt x="42" y="3446"/>
                    </a:lnTo>
                    <a:lnTo>
                      <a:pt x="125" y="3716"/>
                    </a:lnTo>
                    <a:lnTo>
                      <a:pt x="229" y="3965"/>
                    </a:lnTo>
                    <a:lnTo>
                      <a:pt x="333" y="4214"/>
                    </a:lnTo>
                    <a:lnTo>
                      <a:pt x="478" y="4463"/>
                    </a:lnTo>
                    <a:lnTo>
                      <a:pt x="644" y="4670"/>
                    </a:lnTo>
                    <a:lnTo>
                      <a:pt x="831" y="4878"/>
                    </a:lnTo>
                    <a:lnTo>
                      <a:pt x="1038" y="5065"/>
                    </a:lnTo>
                    <a:lnTo>
                      <a:pt x="1267" y="5231"/>
                    </a:lnTo>
                    <a:lnTo>
                      <a:pt x="1495" y="5376"/>
                    </a:lnTo>
                    <a:lnTo>
                      <a:pt x="1744" y="5500"/>
                    </a:lnTo>
                    <a:lnTo>
                      <a:pt x="2014" y="5583"/>
                    </a:lnTo>
                    <a:lnTo>
                      <a:pt x="2284" y="5666"/>
                    </a:lnTo>
                    <a:lnTo>
                      <a:pt x="2574" y="5708"/>
                    </a:lnTo>
                    <a:lnTo>
                      <a:pt x="2865" y="5729"/>
                    </a:lnTo>
                    <a:lnTo>
                      <a:pt x="3155" y="5708"/>
                    </a:lnTo>
                    <a:lnTo>
                      <a:pt x="3425" y="5666"/>
                    </a:lnTo>
                    <a:lnTo>
                      <a:pt x="3716" y="5583"/>
                    </a:lnTo>
                    <a:lnTo>
                      <a:pt x="3965" y="5500"/>
                    </a:lnTo>
                    <a:lnTo>
                      <a:pt x="4214" y="5376"/>
                    </a:lnTo>
                    <a:lnTo>
                      <a:pt x="4463" y="5231"/>
                    </a:lnTo>
                    <a:lnTo>
                      <a:pt x="4670" y="5065"/>
                    </a:lnTo>
                    <a:lnTo>
                      <a:pt x="4878" y="4878"/>
                    </a:lnTo>
                    <a:lnTo>
                      <a:pt x="5065" y="4670"/>
                    </a:lnTo>
                    <a:lnTo>
                      <a:pt x="5231" y="4463"/>
                    </a:lnTo>
                    <a:lnTo>
                      <a:pt x="5376" y="4214"/>
                    </a:lnTo>
                    <a:lnTo>
                      <a:pt x="5501" y="3965"/>
                    </a:lnTo>
                    <a:lnTo>
                      <a:pt x="5584" y="3716"/>
                    </a:lnTo>
                    <a:lnTo>
                      <a:pt x="5667" y="3446"/>
                    </a:lnTo>
                    <a:lnTo>
                      <a:pt x="5708" y="3155"/>
                    </a:lnTo>
                    <a:lnTo>
                      <a:pt x="5729" y="2865"/>
                    </a:lnTo>
                    <a:lnTo>
                      <a:pt x="5708" y="2574"/>
                    </a:lnTo>
                    <a:lnTo>
                      <a:pt x="5667" y="2284"/>
                    </a:lnTo>
                    <a:lnTo>
                      <a:pt x="5584" y="2014"/>
                    </a:lnTo>
                    <a:lnTo>
                      <a:pt x="5501" y="1744"/>
                    </a:lnTo>
                    <a:lnTo>
                      <a:pt x="5376" y="1495"/>
                    </a:lnTo>
                    <a:lnTo>
                      <a:pt x="5231" y="1267"/>
                    </a:lnTo>
                    <a:lnTo>
                      <a:pt x="5065" y="1038"/>
                    </a:lnTo>
                    <a:lnTo>
                      <a:pt x="4878" y="831"/>
                    </a:lnTo>
                    <a:lnTo>
                      <a:pt x="4670" y="644"/>
                    </a:lnTo>
                    <a:lnTo>
                      <a:pt x="4463" y="478"/>
                    </a:lnTo>
                    <a:lnTo>
                      <a:pt x="4214" y="333"/>
                    </a:lnTo>
                    <a:lnTo>
                      <a:pt x="3965" y="229"/>
                    </a:lnTo>
                    <a:lnTo>
                      <a:pt x="3716" y="125"/>
                    </a:lnTo>
                    <a:lnTo>
                      <a:pt x="3425" y="63"/>
                    </a:lnTo>
                    <a:lnTo>
                      <a:pt x="3155" y="1"/>
                    </a:lnTo>
                    <a:close/>
                  </a:path>
                </a:pathLst>
              </a:custGeom>
              <a:solidFill>
                <a:srgbClr val="ED7B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Google Shape;693;p25">
                <a:extLst>
                  <a:ext uri="{FF2B5EF4-FFF2-40B4-BE49-F238E27FC236}">
                    <a16:creationId xmlns:a16="http://schemas.microsoft.com/office/drawing/2014/main" id="{18FE8603-3F6F-43AB-078B-F24C5D7DD9F0}"/>
                  </a:ext>
                </a:extLst>
              </p:cNvPr>
              <p:cNvSpPr/>
              <p:nvPr/>
            </p:nvSpPr>
            <p:spPr>
              <a:xfrm>
                <a:off x="780605" y="328819"/>
                <a:ext cx="59493" cy="4876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2927" extrusionOk="0">
                    <a:moveTo>
                      <a:pt x="437" y="1"/>
                    </a:moveTo>
                    <a:lnTo>
                      <a:pt x="126" y="42"/>
                    </a:lnTo>
                    <a:lnTo>
                      <a:pt x="63" y="63"/>
                    </a:lnTo>
                    <a:lnTo>
                      <a:pt x="22" y="104"/>
                    </a:lnTo>
                    <a:lnTo>
                      <a:pt x="1" y="146"/>
                    </a:lnTo>
                    <a:lnTo>
                      <a:pt x="1" y="208"/>
                    </a:lnTo>
                    <a:lnTo>
                      <a:pt x="22" y="270"/>
                    </a:lnTo>
                    <a:lnTo>
                      <a:pt x="63" y="312"/>
                    </a:lnTo>
                    <a:lnTo>
                      <a:pt x="105" y="333"/>
                    </a:lnTo>
                    <a:lnTo>
                      <a:pt x="167" y="333"/>
                    </a:lnTo>
                    <a:lnTo>
                      <a:pt x="458" y="312"/>
                    </a:lnTo>
                    <a:lnTo>
                      <a:pt x="727" y="312"/>
                    </a:lnTo>
                    <a:lnTo>
                      <a:pt x="997" y="333"/>
                    </a:lnTo>
                    <a:lnTo>
                      <a:pt x="1267" y="395"/>
                    </a:lnTo>
                    <a:lnTo>
                      <a:pt x="1537" y="478"/>
                    </a:lnTo>
                    <a:lnTo>
                      <a:pt x="1786" y="582"/>
                    </a:lnTo>
                    <a:lnTo>
                      <a:pt x="2035" y="706"/>
                    </a:lnTo>
                    <a:lnTo>
                      <a:pt x="2263" y="872"/>
                    </a:lnTo>
                    <a:lnTo>
                      <a:pt x="2471" y="1059"/>
                    </a:lnTo>
                    <a:lnTo>
                      <a:pt x="2657" y="1266"/>
                    </a:lnTo>
                    <a:lnTo>
                      <a:pt x="2823" y="1474"/>
                    </a:lnTo>
                    <a:lnTo>
                      <a:pt x="2969" y="1723"/>
                    </a:lnTo>
                    <a:lnTo>
                      <a:pt x="3073" y="1972"/>
                    </a:lnTo>
                    <a:lnTo>
                      <a:pt x="3176" y="2242"/>
                    </a:lnTo>
                    <a:lnTo>
                      <a:pt x="3239" y="2512"/>
                    </a:lnTo>
                    <a:lnTo>
                      <a:pt x="3259" y="2781"/>
                    </a:lnTo>
                    <a:lnTo>
                      <a:pt x="3280" y="2844"/>
                    </a:lnTo>
                    <a:lnTo>
                      <a:pt x="3322" y="2885"/>
                    </a:lnTo>
                    <a:lnTo>
                      <a:pt x="3363" y="2906"/>
                    </a:lnTo>
                    <a:lnTo>
                      <a:pt x="3425" y="2927"/>
                    </a:lnTo>
                    <a:lnTo>
                      <a:pt x="3488" y="2906"/>
                    </a:lnTo>
                    <a:lnTo>
                      <a:pt x="3529" y="2865"/>
                    </a:lnTo>
                    <a:lnTo>
                      <a:pt x="3571" y="2823"/>
                    </a:lnTo>
                    <a:lnTo>
                      <a:pt x="3571" y="2761"/>
                    </a:lnTo>
                    <a:lnTo>
                      <a:pt x="3529" y="2449"/>
                    </a:lnTo>
                    <a:lnTo>
                      <a:pt x="3467" y="2159"/>
                    </a:lnTo>
                    <a:lnTo>
                      <a:pt x="3363" y="1868"/>
                    </a:lnTo>
                    <a:lnTo>
                      <a:pt x="3239" y="1578"/>
                    </a:lnTo>
                    <a:lnTo>
                      <a:pt x="3073" y="1308"/>
                    </a:lnTo>
                    <a:lnTo>
                      <a:pt x="2886" y="1059"/>
                    </a:lnTo>
                    <a:lnTo>
                      <a:pt x="2678" y="831"/>
                    </a:lnTo>
                    <a:lnTo>
                      <a:pt x="2450" y="623"/>
                    </a:lnTo>
                    <a:lnTo>
                      <a:pt x="2201" y="457"/>
                    </a:lnTo>
                    <a:lnTo>
                      <a:pt x="1931" y="291"/>
                    </a:lnTo>
                    <a:lnTo>
                      <a:pt x="1641" y="187"/>
                    </a:lnTo>
                    <a:lnTo>
                      <a:pt x="1350" y="84"/>
                    </a:lnTo>
                    <a:lnTo>
                      <a:pt x="1039" y="21"/>
                    </a:lnTo>
                    <a:lnTo>
                      <a:pt x="748" y="1"/>
                    </a:lnTo>
                    <a:close/>
                  </a:path>
                </a:pathLst>
              </a:custGeom>
              <a:solidFill>
                <a:srgbClr val="CF5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Google Shape;694;p25">
                <a:extLst>
                  <a:ext uri="{FF2B5EF4-FFF2-40B4-BE49-F238E27FC236}">
                    <a16:creationId xmlns:a16="http://schemas.microsoft.com/office/drawing/2014/main" id="{1F3647BA-DC31-76B7-C5E2-679457029D26}"/>
                  </a:ext>
                </a:extLst>
              </p:cNvPr>
              <p:cNvSpPr/>
              <p:nvPr/>
            </p:nvSpPr>
            <p:spPr>
              <a:xfrm>
                <a:off x="787186" y="338848"/>
                <a:ext cx="35286" cy="31821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1910" extrusionOk="0">
                    <a:moveTo>
                      <a:pt x="1930" y="0"/>
                    </a:moveTo>
                    <a:lnTo>
                      <a:pt x="1764" y="21"/>
                    </a:lnTo>
                    <a:lnTo>
                      <a:pt x="1598" y="83"/>
                    </a:lnTo>
                    <a:lnTo>
                      <a:pt x="1287" y="208"/>
                    </a:lnTo>
                    <a:lnTo>
                      <a:pt x="996" y="374"/>
                    </a:lnTo>
                    <a:lnTo>
                      <a:pt x="727" y="581"/>
                    </a:lnTo>
                    <a:lnTo>
                      <a:pt x="498" y="810"/>
                    </a:lnTo>
                    <a:lnTo>
                      <a:pt x="291" y="1100"/>
                    </a:lnTo>
                    <a:lnTo>
                      <a:pt x="125" y="1391"/>
                    </a:lnTo>
                    <a:lnTo>
                      <a:pt x="0" y="1723"/>
                    </a:lnTo>
                    <a:lnTo>
                      <a:pt x="0" y="1785"/>
                    </a:lnTo>
                    <a:lnTo>
                      <a:pt x="0" y="1827"/>
                    </a:lnTo>
                    <a:lnTo>
                      <a:pt x="42" y="1889"/>
                    </a:lnTo>
                    <a:lnTo>
                      <a:pt x="104" y="1910"/>
                    </a:lnTo>
                    <a:lnTo>
                      <a:pt x="187" y="1910"/>
                    </a:lnTo>
                    <a:lnTo>
                      <a:pt x="229" y="1889"/>
                    </a:lnTo>
                    <a:lnTo>
                      <a:pt x="270" y="1847"/>
                    </a:lnTo>
                    <a:lnTo>
                      <a:pt x="291" y="1806"/>
                    </a:lnTo>
                    <a:lnTo>
                      <a:pt x="395" y="1515"/>
                    </a:lnTo>
                    <a:lnTo>
                      <a:pt x="540" y="1266"/>
                    </a:lnTo>
                    <a:lnTo>
                      <a:pt x="727" y="1017"/>
                    </a:lnTo>
                    <a:lnTo>
                      <a:pt x="934" y="810"/>
                    </a:lnTo>
                    <a:lnTo>
                      <a:pt x="1163" y="623"/>
                    </a:lnTo>
                    <a:lnTo>
                      <a:pt x="1412" y="478"/>
                    </a:lnTo>
                    <a:lnTo>
                      <a:pt x="1702" y="374"/>
                    </a:lnTo>
                    <a:lnTo>
                      <a:pt x="1993" y="291"/>
                    </a:lnTo>
                    <a:lnTo>
                      <a:pt x="2055" y="270"/>
                    </a:lnTo>
                    <a:lnTo>
                      <a:pt x="2096" y="229"/>
                    </a:lnTo>
                    <a:lnTo>
                      <a:pt x="2117" y="187"/>
                    </a:lnTo>
                    <a:lnTo>
                      <a:pt x="2117" y="125"/>
                    </a:lnTo>
                    <a:lnTo>
                      <a:pt x="2096" y="63"/>
                    </a:lnTo>
                    <a:lnTo>
                      <a:pt x="2055" y="21"/>
                    </a:lnTo>
                    <a:lnTo>
                      <a:pt x="1993" y="0"/>
                    </a:lnTo>
                    <a:close/>
                  </a:path>
                </a:pathLst>
              </a:custGeom>
              <a:solidFill>
                <a:srgbClr val="CF5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Google Shape;695;p25">
                <a:extLst>
                  <a:ext uri="{FF2B5EF4-FFF2-40B4-BE49-F238E27FC236}">
                    <a16:creationId xmlns:a16="http://schemas.microsoft.com/office/drawing/2014/main" id="{B0F800B1-7D54-E164-E9E6-102FE4A87F7F}"/>
                  </a:ext>
                </a:extLst>
              </p:cNvPr>
              <p:cNvSpPr/>
              <p:nvPr/>
            </p:nvSpPr>
            <p:spPr>
              <a:xfrm>
                <a:off x="949338" y="303229"/>
                <a:ext cx="26639" cy="85416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5127" extrusionOk="0">
                    <a:moveTo>
                      <a:pt x="105" y="1"/>
                    </a:moveTo>
                    <a:lnTo>
                      <a:pt x="42" y="21"/>
                    </a:lnTo>
                    <a:lnTo>
                      <a:pt x="22" y="84"/>
                    </a:lnTo>
                    <a:lnTo>
                      <a:pt x="1" y="146"/>
                    </a:lnTo>
                    <a:lnTo>
                      <a:pt x="1" y="188"/>
                    </a:lnTo>
                    <a:lnTo>
                      <a:pt x="1267" y="3923"/>
                    </a:lnTo>
                    <a:lnTo>
                      <a:pt x="1288" y="4006"/>
                    </a:lnTo>
                    <a:lnTo>
                      <a:pt x="1288" y="4089"/>
                    </a:lnTo>
                    <a:lnTo>
                      <a:pt x="1288" y="4172"/>
                    </a:lnTo>
                    <a:lnTo>
                      <a:pt x="1246" y="4255"/>
                    </a:lnTo>
                    <a:lnTo>
                      <a:pt x="1204" y="4317"/>
                    </a:lnTo>
                    <a:lnTo>
                      <a:pt x="1163" y="4380"/>
                    </a:lnTo>
                    <a:lnTo>
                      <a:pt x="1101" y="4442"/>
                    </a:lnTo>
                    <a:lnTo>
                      <a:pt x="1018" y="4463"/>
                    </a:lnTo>
                    <a:lnTo>
                      <a:pt x="84" y="4836"/>
                    </a:lnTo>
                    <a:lnTo>
                      <a:pt x="42" y="4878"/>
                    </a:lnTo>
                    <a:lnTo>
                      <a:pt x="1" y="4919"/>
                    </a:lnTo>
                    <a:lnTo>
                      <a:pt x="1" y="4982"/>
                    </a:lnTo>
                    <a:lnTo>
                      <a:pt x="1" y="5044"/>
                    </a:lnTo>
                    <a:lnTo>
                      <a:pt x="22" y="5085"/>
                    </a:lnTo>
                    <a:lnTo>
                      <a:pt x="63" y="5106"/>
                    </a:lnTo>
                    <a:lnTo>
                      <a:pt x="105" y="5127"/>
                    </a:lnTo>
                    <a:lnTo>
                      <a:pt x="208" y="5127"/>
                    </a:lnTo>
                    <a:lnTo>
                      <a:pt x="1142" y="4753"/>
                    </a:lnTo>
                    <a:lnTo>
                      <a:pt x="1267" y="4691"/>
                    </a:lnTo>
                    <a:lnTo>
                      <a:pt x="1371" y="4608"/>
                    </a:lnTo>
                    <a:lnTo>
                      <a:pt x="1454" y="4504"/>
                    </a:lnTo>
                    <a:lnTo>
                      <a:pt x="1537" y="4380"/>
                    </a:lnTo>
                    <a:lnTo>
                      <a:pt x="1578" y="4255"/>
                    </a:lnTo>
                    <a:lnTo>
                      <a:pt x="1599" y="4110"/>
                    </a:lnTo>
                    <a:lnTo>
                      <a:pt x="1599" y="3985"/>
                    </a:lnTo>
                    <a:lnTo>
                      <a:pt x="1557" y="3840"/>
                    </a:lnTo>
                    <a:lnTo>
                      <a:pt x="291" y="104"/>
                    </a:lnTo>
                    <a:lnTo>
                      <a:pt x="271" y="42"/>
                    </a:lnTo>
                    <a:lnTo>
                      <a:pt x="208" y="1"/>
                    </a:lnTo>
                    <a:close/>
                  </a:path>
                </a:pathLst>
              </a:custGeom>
              <a:solidFill>
                <a:srgbClr val="4441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Google Shape;696;p25">
                <a:extLst>
                  <a:ext uri="{FF2B5EF4-FFF2-40B4-BE49-F238E27FC236}">
                    <a16:creationId xmlns:a16="http://schemas.microsoft.com/office/drawing/2014/main" id="{E449AC29-557F-5341-FE24-563D01B511D8}"/>
                  </a:ext>
                </a:extLst>
              </p:cNvPr>
              <p:cNvSpPr/>
              <p:nvPr/>
            </p:nvSpPr>
            <p:spPr>
              <a:xfrm>
                <a:off x="912003" y="404188"/>
                <a:ext cx="100626" cy="24224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1454" extrusionOk="0">
                    <a:moveTo>
                      <a:pt x="5832" y="1"/>
                    </a:moveTo>
                    <a:lnTo>
                      <a:pt x="5791" y="22"/>
                    </a:lnTo>
                    <a:lnTo>
                      <a:pt x="5500" y="271"/>
                    </a:lnTo>
                    <a:lnTo>
                      <a:pt x="5189" y="478"/>
                    </a:lnTo>
                    <a:lnTo>
                      <a:pt x="4857" y="665"/>
                    </a:lnTo>
                    <a:lnTo>
                      <a:pt x="4525" y="831"/>
                    </a:lnTo>
                    <a:lnTo>
                      <a:pt x="4172" y="955"/>
                    </a:lnTo>
                    <a:lnTo>
                      <a:pt x="3798" y="1059"/>
                    </a:lnTo>
                    <a:lnTo>
                      <a:pt x="3445" y="1122"/>
                    </a:lnTo>
                    <a:lnTo>
                      <a:pt x="3072" y="1142"/>
                    </a:lnTo>
                    <a:lnTo>
                      <a:pt x="2698" y="1142"/>
                    </a:lnTo>
                    <a:lnTo>
                      <a:pt x="2325" y="1122"/>
                    </a:lnTo>
                    <a:lnTo>
                      <a:pt x="1951" y="1059"/>
                    </a:lnTo>
                    <a:lnTo>
                      <a:pt x="1578" y="955"/>
                    </a:lnTo>
                    <a:lnTo>
                      <a:pt x="1225" y="831"/>
                    </a:lnTo>
                    <a:lnTo>
                      <a:pt x="893" y="686"/>
                    </a:lnTo>
                    <a:lnTo>
                      <a:pt x="561" y="499"/>
                    </a:lnTo>
                    <a:lnTo>
                      <a:pt x="249" y="291"/>
                    </a:lnTo>
                    <a:lnTo>
                      <a:pt x="187" y="250"/>
                    </a:lnTo>
                    <a:lnTo>
                      <a:pt x="146" y="250"/>
                    </a:lnTo>
                    <a:lnTo>
                      <a:pt x="83" y="271"/>
                    </a:lnTo>
                    <a:lnTo>
                      <a:pt x="42" y="312"/>
                    </a:lnTo>
                    <a:lnTo>
                      <a:pt x="0" y="374"/>
                    </a:lnTo>
                    <a:lnTo>
                      <a:pt x="0" y="437"/>
                    </a:lnTo>
                    <a:lnTo>
                      <a:pt x="21" y="478"/>
                    </a:lnTo>
                    <a:lnTo>
                      <a:pt x="63" y="540"/>
                    </a:lnTo>
                    <a:lnTo>
                      <a:pt x="374" y="748"/>
                    </a:lnTo>
                    <a:lnTo>
                      <a:pt x="706" y="935"/>
                    </a:lnTo>
                    <a:lnTo>
                      <a:pt x="1038" y="1101"/>
                    </a:lnTo>
                    <a:lnTo>
                      <a:pt x="1391" y="1225"/>
                    </a:lnTo>
                    <a:lnTo>
                      <a:pt x="1744" y="1329"/>
                    </a:lnTo>
                    <a:lnTo>
                      <a:pt x="2117" y="1412"/>
                    </a:lnTo>
                    <a:lnTo>
                      <a:pt x="2491" y="1454"/>
                    </a:lnTo>
                    <a:lnTo>
                      <a:pt x="3072" y="1454"/>
                    </a:lnTo>
                    <a:lnTo>
                      <a:pt x="3487" y="1412"/>
                    </a:lnTo>
                    <a:lnTo>
                      <a:pt x="3881" y="1350"/>
                    </a:lnTo>
                    <a:lnTo>
                      <a:pt x="4255" y="1246"/>
                    </a:lnTo>
                    <a:lnTo>
                      <a:pt x="4628" y="1122"/>
                    </a:lnTo>
                    <a:lnTo>
                      <a:pt x="5002" y="935"/>
                    </a:lnTo>
                    <a:lnTo>
                      <a:pt x="5355" y="748"/>
                    </a:lnTo>
                    <a:lnTo>
                      <a:pt x="5687" y="520"/>
                    </a:lnTo>
                    <a:lnTo>
                      <a:pt x="5998" y="271"/>
                    </a:lnTo>
                    <a:lnTo>
                      <a:pt x="6019" y="208"/>
                    </a:lnTo>
                    <a:lnTo>
                      <a:pt x="6040" y="146"/>
                    </a:lnTo>
                    <a:lnTo>
                      <a:pt x="6040" y="105"/>
                    </a:lnTo>
                    <a:lnTo>
                      <a:pt x="5998" y="42"/>
                    </a:lnTo>
                    <a:lnTo>
                      <a:pt x="5957" y="1"/>
                    </a:lnTo>
                    <a:close/>
                  </a:path>
                </a:pathLst>
              </a:custGeom>
              <a:solidFill>
                <a:srgbClr val="4441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Google Shape;697;p25">
                <a:extLst>
                  <a:ext uri="{FF2B5EF4-FFF2-40B4-BE49-F238E27FC236}">
                    <a16:creationId xmlns:a16="http://schemas.microsoft.com/office/drawing/2014/main" id="{EDF7ADDD-9C4B-96A7-7F6E-2A34097E579D}"/>
                  </a:ext>
                </a:extLst>
              </p:cNvPr>
              <p:cNvSpPr/>
              <p:nvPr/>
            </p:nvSpPr>
            <p:spPr>
              <a:xfrm>
                <a:off x="963515" y="283870"/>
                <a:ext cx="69172" cy="35636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2139" extrusionOk="0">
                    <a:moveTo>
                      <a:pt x="2076" y="1"/>
                    </a:moveTo>
                    <a:lnTo>
                      <a:pt x="1869" y="21"/>
                    </a:lnTo>
                    <a:lnTo>
                      <a:pt x="1661" y="63"/>
                    </a:lnTo>
                    <a:lnTo>
                      <a:pt x="1453" y="104"/>
                    </a:lnTo>
                    <a:lnTo>
                      <a:pt x="1267" y="187"/>
                    </a:lnTo>
                    <a:lnTo>
                      <a:pt x="1080" y="250"/>
                    </a:lnTo>
                    <a:lnTo>
                      <a:pt x="914" y="353"/>
                    </a:lnTo>
                    <a:lnTo>
                      <a:pt x="603" y="540"/>
                    </a:lnTo>
                    <a:lnTo>
                      <a:pt x="353" y="748"/>
                    </a:lnTo>
                    <a:lnTo>
                      <a:pt x="167" y="914"/>
                    </a:lnTo>
                    <a:lnTo>
                      <a:pt x="1" y="1080"/>
                    </a:lnTo>
                    <a:lnTo>
                      <a:pt x="167" y="1246"/>
                    </a:lnTo>
                    <a:lnTo>
                      <a:pt x="353" y="1412"/>
                    </a:lnTo>
                    <a:lnTo>
                      <a:pt x="603" y="1619"/>
                    </a:lnTo>
                    <a:lnTo>
                      <a:pt x="914" y="1806"/>
                    </a:lnTo>
                    <a:lnTo>
                      <a:pt x="1080" y="1889"/>
                    </a:lnTo>
                    <a:lnTo>
                      <a:pt x="1267" y="1972"/>
                    </a:lnTo>
                    <a:lnTo>
                      <a:pt x="1453" y="2034"/>
                    </a:lnTo>
                    <a:lnTo>
                      <a:pt x="1661" y="2097"/>
                    </a:lnTo>
                    <a:lnTo>
                      <a:pt x="1869" y="2138"/>
                    </a:lnTo>
                    <a:lnTo>
                      <a:pt x="2221" y="2138"/>
                    </a:lnTo>
                    <a:lnTo>
                      <a:pt x="2387" y="2117"/>
                    </a:lnTo>
                    <a:lnTo>
                      <a:pt x="2574" y="2076"/>
                    </a:lnTo>
                    <a:lnTo>
                      <a:pt x="2740" y="2034"/>
                    </a:lnTo>
                    <a:lnTo>
                      <a:pt x="2927" y="1951"/>
                    </a:lnTo>
                    <a:lnTo>
                      <a:pt x="3072" y="1889"/>
                    </a:lnTo>
                    <a:lnTo>
                      <a:pt x="3384" y="1723"/>
                    </a:lnTo>
                    <a:lnTo>
                      <a:pt x="3633" y="1536"/>
                    </a:lnTo>
                    <a:lnTo>
                      <a:pt x="3861" y="1370"/>
                    </a:lnTo>
                    <a:lnTo>
                      <a:pt x="4006" y="1225"/>
                    </a:lnTo>
                    <a:lnTo>
                      <a:pt x="4151" y="1080"/>
                    </a:lnTo>
                    <a:lnTo>
                      <a:pt x="4006" y="934"/>
                    </a:lnTo>
                    <a:lnTo>
                      <a:pt x="3861" y="789"/>
                    </a:lnTo>
                    <a:lnTo>
                      <a:pt x="3633" y="623"/>
                    </a:lnTo>
                    <a:lnTo>
                      <a:pt x="3384" y="436"/>
                    </a:lnTo>
                    <a:lnTo>
                      <a:pt x="3072" y="270"/>
                    </a:lnTo>
                    <a:lnTo>
                      <a:pt x="2927" y="187"/>
                    </a:lnTo>
                    <a:lnTo>
                      <a:pt x="2740" y="125"/>
                    </a:lnTo>
                    <a:lnTo>
                      <a:pt x="2574" y="84"/>
                    </a:lnTo>
                    <a:lnTo>
                      <a:pt x="2387" y="42"/>
                    </a:lnTo>
                    <a:lnTo>
                      <a:pt x="2221" y="21"/>
                    </a:lnTo>
                    <a:lnTo>
                      <a:pt x="20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Google Shape;698;p25">
                <a:extLst>
                  <a:ext uri="{FF2B5EF4-FFF2-40B4-BE49-F238E27FC236}">
                    <a16:creationId xmlns:a16="http://schemas.microsoft.com/office/drawing/2014/main" id="{44D45044-9805-F6AE-5CA5-9130233F3619}"/>
                  </a:ext>
                </a:extLst>
              </p:cNvPr>
              <p:cNvSpPr/>
              <p:nvPr/>
            </p:nvSpPr>
            <p:spPr>
              <a:xfrm>
                <a:off x="960750" y="281454"/>
                <a:ext cx="74354" cy="22824"/>
              </a:xfrm>
              <a:custGeom>
                <a:avLst/>
                <a:gdLst/>
                <a:ahLst/>
                <a:cxnLst/>
                <a:rect l="l" t="t" r="r" b="b"/>
                <a:pathLst>
                  <a:path w="4463" h="1370" extrusionOk="0">
                    <a:moveTo>
                      <a:pt x="2014" y="0"/>
                    </a:moveTo>
                    <a:lnTo>
                      <a:pt x="1806" y="42"/>
                    </a:lnTo>
                    <a:lnTo>
                      <a:pt x="1599" y="104"/>
                    </a:lnTo>
                    <a:lnTo>
                      <a:pt x="1391" y="166"/>
                    </a:lnTo>
                    <a:lnTo>
                      <a:pt x="1204" y="249"/>
                    </a:lnTo>
                    <a:lnTo>
                      <a:pt x="1038" y="332"/>
                    </a:lnTo>
                    <a:lnTo>
                      <a:pt x="706" y="540"/>
                    </a:lnTo>
                    <a:lnTo>
                      <a:pt x="436" y="747"/>
                    </a:lnTo>
                    <a:lnTo>
                      <a:pt x="229" y="913"/>
                    </a:lnTo>
                    <a:lnTo>
                      <a:pt x="42" y="1121"/>
                    </a:lnTo>
                    <a:lnTo>
                      <a:pt x="21" y="1162"/>
                    </a:lnTo>
                    <a:lnTo>
                      <a:pt x="1" y="1225"/>
                    </a:lnTo>
                    <a:lnTo>
                      <a:pt x="21" y="1287"/>
                    </a:lnTo>
                    <a:lnTo>
                      <a:pt x="63" y="1328"/>
                    </a:lnTo>
                    <a:lnTo>
                      <a:pt x="104" y="1370"/>
                    </a:lnTo>
                    <a:lnTo>
                      <a:pt x="229" y="1370"/>
                    </a:lnTo>
                    <a:lnTo>
                      <a:pt x="291" y="1328"/>
                    </a:lnTo>
                    <a:lnTo>
                      <a:pt x="436" y="1162"/>
                    </a:lnTo>
                    <a:lnTo>
                      <a:pt x="623" y="996"/>
                    </a:lnTo>
                    <a:lnTo>
                      <a:pt x="872" y="810"/>
                    </a:lnTo>
                    <a:lnTo>
                      <a:pt x="1163" y="623"/>
                    </a:lnTo>
                    <a:lnTo>
                      <a:pt x="1308" y="540"/>
                    </a:lnTo>
                    <a:lnTo>
                      <a:pt x="1495" y="457"/>
                    </a:lnTo>
                    <a:lnTo>
                      <a:pt x="1661" y="395"/>
                    </a:lnTo>
                    <a:lnTo>
                      <a:pt x="1848" y="353"/>
                    </a:lnTo>
                    <a:lnTo>
                      <a:pt x="2035" y="312"/>
                    </a:lnTo>
                    <a:lnTo>
                      <a:pt x="2429" y="312"/>
                    </a:lnTo>
                    <a:lnTo>
                      <a:pt x="2636" y="353"/>
                    </a:lnTo>
                    <a:lnTo>
                      <a:pt x="2823" y="395"/>
                    </a:lnTo>
                    <a:lnTo>
                      <a:pt x="2989" y="457"/>
                    </a:lnTo>
                    <a:lnTo>
                      <a:pt x="3155" y="540"/>
                    </a:lnTo>
                    <a:lnTo>
                      <a:pt x="3321" y="623"/>
                    </a:lnTo>
                    <a:lnTo>
                      <a:pt x="3612" y="810"/>
                    </a:lnTo>
                    <a:lnTo>
                      <a:pt x="3861" y="996"/>
                    </a:lnTo>
                    <a:lnTo>
                      <a:pt x="4048" y="1162"/>
                    </a:lnTo>
                    <a:lnTo>
                      <a:pt x="4193" y="1328"/>
                    </a:lnTo>
                    <a:lnTo>
                      <a:pt x="4255" y="1349"/>
                    </a:lnTo>
                    <a:lnTo>
                      <a:pt x="4297" y="1370"/>
                    </a:lnTo>
                    <a:lnTo>
                      <a:pt x="4359" y="1370"/>
                    </a:lnTo>
                    <a:lnTo>
                      <a:pt x="4421" y="1328"/>
                    </a:lnTo>
                    <a:lnTo>
                      <a:pt x="4463" y="1287"/>
                    </a:lnTo>
                    <a:lnTo>
                      <a:pt x="4463" y="1225"/>
                    </a:lnTo>
                    <a:lnTo>
                      <a:pt x="4463" y="1162"/>
                    </a:lnTo>
                    <a:lnTo>
                      <a:pt x="4442" y="1121"/>
                    </a:lnTo>
                    <a:lnTo>
                      <a:pt x="4234" y="913"/>
                    </a:lnTo>
                    <a:lnTo>
                      <a:pt x="4048" y="747"/>
                    </a:lnTo>
                    <a:lnTo>
                      <a:pt x="3778" y="540"/>
                    </a:lnTo>
                    <a:lnTo>
                      <a:pt x="3446" y="332"/>
                    </a:lnTo>
                    <a:lnTo>
                      <a:pt x="3280" y="249"/>
                    </a:lnTo>
                    <a:lnTo>
                      <a:pt x="3093" y="166"/>
                    </a:lnTo>
                    <a:lnTo>
                      <a:pt x="2885" y="104"/>
                    </a:lnTo>
                    <a:lnTo>
                      <a:pt x="2678" y="42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rgbClr val="4441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Google Shape;699;p25">
                <a:extLst>
                  <a:ext uri="{FF2B5EF4-FFF2-40B4-BE49-F238E27FC236}">
                    <a16:creationId xmlns:a16="http://schemas.microsoft.com/office/drawing/2014/main" id="{0753C505-E5E3-C7EF-FAC6-7F1711C709E5}"/>
                  </a:ext>
                </a:extLst>
              </p:cNvPr>
              <p:cNvSpPr/>
              <p:nvPr/>
            </p:nvSpPr>
            <p:spPr>
              <a:xfrm>
                <a:off x="998784" y="284570"/>
                <a:ext cx="33903" cy="34586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2076" extrusionOk="0">
                    <a:moveTo>
                      <a:pt x="270" y="0"/>
                    </a:moveTo>
                    <a:lnTo>
                      <a:pt x="146" y="228"/>
                    </a:lnTo>
                    <a:lnTo>
                      <a:pt x="63" y="498"/>
                    </a:lnTo>
                    <a:lnTo>
                      <a:pt x="1" y="747"/>
                    </a:lnTo>
                    <a:lnTo>
                      <a:pt x="1" y="1038"/>
                    </a:lnTo>
                    <a:lnTo>
                      <a:pt x="1" y="1308"/>
                    </a:lnTo>
                    <a:lnTo>
                      <a:pt x="63" y="1577"/>
                    </a:lnTo>
                    <a:lnTo>
                      <a:pt x="146" y="1826"/>
                    </a:lnTo>
                    <a:lnTo>
                      <a:pt x="270" y="2075"/>
                    </a:lnTo>
                    <a:lnTo>
                      <a:pt x="457" y="2034"/>
                    </a:lnTo>
                    <a:lnTo>
                      <a:pt x="623" y="1992"/>
                    </a:lnTo>
                    <a:lnTo>
                      <a:pt x="810" y="1909"/>
                    </a:lnTo>
                    <a:lnTo>
                      <a:pt x="955" y="1847"/>
                    </a:lnTo>
                    <a:lnTo>
                      <a:pt x="1267" y="1681"/>
                    </a:lnTo>
                    <a:lnTo>
                      <a:pt x="1516" y="1494"/>
                    </a:lnTo>
                    <a:lnTo>
                      <a:pt x="1744" y="1328"/>
                    </a:lnTo>
                    <a:lnTo>
                      <a:pt x="1889" y="1183"/>
                    </a:lnTo>
                    <a:lnTo>
                      <a:pt x="2034" y="1038"/>
                    </a:lnTo>
                    <a:lnTo>
                      <a:pt x="1889" y="892"/>
                    </a:lnTo>
                    <a:lnTo>
                      <a:pt x="1744" y="747"/>
                    </a:lnTo>
                    <a:lnTo>
                      <a:pt x="1516" y="581"/>
                    </a:lnTo>
                    <a:lnTo>
                      <a:pt x="1267" y="394"/>
                    </a:lnTo>
                    <a:lnTo>
                      <a:pt x="955" y="228"/>
                    </a:lnTo>
                    <a:lnTo>
                      <a:pt x="810" y="145"/>
                    </a:lnTo>
                    <a:lnTo>
                      <a:pt x="623" y="83"/>
                    </a:lnTo>
                    <a:lnTo>
                      <a:pt x="457" y="42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4441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Google Shape;700;p25">
                <a:extLst>
                  <a:ext uri="{FF2B5EF4-FFF2-40B4-BE49-F238E27FC236}">
                    <a16:creationId xmlns:a16="http://schemas.microsoft.com/office/drawing/2014/main" id="{88EA3384-EF56-043F-82E3-32B4EC366427}"/>
                  </a:ext>
                </a:extLst>
              </p:cNvPr>
              <p:cNvSpPr/>
              <p:nvPr/>
            </p:nvSpPr>
            <p:spPr>
              <a:xfrm>
                <a:off x="864638" y="284220"/>
                <a:ext cx="69156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2118" extrusionOk="0">
                    <a:moveTo>
                      <a:pt x="1847" y="0"/>
                    </a:moveTo>
                    <a:lnTo>
                      <a:pt x="1640" y="42"/>
                    </a:lnTo>
                    <a:lnTo>
                      <a:pt x="1453" y="83"/>
                    </a:lnTo>
                    <a:lnTo>
                      <a:pt x="1266" y="166"/>
                    </a:lnTo>
                    <a:lnTo>
                      <a:pt x="1079" y="229"/>
                    </a:lnTo>
                    <a:lnTo>
                      <a:pt x="913" y="332"/>
                    </a:lnTo>
                    <a:lnTo>
                      <a:pt x="602" y="519"/>
                    </a:lnTo>
                    <a:lnTo>
                      <a:pt x="353" y="727"/>
                    </a:lnTo>
                    <a:lnTo>
                      <a:pt x="166" y="893"/>
                    </a:lnTo>
                    <a:lnTo>
                      <a:pt x="0" y="1059"/>
                    </a:lnTo>
                    <a:lnTo>
                      <a:pt x="166" y="1225"/>
                    </a:lnTo>
                    <a:lnTo>
                      <a:pt x="353" y="1391"/>
                    </a:lnTo>
                    <a:lnTo>
                      <a:pt x="602" y="1598"/>
                    </a:lnTo>
                    <a:lnTo>
                      <a:pt x="913" y="1785"/>
                    </a:lnTo>
                    <a:lnTo>
                      <a:pt x="1079" y="1868"/>
                    </a:lnTo>
                    <a:lnTo>
                      <a:pt x="1266" y="1951"/>
                    </a:lnTo>
                    <a:lnTo>
                      <a:pt x="1453" y="2034"/>
                    </a:lnTo>
                    <a:lnTo>
                      <a:pt x="1640" y="2076"/>
                    </a:lnTo>
                    <a:lnTo>
                      <a:pt x="1847" y="2117"/>
                    </a:lnTo>
                    <a:lnTo>
                      <a:pt x="2221" y="2117"/>
                    </a:lnTo>
                    <a:lnTo>
                      <a:pt x="2387" y="2096"/>
                    </a:lnTo>
                    <a:lnTo>
                      <a:pt x="2574" y="2055"/>
                    </a:lnTo>
                    <a:lnTo>
                      <a:pt x="2740" y="2013"/>
                    </a:lnTo>
                    <a:lnTo>
                      <a:pt x="2906" y="1930"/>
                    </a:lnTo>
                    <a:lnTo>
                      <a:pt x="3072" y="1868"/>
                    </a:lnTo>
                    <a:lnTo>
                      <a:pt x="3383" y="1702"/>
                    </a:lnTo>
                    <a:lnTo>
                      <a:pt x="3632" y="1515"/>
                    </a:lnTo>
                    <a:lnTo>
                      <a:pt x="3840" y="1349"/>
                    </a:lnTo>
                    <a:lnTo>
                      <a:pt x="4006" y="1204"/>
                    </a:lnTo>
                    <a:lnTo>
                      <a:pt x="4151" y="1059"/>
                    </a:lnTo>
                    <a:lnTo>
                      <a:pt x="4006" y="913"/>
                    </a:lnTo>
                    <a:lnTo>
                      <a:pt x="3840" y="768"/>
                    </a:lnTo>
                    <a:lnTo>
                      <a:pt x="3632" y="602"/>
                    </a:lnTo>
                    <a:lnTo>
                      <a:pt x="3383" y="415"/>
                    </a:lnTo>
                    <a:lnTo>
                      <a:pt x="3072" y="249"/>
                    </a:lnTo>
                    <a:lnTo>
                      <a:pt x="2906" y="166"/>
                    </a:lnTo>
                    <a:lnTo>
                      <a:pt x="2740" y="104"/>
                    </a:lnTo>
                    <a:lnTo>
                      <a:pt x="2574" y="63"/>
                    </a:lnTo>
                    <a:lnTo>
                      <a:pt x="2387" y="21"/>
                    </a:lnTo>
                    <a:lnTo>
                      <a:pt x="22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Google Shape;701;p25">
                <a:extLst>
                  <a:ext uri="{FF2B5EF4-FFF2-40B4-BE49-F238E27FC236}">
                    <a16:creationId xmlns:a16="http://schemas.microsoft.com/office/drawing/2014/main" id="{15774159-ED26-93A9-748E-626B9365CC0E}"/>
                  </a:ext>
                </a:extLst>
              </p:cNvPr>
              <p:cNvSpPr/>
              <p:nvPr/>
            </p:nvSpPr>
            <p:spPr>
              <a:xfrm>
                <a:off x="861873" y="281454"/>
                <a:ext cx="74354" cy="22824"/>
              </a:xfrm>
              <a:custGeom>
                <a:avLst/>
                <a:gdLst/>
                <a:ahLst/>
                <a:cxnLst/>
                <a:rect l="l" t="t" r="r" b="b"/>
                <a:pathLst>
                  <a:path w="4463" h="1370" extrusionOk="0">
                    <a:moveTo>
                      <a:pt x="2241" y="0"/>
                    </a:moveTo>
                    <a:lnTo>
                      <a:pt x="2013" y="21"/>
                    </a:lnTo>
                    <a:lnTo>
                      <a:pt x="1785" y="42"/>
                    </a:lnTo>
                    <a:lnTo>
                      <a:pt x="1577" y="104"/>
                    </a:lnTo>
                    <a:lnTo>
                      <a:pt x="1391" y="166"/>
                    </a:lnTo>
                    <a:lnTo>
                      <a:pt x="1204" y="249"/>
                    </a:lnTo>
                    <a:lnTo>
                      <a:pt x="1017" y="332"/>
                    </a:lnTo>
                    <a:lnTo>
                      <a:pt x="706" y="540"/>
                    </a:lnTo>
                    <a:lnTo>
                      <a:pt x="436" y="747"/>
                    </a:lnTo>
                    <a:lnTo>
                      <a:pt x="228" y="934"/>
                    </a:lnTo>
                    <a:lnTo>
                      <a:pt x="42" y="1121"/>
                    </a:lnTo>
                    <a:lnTo>
                      <a:pt x="0" y="1162"/>
                    </a:lnTo>
                    <a:lnTo>
                      <a:pt x="0" y="1225"/>
                    </a:lnTo>
                    <a:lnTo>
                      <a:pt x="21" y="1287"/>
                    </a:lnTo>
                    <a:lnTo>
                      <a:pt x="62" y="1328"/>
                    </a:lnTo>
                    <a:lnTo>
                      <a:pt x="104" y="1370"/>
                    </a:lnTo>
                    <a:lnTo>
                      <a:pt x="228" y="1370"/>
                    </a:lnTo>
                    <a:lnTo>
                      <a:pt x="270" y="1328"/>
                    </a:lnTo>
                    <a:lnTo>
                      <a:pt x="436" y="1162"/>
                    </a:lnTo>
                    <a:lnTo>
                      <a:pt x="623" y="996"/>
                    </a:lnTo>
                    <a:lnTo>
                      <a:pt x="851" y="810"/>
                    </a:lnTo>
                    <a:lnTo>
                      <a:pt x="1142" y="623"/>
                    </a:lnTo>
                    <a:lnTo>
                      <a:pt x="1308" y="540"/>
                    </a:lnTo>
                    <a:lnTo>
                      <a:pt x="1474" y="457"/>
                    </a:lnTo>
                    <a:lnTo>
                      <a:pt x="1660" y="395"/>
                    </a:lnTo>
                    <a:lnTo>
                      <a:pt x="1847" y="353"/>
                    </a:lnTo>
                    <a:lnTo>
                      <a:pt x="2034" y="312"/>
                    </a:lnTo>
                    <a:lnTo>
                      <a:pt x="2428" y="312"/>
                    </a:lnTo>
                    <a:lnTo>
                      <a:pt x="2615" y="353"/>
                    </a:lnTo>
                    <a:lnTo>
                      <a:pt x="2802" y="395"/>
                    </a:lnTo>
                    <a:lnTo>
                      <a:pt x="2989" y="457"/>
                    </a:lnTo>
                    <a:lnTo>
                      <a:pt x="3155" y="540"/>
                    </a:lnTo>
                    <a:lnTo>
                      <a:pt x="3321" y="623"/>
                    </a:lnTo>
                    <a:lnTo>
                      <a:pt x="3611" y="810"/>
                    </a:lnTo>
                    <a:lnTo>
                      <a:pt x="3840" y="996"/>
                    </a:lnTo>
                    <a:lnTo>
                      <a:pt x="4026" y="1162"/>
                    </a:lnTo>
                    <a:lnTo>
                      <a:pt x="4192" y="1328"/>
                    </a:lnTo>
                    <a:lnTo>
                      <a:pt x="4234" y="1349"/>
                    </a:lnTo>
                    <a:lnTo>
                      <a:pt x="4296" y="1370"/>
                    </a:lnTo>
                    <a:lnTo>
                      <a:pt x="4358" y="1370"/>
                    </a:lnTo>
                    <a:lnTo>
                      <a:pt x="4400" y="1328"/>
                    </a:lnTo>
                    <a:lnTo>
                      <a:pt x="4441" y="1287"/>
                    </a:lnTo>
                    <a:lnTo>
                      <a:pt x="4462" y="1225"/>
                    </a:lnTo>
                    <a:lnTo>
                      <a:pt x="4462" y="1162"/>
                    </a:lnTo>
                    <a:lnTo>
                      <a:pt x="4421" y="1121"/>
                    </a:lnTo>
                    <a:lnTo>
                      <a:pt x="4234" y="934"/>
                    </a:lnTo>
                    <a:lnTo>
                      <a:pt x="4026" y="747"/>
                    </a:lnTo>
                    <a:lnTo>
                      <a:pt x="3757" y="540"/>
                    </a:lnTo>
                    <a:lnTo>
                      <a:pt x="3445" y="332"/>
                    </a:lnTo>
                    <a:lnTo>
                      <a:pt x="3258" y="249"/>
                    </a:lnTo>
                    <a:lnTo>
                      <a:pt x="3072" y="166"/>
                    </a:lnTo>
                    <a:lnTo>
                      <a:pt x="2885" y="104"/>
                    </a:lnTo>
                    <a:lnTo>
                      <a:pt x="2677" y="42"/>
                    </a:lnTo>
                    <a:lnTo>
                      <a:pt x="2449" y="21"/>
                    </a:lnTo>
                    <a:lnTo>
                      <a:pt x="2241" y="0"/>
                    </a:lnTo>
                    <a:close/>
                  </a:path>
                </a:pathLst>
              </a:custGeom>
              <a:solidFill>
                <a:srgbClr val="4441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Google Shape;702;p25">
                <a:extLst>
                  <a:ext uri="{FF2B5EF4-FFF2-40B4-BE49-F238E27FC236}">
                    <a16:creationId xmlns:a16="http://schemas.microsoft.com/office/drawing/2014/main" id="{881FD9A6-39EF-A3A5-5534-CB612F810A2B}"/>
                  </a:ext>
                </a:extLst>
              </p:cNvPr>
              <p:cNvSpPr/>
              <p:nvPr/>
            </p:nvSpPr>
            <p:spPr>
              <a:xfrm>
                <a:off x="899557" y="284570"/>
                <a:ext cx="34236" cy="34586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2076" extrusionOk="0">
                    <a:moveTo>
                      <a:pt x="291" y="0"/>
                    </a:moveTo>
                    <a:lnTo>
                      <a:pt x="166" y="228"/>
                    </a:lnTo>
                    <a:lnTo>
                      <a:pt x="83" y="498"/>
                    </a:lnTo>
                    <a:lnTo>
                      <a:pt x="21" y="747"/>
                    </a:lnTo>
                    <a:lnTo>
                      <a:pt x="0" y="1038"/>
                    </a:lnTo>
                    <a:lnTo>
                      <a:pt x="21" y="1308"/>
                    </a:lnTo>
                    <a:lnTo>
                      <a:pt x="83" y="1577"/>
                    </a:lnTo>
                    <a:lnTo>
                      <a:pt x="166" y="1826"/>
                    </a:lnTo>
                    <a:lnTo>
                      <a:pt x="291" y="2075"/>
                    </a:lnTo>
                    <a:lnTo>
                      <a:pt x="478" y="2034"/>
                    </a:lnTo>
                    <a:lnTo>
                      <a:pt x="644" y="1992"/>
                    </a:lnTo>
                    <a:lnTo>
                      <a:pt x="810" y="1909"/>
                    </a:lnTo>
                    <a:lnTo>
                      <a:pt x="976" y="1847"/>
                    </a:lnTo>
                    <a:lnTo>
                      <a:pt x="1287" y="1681"/>
                    </a:lnTo>
                    <a:lnTo>
                      <a:pt x="1536" y="1494"/>
                    </a:lnTo>
                    <a:lnTo>
                      <a:pt x="1744" y="1328"/>
                    </a:lnTo>
                    <a:lnTo>
                      <a:pt x="1910" y="1183"/>
                    </a:lnTo>
                    <a:lnTo>
                      <a:pt x="2055" y="1038"/>
                    </a:lnTo>
                    <a:lnTo>
                      <a:pt x="1910" y="892"/>
                    </a:lnTo>
                    <a:lnTo>
                      <a:pt x="1744" y="747"/>
                    </a:lnTo>
                    <a:lnTo>
                      <a:pt x="1536" y="581"/>
                    </a:lnTo>
                    <a:lnTo>
                      <a:pt x="1287" y="394"/>
                    </a:lnTo>
                    <a:lnTo>
                      <a:pt x="976" y="228"/>
                    </a:lnTo>
                    <a:lnTo>
                      <a:pt x="810" y="145"/>
                    </a:lnTo>
                    <a:lnTo>
                      <a:pt x="644" y="83"/>
                    </a:lnTo>
                    <a:lnTo>
                      <a:pt x="478" y="42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4441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Google Shape;703;p25">
                <a:extLst>
                  <a:ext uri="{FF2B5EF4-FFF2-40B4-BE49-F238E27FC236}">
                    <a16:creationId xmlns:a16="http://schemas.microsoft.com/office/drawing/2014/main" id="{A08147EF-7246-0E2D-2F62-86A3675FD89A}"/>
                  </a:ext>
                </a:extLst>
              </p:cNvPr>
              <p:cNvSpPr/>
              <p:nvPr/>
            </p:nvSpPr>
            <p:spPr>
              <a:xfrm>
                <a:off x="863255" y="228209"/>
                <a:ext cx="69506" cy="38735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325" extrusionOk="0">
                    <a:moveTo>
                      <a:pt x="4047" y="0"/>
                    </a:moveTo>
                    <a:lnTo>
                      <a:pt x="3507" y="145"/>
                    </a:lnTo>
                    <a:lnTo>
                      <a:pt x="2968" y="291"/>
                    </a:lnTo>
                    <a:lnTo>
                      <a:pt x="2449" y="498"/>
                    </a:lnTo>
                    <a:lnTo>
                      <a:pt x="1951" y="706"/>
                    </a:lnTo>
                    <a:lnTo>
                      <a:pt x="1453" y="934"/>
                    </a:lnTo>
                    <a:lnTo>
                      <a:pt x="955" y="1204"/>
                    </a:lnTo>
                    <a:lnTo>
                      <a:pt x="477" y="1474"/>
                    </a:lnTo>
                    <a:lnTo>
                      <a:pt x="0" y="1785"/>
                    </a:lnTo>
                    <a:lnTo>
                      <a:pt x="42" y="2325"/>
                    </a:lnTo>
                    <a:lnTo>
                      <a:pt x="2013" y="1889"/>
                    </a:lnTo>
                    <a:lnTo>
                      <a:pt x="3985" y="1453"/>
                    </a:lnTo>
                    <a:lnTo>
                      <a:pt x="4089" y="1287"/>
                    </a:lnTo>
                    <a:lnTo>
                      <a:pt x="4151" y="1121"/>
                    </a:lnTo>
                    <a:lnTo>
                      <a:pt x="4172" y="934"/>
                    </a:lnTo>
                    <a:lnTo>
                      <a:pt x="4172" y="747"/>
                    </a:lnTo>
                    <a:lnTo>
                      <a:pt x="4172" y="561"/>
                    </a:lnTo>
                    <a:lnTo>
                      <a:pt x="4130" y="374"/>
                    </a:lnTo>
                    <a:lnTo>
                      <a:pt x="40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Google Shape;704;p25">
                <a:extLst>
                  <a:ext uri="{FF2B5EF4-FFF2-40B4-BE49-F238E27FC236}">
                    <a16:creationId xmlns:a16="http://schemas.microsoft.com/office/drawing/2014/main" id="{D6540425-7BF5-7696-0CA1-9F33B93CBDC9}"/>
                  </a:ext>
                </a:extLst>
              </p:cNvPr>
              <p:cNvSpPr/>
              <p:nvPr/>
            </p:nvSpPr>
            <p:spPr>
              <a:xfrm>
                <a:off x="963865" y="228209"/>
                <a:ext cx="69506" cy="38735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325" extrusionOk="0">
                    <a:moveTo>
                      <a:pt x="125" y="0"/>
                    </a:moveTo>
                    <a:lnTo>
                      <a:pt x="42" y="374"/>
                    </a:lnTo>
                    <a:lnTo>
                      <a:pt x="21" y="561"/>
                    </a:lnTo>
                    <a:lnTo>
                      <a:pt x="0" y="747"/>
                    </a:lnTo>
                    <a:lnTo>
                      <a:pt x="0" y="934"/>
                    </a:lnTo>
                    <a:lnTo>
                      <a:pt x="42" y="1121"/>
                    </a:lnTo>
                    <a:lnTo>
                      <a:pt x="104" y="1287"/>
                    </a:lnTo>
                    <a:lnTo>
                      <a:pt x="187" y="1453"/>
                    </a:lnTo>
                    <a:lnTo>
                      <a:pt x="2159" y="1889"/>
                    </a:lnTo>
                    <a:lnTo>
                      <a:pt x="4130" y="2325"/>
                    </a:lnTo>
                    <a:lnTo>
                      <a:pt x="4172" y="1785"/>
                    </a:lnTo>
                    <a:lnTo>
                      <a:pt x="3695" y="1474"/>
                    </a:lnTo>
                    <a:lnTo>
                      <a:pt x="3217" y="1204"/>
                    </a:lnTo>
                    <a:lnTo>
                      <a:pt x="2740" y="934"/>
                    </a:lnTo>
                    <a:lnTo>
                      <a:pt x="2242" y="706"/>
                    </a:lnTo>
                    <a:lnTo>
                      <a:pt x="1723" y="498"/>
                    </a:lnTo>
                    <a:lnTo>
                      <a:pt x="1204" y="291"/>
                    </a:lnTo>
                    <a:lnTo>
                      <a:pt x="685" y="14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Google Shape;705;p25">
                <a:extLst>
                  <a:ext uri="{FF2B5EF4-FFF2-40B4-BE49-F238E27FC236}">
                    <a16:creationId xmlns:a16="http://schemas.microsoft.com/office/drawing/2014/main" id="{E1259EE4-0F2C-FC4C-F9B6-9CC1735FE6B0}"/>
                  </a:ext>
                </a:extLst>
              </p:cNvPr>
              <p:cNvSpPr/>
              <p:nvPr/>
            </p:nvSpPr>
            <p:spPr>
              <a:xfrm>
                <a:off x="798598" y="126899"/>
                <a:ext cx="245852" cy="181877"/>
              </a:xfrm>
              <a:custGeom>
                <a:avLst/>
                <a:gdLst/>
                <a:ahLst/>
                <a:cxnLst/>
                <a:rect l="l" t="t" r="r" b="b"/>
                <a:pathLst>
                  <a:path w="14757" h="10917" extrusionOk="0">
                    <a:moveTo>
                      <a:pt x="14341" y="0"/>
                    </a:moveTo>
                    <a:lnTo>
                      <a:pt x="12681" y="63"/>
                    </a:lnTo>
                    <a:lnTo>
                      <a:pt x="11020" y="146"/>
                    </a:lnTo>
                    <a:lnTo>
                      <a:pt x="9360" y="249"/>
                    </a:lnTo>
                    <a:lnTo>
                      <a:pt x="7721" y="395"/>
                    </a:lnTo>
                    <a:lnTo>
                      <a:pt x="6081" y="540"/>
                    </a:lnTo>
                    <a:lnTo>
                      <a:pt x="4421" y="727"/>
                    </a:lnTo>
                    <a:lnTo>
                      <a:pt x="2781" y="934"/>
                    </a:lnTo>
                    <a:lnTo>
                      <a:pt x="1142" y="1163"/>
                    </a:lnTo>
                    <a:lnTo>
                      <a:pt x="851" y="3508"/>
                    </a:lnTo>
                    <a:lnTo>
                      <a:pt x="561" y="5874"/>
                    </a:lnTo>
                    <a:lnTo>
                      <a:pt x="270" y="8240"/>
                    </a:lnTo>
                    <a:lnTo>
                      <a:pt x="0" y="10585"/>
                    </a:lnTo>
                    <a:lnTo>
                      <a:pt x="332" y="10522"/>
                    </a:lnTo>
                    <a:lnTo>
                      <a:pt x="706" y="10502"/>
                    </a:lnTo>
                    <a:lnTo>
                      <a:pt x="913" y="10502"/>
                    </a:lnTo>
                    <a:lnTo>
                      <a:pt x="1100" y="10522"/>
                    </a:lnTo>
                    <a:lnTo>
                      <a:pt x="1308" y="10564"/>
                    </a:lnTo>
                    <a:lnTo>
                      <a:pt x="1494" y="10605"/>
                    </a:lnTo>
                    <a:lnTo>
                      <a:pt x="1681" y="10668"/>
                    </a:lnTo>
                    <a:lnTo>
                      <a:pt x="1847" y="10730"/>
                    </a:lnTo>
                    <a:lnTo>
                      <a:pt x="2034" y="10834"/>
                    </a:lnTo>
                    <a:lnTo>
                      <a:pt x="2200" y="10917"/>
                    </a:lnTo>
                    <a:lnTo>
                      <a:pt x="2387" y="10543"/>
                    </a:lnTo>
                    <a:lnTo>
                      <a:pt x="2574" y="10170"/>
                    </a:lnTo>
                    <a:lnTo>
                      <a:pt x="2719" y="9775"/>
                    </a:lnTo>
                    <a:lnTo>
                      <a:pt x="2864" y="9360"/>
                    </a:lnTo>
                    <a:lnTo>
                      <a:pt x="2968" y="8966"/>
                    </a:lnTo>
                    <a:lnTo>
                      <a:pt x="3072" y="8551"/>
                    </a:lnTo>
                    <a:lnTo>
                      <a:pt x="3134" y="8115"/>
                    </a:lnTo>
                    <a:lnTo>
                      <a:pt x="3175" y="7700"/>
                    </a:lnTo>
                    <a:lnTo>
                      <a:pt x="3217" y="7285"/>
                    </a:lnTo>
                    <a:lnTo>
                      <a:pt x="3217" y="6849"/>
                    </a:lnTo>
                    <a:lnTo>
                      <a:pt x="3196" y="6434"/>
                    </a:lnTo>
                    <a:lnTo>
                      <a:pt x="3155" y="5998"/>
                    </a:lnTo>
                    <a:lnTo>
                      <a:pt x="3092" y="5583"/>
                    </a:lnTo>
                    <a:lnTo>
                      <a:pt x="3009" y="5168"/>
                    </a:lnTo>
                    <a:lnTo>
                      <a:pt x="2906" y="4753"/>
                    </a:lnTo>
                    <a:lnTo>
                      <a:pt x="2781" y="4338"/>
                    </a:lnTo>
                    <a:lnTo>
                      <a:pt x="3487" y="4027"/>
                    </a:lnTo>
                    <a:lnTo>
                      <a:pt x="4213" y="3757"/>
                    </a:lnTo>
                    <a:lnTo>
                      <a:pt x="4940" y="3508"/>
                    </a:lnTo>
                    <a:lnTo>
                      <a:pt x="5687" y="3321"/>
                    </a:lnTo>
                    <a:lnTo>
                      <a:pt x="6434" y="3176"/>
                    </a:lnTo>
                    <a:lnTo>
                      <a:pt x="7202" y="3051"/>
                    </a:lnTo>
                    <a:lnTo>
                      <a:pt x="7970" y="2968"/>
                    </a:lnTo>
                    <a:lnTo>
                      <a:pt x="8737" y="2947"/>
                    </a:lnTo>
                    <a:lnTo>
                      <a:pt x="9505" y="2947"/>
                    </a:lnTo>
                    <a:lnTo>
                      <a:pt x="10273" y="2989"/>
                    </a:lnTo>
                    <a:lnTo>
                      <a:pt x="11041" y="3072"/>
                    </a:lnTo>
                    <a:lnTo>
                      <a:pt x="11809" y="3196"/>
                    </a:lnTo>
                    <a:lnTo>
                      <a:pt x="12556" y="3362"/>
                    </a:lnTo>
                    <a:lnTo>
                      <a:pt x="13303" y="3570"/>
                    </a:lnTo>
                    <a:lnTo>
                      <a:pt x="14030" y="3819"/>
                    </a:lnTo>
                    <a:lnTo>
                      <a:pt x="14756" y="4110"/>
                    </a:lnTo>
                    <a:lnTo>
                      <a:pt x="14756" y="3591"/>
                    </a:lnTo>
                    <a:lnTo>
                      <a:pt x="14735" y="3072"/>
                    </a:lnTo>
                    <a:lnTo>
                      <a:pt x="14694" y="2553"/>
                    </a:lnTo>
                    <a:lnTo>
                      <a:pt x="14652" y="2034"/>
                    </a:lnTo>
                    <a:lnTo>
                      <a:pt x="14590" y="1536"/>
                    </a:lnTo>
                    <a:lnTo>
                      <a:pt x="14507" y="1017"/>
                    </a:lnTo>
                    <a:lnTo>
                      <a:pt x="1434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Google Shape;706;p25">
                <a:extLst>
                  <a:ext uri="{FF2B5EF4-FFF2-40B4-BE49-F238E27FC236}">
                    <a16:creationId xmlns:a16="http://schemas.microsoft.com/office/drawing/2014/main" id="{81E551AD-EC80-B328-F617-2D87E91ED77B}"/>
                  </a:ext>
                </a:extLst>
              </p:cNvPr>
              <p:cNvSpPr/>
              <p:nvPr/>
            </p:nvSpPr>
            <p:spPr>
              <a:xfrm>
                <a:off x="622252" y="2935825"/>
                <a:ext cx="94062" cy="156987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9423" extrusionOk="0">
                    <a:moveTo>
                      <a:pt x="1" y="0"/>
                    </a:moveTo>
                    <a:lnTo>
                      <a:pt x="1" y="6704"/>
                    </a:lnTo>
                    <a:lnTo>
                      <a:pt x="395" y="9423"/>
                    </a:lnTo>
                    <a:lnTo>
                      <a:pt x="4857" y="9423"/>
                    </a:lnTo>
                    <a:lnTo>
                      <a:pt x="5251" y="6849"/>
                    </a:lnTo>
                    <a:lnTo>
                      <a:pt x="5646" y="0"/>
                    </a:lnTo>
                    <a:close/>
                  </a:path>
                </a:pathLst>
              </a:custGeom>
              <a:solidFill>
                <a:srgbClr val="ED7B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Google Shape;707;p25">
                <a:extLst>
                  <a:ext uri="{FF2B5EF4-FFF2-40B4-BE49-F238E27FC236}">
                    <a16:creationId xmlns:a16="http://schemas.microsoft.com/office/drawing/2014/main" id="{F82FE9A9-3304-9303-DD54-5C93DAED848C}"/>
                  </a:ext>
                </a:extLst>
              </p:cNvPr>
              <p:cNvSpPr/>
              <p:nvPr/>
            </p:nvSpPr>
            <p:spPr>
              <a:xfrm>
                <a:off x="593896" y="3029871"/>
                <a:ext cx="335749" cy="133813"/>
              </a:xfrm>
              <a:custGeom>
                <a:avLst/>
                <a:gdLst/>
                <a:ahLst/>
                <a:cxnLst/>
                <a:rect l="l" t="t" r="r" b="b"/>
                <a:pathLst>
                  <a:path w="20153" h="8032" extrusionOk="0">
                    <a:moveTo>
                      <a:pt x="7846" y="0"/>
                    </a:moveTo>
                    <a:lnTo>
                      <a:pt x="7638" y="21"/>
                    </a:lnTo>
                    <a:lnTo>
                      <a:pt x="7431" y="63"/>
                    </a:lnTo>
                    <a:lnTo>
                      <a:pt x="7244" y="166"/>
                    </a:lnTo>
                    <a:lnTo>
                      <a:pt x="7057" y="291"/>
                    </a:lnTo>
                    <a:lnTo>
                      <a:pt x="6912" y="457"/>
                    </a:lnTo>
                    <a:lnTo>
                      <a:pt x="6767" y="644"/>
                    </a:lnTo>
                    <a:lnTo>
                      <a:pt x="6642" y="851"/>
                    </a:lnTo>
                    <a:lnTo>
                      <a:pt x="6559" y="1100"/>
                    </a:lnTo>
                    <a:lnTo>
                      <a:pt x="6435" y="1391"/>
                    </a:lnTo>
                    <a:lnTo>
                      <a:pt x="6269" y="1661"/>
                    </a:lnTo>
                    <a:lnTo>
                      <a:pt x="6082" y="1889"/>
                    </a:lnTo>
                    <a:lnTo>
                      <a:pt x="5874" y="2096"/>
                    </a:lnTo>
                    <a:lnTo>
                      <a:pt x="5646" y="2242"/>
                    </a:lnTo>
                    <a:lnTo>
                      <a:pt x="5397" y="2366"/>
                    </a:lnTo>
                    <a:lnTo>
                      <a:pt x="5148" y="2429"/>
                    </a:lnTo>
                    <a:lnTo>
                      <a:pt x="4878" y="2449"/>
                    </a:lnTo>
                    <a:lnTo>
                      <a:pt x="3571" y="2449"/>
                    </a:lnTo>
                    <a:lnTo>
                      <a:pt x="3363" y="2387"/>
                    </a:lnTo>
                    <a:lnTo>
                      <a:pt x="3135" y="2304"/>
                    </a:lnTo>
                    <a:lnTo>
                      <a:pt x="2948" y="2200"/>
                    </a:lnTo>
                    <a:lnTo>
                      <a:pt x="2761" y="2055"/>
                    </a:lnTo>
                    <a:lnTo>
                      <a:pt x="2574" y="1889"/>
                    </a:lnTo>
                    <a:lnTo>
                      <a:pt x="2408" y="1681"/>
                    </a:lnTo>
                    <a:lnTo>
                      <a:pt x="2284" y="1453"/>
                    </a:lnTo>
                    <a:lnTo>
                      <a:pt x="2118" y="1121"/>
                    </a:lnTo>
                    <a:lnTo>
                      <a:pt x="2035" y="955"/>
                    </a:lnTo>
                    <a:lnTo>
                      <a:pt x="1931" y="810"/>
                    </a:lnTo>
                    <a:lnTo>
                      <a:pt x="1807" y="685"/>
                    </a:lnTo>
                    <a:lnTo>
                      <a:pt x="1682" y="581"/>
                    </a:lnTo>
                    <a:lnTo>
                      <a:pt x="1558" y="498"/>
                    </a:lnTo>
                    <a:lnTo>
                      <a:pt x="1412" y="436"/>
                    </a:lnTo>
                    <a:lnTo>
                      <a:pt x="1267" y="395"/>
                    </a:lnTo>
                    <a:lnTo>
                      <a:pt x="1122" y="374"/>
                    </a:lnTo>
                    <a:lnTo>
                      <a:pt x="997" y="395"/>
                    </a:lnTo>
                    <a:lnTo>
                      <a:pt x="893" y="415"/>
                    </a:lnTo>
                    <a:lnTo>
                      <a:pt x="707" y="478"/>
                    </a:lnTo>
                    <a:lnTo>
                      <a:pt x="520" y="602"/>
                    </a:lnTo>
                    <a:lnTo>
                      <a:pt x="354" y="747"/>
                    </a:lnTo>
                    <a:lnTo>
                      <a:pt x="229" y="934"/>
                    </a:lnTo>
                    <a:lnTo>
                      <a:pt x="105" y="1142"/>
                    </a:lnTo>
                    <a:lnTo>
                      <a:pt x="43" y="1391"/>
                    </a:lnTo>
                    <a:lnTo>
                      <a:pt x="1" y="1661"/>
                    </a:lnTo>
                    <a:lnTo>
                      <a:pt x="1" y="6787"/>
                    </a:lnTo>
                    <a:lnTo>
                      <a:pt x="22" y="7036"/>
                    </a:lnTo>
                    <a:lnTo>
                      <a:pt x="63" y="7264"/>
                    </a:lnTo>
                    <a:lnTo>
                      <a:pt x="167" y="7492"/>
                    </a:lnTo>
                    <a:lnTo>
                      <a:pt x="292" y="7679"/>
                    </a:lnTo>
                    <a:lnTo>
                      <a:pt x="437" y="7824"/>
                    </a:lnTo>
                    <a:lnTo>
                      <a:pt x="603" y="7949"/>
                    </a:lnTo>
                    <a:lnTo>
                      <a:pt x="790" y="8011"/>
                    </a:lnTo>
                    <a:lnTo>
                      <a:pt x="893" y="8032"/>
                    </a:lnTo>
                    <a:lnTo>
                      <a:pt x="19281" y="8032"/>
                    </a:lnTo>
                    <a:lnTo>
                      <a:pt x="19447" y="8011"/>
                    </a:lnTo>
                    <a:lnTo>
                      <a:pt x="19613" y="7949"/>
                    </a:lnTo>
                    <a:lnTo>
                      <a:pt x="19759" y="7845"/>
                    </a:lnTo>
                    <a:lnTo>
                      <a:pt x="19904" y="7721"/>
                    </a:lnTo>
                    <a:lnTo>
                      <a:pt x="20008" y="7555"/>
                    </a:lnTo>
                    <a:lnTo>
                      <a:pt x="20091" y="7368"/>
                    </a:lnTo>
                    <a:lnTo>
                      <a:pt x="20132" y="7160"/>
                    </a:lnTo>
                    <a:lnTo>
                      <a:pt x="20153" y="6953"/>
                    </a:lnTo>
                    <a:lnTo>
                      <a:pt x="20132" y="6787"/>
                    </a:lnTo>
                    <a:lnTo>
                      <a:pt x="20111" y="6434"/>
                    </a:lnTo>
                    <a:lnTo>
                      <a:pt x="20070" y="6081"/>
                    </a:lnTo>
                    <a:lnTo>
                      <a:pt x="19987" y="5749"/>
                    </a:lnTo>
                    <a:lnTo>
                      <a:pt x="19904" y="5438"/>
                    </a:lnTo>
                    <a:lnTo>
                      <a:pt x="19779" y="5126"/>
                    </a:lnTo>
                    <a:lnTo>
                      <a:pt x="19634" y="4857"/>
                    </a:lnTo>
                    <a:lnTo>
                      <a:pt x="19489" y="4587"/>
                    </a:lnTo>
                    <a:lnTo>
                      <a:pt x="19302" y="4317"/>
                    </a:lnTo>
                    <a:lnTo>
                      <a:pt x="19115" y="4089"/>
                    </a:lnTo>
                    <a:lnTo>
                      <a:pt x="18908" y="3881"/>
                    </a:lnTo>
                    <a:lnTo>
                      <a:pt x="18679" y="3715"/>
                    </a:lnTo>
                    <a:lnTo>
                      <a:pt x="18430" y="3549"/>
                    </a:lnTo>
                    <a:lnTo>
                      <a:pt x="18181" y="3425"/>
                    </a:lnTo>
                    <a:lnTo>
                      <a:pt x="17932" y="3321"/>
                    </a:lnTo>
                    <a:lnTo>
                      <a:pt x="17662" y="3238"/>
                    </a:lnTo>
                    <a:lnTo>
                      <a:pt x="17372" y="3196"/>
                    </a:lnTo>
                    <a:lnTo>
                      <a:pt x="11706" y="2698"/>
                    </a:lnTo>
                    <a:lnTo>
                      <a:pt x="11395" y="2657"/>
                    </a:lnTo>
                    <a:lnTo>
                      <a:pt x="11083" y="2574"/>
                    </a:lnTo>
                    <a:lnTo>
                      <a:pt x="10772" y="2449"/>
                    </a:lnTo>
                    <a:lnTo>
                      <a:pt x="10482" y="2304"/>
                    </a:lnTo>
                    <a:lnTo>
                      <a:pt x="10212" y="2117"/>
                    </a:lnTo>
                    <a:lnTo>
                      <a:pt x="9942" y="1889"/>
                    </a:lnTo>
                    <a:lnTo>
                      <a:pt x="9693" y="1640"/>
                    </a:lnTo>
                    <a:lnTo>
                      <a:pt x="9465" y="1349"/>
                    </a:lnTo>
                    <a:lnTo>
                      <a:pt x="8884" y="561"/>
                    </a:lnTo>
                    <a:lnTo>
                      <a:pt x="8759" y="436"/>
                    </a:lnTo>
                    <a:lnTo>
                      <a:pt x="8655" y="312"/>
                    </a:lnTo>
                    <a:lnTo>
                      <a:pt x="8531" y="229"/>
                    </a:lnTo>
                    <a:lnTo>
                      <a:pt x="8406" y="146"/>
                    </a:lnTo>
                    <a:lnTo>
                      <a:pt x="8261" y="83"/>
                    </a:lnTo>
                    <a:lnTo>
                      <a:pt x="8136" y="21"/>
                    </a:lnTo>
                    <a:lnTo>
                      <a:pt x="79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Google Shape;708;p25">
                <a:extLst>
                  <a:ext uri="{FF2B5EF4-FFF2-40B4-BE49-F238E27FC236}">
                    <a16:creationId xmlns:a16="http://schemas.microsoft.com/office/drawing/2014/main" id="{AC71AE41-C711-6EC3-77CD-DEB0F92AB3D7}"/>
                  </a:ext>
                </a:extLst>
              </p:cNvPr>
              <p:cNvSpPr/>
              <p:nvPr/>
            </p:nvSpPr>
            <p:spPr>
              <a:xfrm>
                <a:off x="593896" y="3142926"/>
                <a:ext cx="335749" cy="20758"/>
              </a:xfrm>
              <a:custGeom>
                <a:avLst/>
                <a:gdLst/>
                <a:ahLst/>
                <a:cxnLst/>
                <a:rect l="l" t="t" r="r" b="b"/>
                <a:pathLst>
                  <a:path w="20153" h="1246" extrusionOk="0">
                    <a:moveTo>
                      <a:pt x="1" y="1"/>
                    </a:moveTo>
                    <a:lnTo>
                      <a:pt x="22" y="250"/>
                    </a:lnTo>
                    <a:lnTo>
                      <a:pt x="63" y="478"/>
                    </a:lnTo>
                    <a:lnTo>
                      <a:pt x="167" y="706"/>
                    </a:lnTo>
                    <a:lnTo>
                      <a:pt x="292" y="893"/>
                    </a:lnTo>
                    <a:lnTo>
                      <a:pt x="437" y="1038"/>
                    </a:lnTo>
                    <a:lnTo>
                      <a:pt x="603" y="1163"/>
                    </a:lnTo>
                    <a:lnTo>
                      <a:pt x="790" y="1225"/>
                    </a:lnTo>
                    <a:lnTo>
                      <a:pt x="893" y="1246"/>
                    </a:lnTo>
                    <a:lnTo>
                      <a:pt x="19281" y="1246"/>
                    </a:lnTo>
                    <a:lnTo>
                      <a:pt x="19447" y="1225"/>
                    </a:lnTo>
                    <a:lnTo>
                      <a:pt x="19613" y="1163"/>
                    </a:lnTo>
                    <a:lnTo>
                      <a:pt x="19759" y="1059"/>
                    </a:lnTo>
                    <a:lnTo>
                      <a:pt x="19904" y="935"/>
                    </a:lnTo>
                    <a:lnTo>
                      <a:pt x="20008" y="769"/>
                    </a:lnTo>
                    <a:lnTo>
                      <a:pt x="20091" y="582"/>
                    </a:lnTo>
                    <a:lnTo>
                      <a:pt x="20132" y="374"/>
                    </a:lnTo>
                    <a:lnTo>
                      <a:pt x="20153" y="167"/>
                    </a:lnTo>
                    <a:lnTo>
                      <a:pt x="20132" y="1"/>
                    </a:lnTo>
                    <a:close/>
                  </a:path>
                </a:pathLst>
              </a:custGeom>
              <a:solidFill>
                <a:srgbClr val="4441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Google Shape;709;p25">
                <a:extLst>
                  <a:ext uri="{FF2B5EF4-FFF2-40B4-BE49-F238E27FC236}">
                    <a16:creationId xmlns:a16="http://schemas.microsoft.com/office/drawing/2014/main" id="{11F536AB-42FC-F5BF-EE8F-A0741FA0CBA6}"/>
                  </a:ext>
                </a:extLst>
              </p:cNvPr>
              <p:cNvSpPr/>
              <p:nvPr/>
            </p:nvSpPr>
            <p:spPr>
              <a:xfrm>
                <a:off x="622252" y="2966946"/>
                <a:ext cx="92346" cy="34936"/>
              </a:xfrm>
              <a:custGeom>
                <a:avLst/>
                <a:gdLst/>
                <a:ahLst/>
                <a:cxnLst/>
                <a:rect l="l" t="t" r="r" b="b"/>
                <a:pathLst>
                  <a:path w="5543" h="2097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CF5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Google Shape;710;p25">
                <a:extLst>
                  <a:ext uri="{FF2B5EF4-FFF2-40B4-BE49-F238E27FC236}">
                    <a16:creationId xmlns:a16="http://schemas.microsoft.com/office/drawing/2014/main" id="{E63CF847-B91D-1674-08A5-A5BBA09B5EB2}"/>
                  </a:ext>
                </a:extLst>
              </p:cNvPr>
              <p:cNvSpPr/>
              <p:nvPr/>
            </p:nvSpPr>
            <p:spPr>
              <a:xfrm>
                <a:off x="1221445" y="2935825"/>
                <a:ext cx="109623" cy="156987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9423" extrusionOk="0">
                    <a:moveTo>
                      <a:pt x="1" y="0"/>
                    </a:moveTo>
                    <a:lnTo>
                      <a:pt x="1329" y="6704"/>
                    </a:lnTo>
                    <a:lnTo>
                      <a:pt x="1723" y="9423"/>
                    </a:lnTo>
                    <a:lnTo>
                      <a:pt x="6186" y="9423"/>
                    </a:lnTo>
                    <a:lnTo>
                      <a:pt x="6580" y="6849"/>
                    </a:lnTo>
                    <a:lnTo>
                      <a:pt x="5646" y="0"/>
                    </a:lnTo>
                    <a:close/>
                  </a:path>
                </a:pathLst>
              </a:custGeom>
              <a:solidFill>
                <a:srgbClr val="ED7B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Google Shape;711;p25">
                <a:extLst>
                  <a:ext uri="{FF2B5EF4-FFF2-40B4-BE49-F238E27FC236}">
                    <a16:creationId xmlns:a16="http://schemas.microsoft.com/office/drawing/2014/main" id="{B16439E3-E856-A32F-E853-75885CF4B05C}"/>
                  </a:ext>
                </a:extLst>
              </p:cNvPr>
              <p:cNvSpPr/>
              <p:nvPr/>
            </p:nvSpPr>
            <p:spPr>
              <a:xfrm>
                <a:off x="1215231" y="3029871"/>
                <a:ext cx="335749" cy="133813"/>
              </a:xfrm>
              <a:custGeom>
                <a:avLst/>
                <a:gdLst/>
                <a:ahLst/>
                <a:cxnLst/>
                <a:rect l="l" t="t" r="r" b="b"/>
                <a:pathLst>
                  <a:path w="20153" h="8032" extrusionOk="0">
                    <a:moveTo>
                      <a:pt x="7845" y="0"/>
                    </a:moveTo>
                    <a:lnTo>
                      <a:pt x="7638" y="21"/>
                    </a:lnTo>
                    <a:lnTo>
                      <a:pt x="7430" y="63"/>
                    </a:lnTo>
                    <a:lnTo>
                      <a:pt x="7243" y="166"/>
                    </a:lnTo>
                    <a:lnTo>
                      <a:pt x="7077" y="291"/>
                    </a:lnTo>
                    <a:lnTo>
                      <a:pt x="6911" y="457"/>
                    </a:lnTo>
                    <a:lnTo>
                      <a:pt x="6766" y="644"/>
                    </a:lnTo>
                    <a:lnTo>
                      <a:pt x="6642" y="851"/>
                    </a:lnTo>
                    <a:lnTo>
                      <a:pt x="6559" y="1100"/>
                    </a:lnTo>
                    <a:lnTo>
                      <a:pt x="6434" y="1391"/>
                    </a:lnTo>
                    <a:lnTo>
                      <a:pt x="6268" y="1661"/>
                    </a:lnTo>
                    <a:lnTo>
                      <a:pt x="6081" y="1889"/>
                    </a:lnTo>
                    <a:lnTo>
                      <a:pt x="5874" y="2096"/>
                    </a:lnTo>
                    <a:lnTo>
                      <a:pt x="5645" y="2242"/>
                    </a:lnTo>
                    <a:lnTo>
                      <a:pt x="5396" y="2366"/>
                    </a:lnTo>
                    <a:lnTo>
                      <a:pt x="5147" y="2429"/>
                    </a:lnTo>
                    <a:lnTo>
                      <a:pt x="4877" y="2449"/>
                    </a:lnTo>
                    <a:lnTo>
                      <a:pt x="3570" y="2449"/>
                    </a:lnTo>
                    <a:lnTo>
                      <a:pt x="3362" y="2387"/>
                    </a:lnTo>
                    <a:lnTo>
                      <a:pt x="3134" y="2304"/>
                    </a:lnTo>
                    <a:lnTo>
                      <a:pt x="2947" y="2200"/>
                    </a:lnTo>
                    <a:lnTo>
                      <a:pt x="2761" y="2055"/>
                    </a:lnTo>
                    <a:lnTo>
                      <a:pt x="2574" y="1889"/>
                    </a:lnTo>
                    <a:lnTo>
                      <a:pt x="2429" y="1681"/>
                    </a:lnTo>
                    <a:lnTo>
                      <a:pt x="2283" y="1453"/>
                    </a:lnTo>
                    <a:lnTo>
                      <a:pt x="2117" y="1121"/>
                    </a:lnTo>
                    <a:lnTo>
                      <a:pt x="2034" y="955"/>
                    </a:lnTo>
                    <a:lnTo>
                      <a:pt x="1930" y="810"/>
                    </a:lnTo>
                    <a:lnTo>
                      <a:pt x="1827" y="685"/>
                    </a:lnTo>
                    <a:lnTo>
                      <a:pt x="1702" y="581"/>
                    </a:lnTo>
                    <a:lnTo>
                      <a:pt x="1557" y="498"/>
                    </a:lnTo>
                    <a:lnTo>
                      <a:pt x="1412" y="436"/>
                    </a:lnTo>
                    <a:lnTo>
                      <a:pt x="1266" y="395"/>
                    </a:lnTo>
                    <a:lnTo>
                      <a:pt x="1121" y="374"/>
                    </a:lnTo>
                    <a:lnTo>
                      <a:pt x="1017" y="395"/>
                    </a:lnTo>
                    <a:lnTo>
                      <a:pt x="914" y="415"/>
                    </a:lnTo>
                    <a:lnTo>
                      <a:pt x="706" y="478"/>
                    </a:lnTo>
                    <a:lnTo>
                      <a:pt x="519" y="602"/>
                    </a:lnTo>
                    <a:lnTo>
                      <a:pt x="353" y="747"/>
                    </a:lnTo>
                    <a:lnTo>
                      <a:pt x="229" y="934"/>
                    </a:lnTo>
                    <a:lnTo>
                      <a:pt x="125" y="1142"/>
                    </a:lnTo>
                    <a:lnTo>
                      <a:pt x="42" y="1391"/>
                    </a:lnTo>
                    <a:lnTo>
                      <a:pt x="0" y="1661"/>
                    </a:lnTo>
                    <a:lnTo>
                      <a:pt x="0" y="6787"/>
                    </a:lnTo>
                    <a:lnTo>
                      <a:pt x="21" y="7036"/>
                    </a:lnTo>
                    <a:lnTo>
                      <a:pt x="83" y="7264"/>
                    </a:lnTo>
                    <a:lnTo>
                      <a:pt x="166" y="7492"/>
                    </a:lnTo>
                    <a:lnTo>
                      <a:pt x="291" y="7679"/>
                    </a:lnTo>
                    <a:lnTo>
                      <a:pt x="436" y="7824"/>
                    </a:lnTo>
                    <a:lnTo>
                      <a:pt x="602" y="7949"/>
                    </a:lnTo>
                    <a:lnTo>
                      <a:pt x="789" y="8011"/>
                    </a:lnTo>
                    <a:lnTo>
                      <a:pt x="893" y="8032"/>
                    </a:lnTo>
                    <a:lnTo>
                      <a:pt x="19281" y="8032"/>
                    </a:lnTo>
                    <a:lnTo>
                      <a:pt x="19467" y="8011"/>
                    </a:lnTo>
                    <a:lnTo>
                      <a:pt x="19613" y="7949"/>
                    </a:lnTo>
                    <a:lnTo>
                      <a:pt x="19758" y="7845"/>
                    </a:lnTo>
                    <a:lnTo>
                      <a:pt x="19903" y="7721"/>
                    </a:lnTo>
                    <a:lnTo>
                      <a:pt x="20007" y="7555"/>
                    </a:lnTo>
                    <a:lnTo>
                      <a:pt x="20090" y="7368"/>
                    </a:lnTo>
                    <a:lnTo>
                      <a:pt x="20131" y="7160"/>
                    </a:lnTo>
                    <a:lnTo>
                      <a:pt x="20152" y="6953"/>
                    </a:lnTo>
                    <a:lnTo>
                      <a:pt x="20131" y="6787"/>
                    </a:lnTo>
                    <a:lnTo>
                      <a:pt x="20111" y="6434"/>
                    </a:lnTo>
                    <a:lnTo>
                      <a:pt x="20069" y="6081"/>
                    </a:lnTo>
                    <a:lnTo>
                      <a:pt x="19986" y="5749"/>
                    </a:lnTo>
                    <a:lnTo>
                      <a:pt x="19903" y="5438"/>
                    </a:lnTo>
                    <a:lnTo>
                      <a:pt x="19779" y="5126"/>
                    </a:lnTo>
                    <a:lnTo>
                      <a:pt x="19633" y="4857"/>
                    </a:lnTo>
                    <a:lnTo>
                      <a:pt x="19488" y="4587"/>
                    </a:lnTo>
                    <a:lnTo>
                      <a:pt x="19301" y="4317"/>
                    </a:lnTo>
                    <a:lnTo>
                      <a:pt x="19115" y="4089"/>
                    </a:lnTo>
                    <a:lnTo>
                      <a:pt x="18907" y="3881"/>
                    </a:lnTo>
                    <a:lnTo>
                      <a:pt x="18679" y="3715"/>
                    </a:lnTo>
                    <a:lnTo>
                      <a:pt x="18430" y="3549"/>
                    </a:lnTo>
                    <a:lnTo>
                      <a:pt x="18181" y="3425"/>
                    </a:lnTo>
                    <a:lnTo>
                      <a:pt x="17932" y="3321"/>
                    </a:lnTo>
                    <a:lnTo>
                      <a:pt x="17662" y="3238"/>
                    </a:lnTo>
                    <a:lnTo>
                      <a:pt x="17371" y="3196"/>
                    </a:lnTo>
                    <a:lnTo>
                      <a:pt x="11705" y="2698"/>
                    </a:lnTo>
                    <a:lnTo>
                      <a:pt x="11394" y="2657"/>
                    </a:lnTo>
                    <a:lnTo>
                      <a:pt x="11083" y="2574"/>
                    </a:lnTo>
                    <a:lnTo>
                      <a:pt x="10772" y="2449"/>
                    </a:lnTo>
                    <a:lnTo>
                      <a:pt x="10481" y="2304"/>
                    </a:lnTo>
                    <a:lnTo>
                      <a:pt x="10211" y="2117"/>
                    </a:lnTo>
                    <a:lnTo>
                      <a:pt x="9941" y="1889"/>
                    </a:lnTo>
                    <a:lnTo>
                      <a:pt x="9692" y="1640"/>
                    </a:lnTo>
                    <a:lnTo>
                      <a:pt x="9464" y="1349"/>
                    </a:lnTo>
                    <a:lnTo>
                      <a:pt x="8883" y="561"/>
                    </a:lnTo>
                    <a:lnTo>
                      <a:pt x="8779" y="436"/>
                    </a:lnTo>
                    <a:lnTo>
                      <a:pt x="8655" y="312"/>
                    </a:lnTo>
                    <a:lnTo>
                      <a:pt x="8530" y="229"/>
                    </a:lnTo>
                    <a:lnTo>
                      <a:pt x="8406" y="146"/>
                    </a:lnTo>
                    <a:lnTo>
                      <a:pt x="8260" y="83"/>
                    </a:lnTo>
                    <a:lnTo>
                      <a:pt x="8136" y="21"/>
                    </a:lnTo>
                    <a:lnTo>
                      <a:pt x="79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Google Shape;712;p25">
                <a:extLst>
                  <a:ext uri="{FF2B5EF4-FFF2-40B4-BE49-F238E27FC236}">
                    <a16:creationId xmlns:a16="http://schemas.microsoft.com/office/drawing/2014/main" id="{CAA7599F-1868-1C87-10D4-3DED9D954C54}"/>
                  </a:ext>
                </a:extLst>
              </p:cNvPr>
              <p:cNvSpPr/>
              <p:nvPr/>
            </p:nvSpPr>
            <p:spPr>
              <a:xfrm>
                <a:off x="1215231" y="3142926"/>
                <a:ext cx="335749" cy="20758"/>
              </a:xfrm>
              <a:custGeom>
                <a:avLst/>
                <a:gdLst/>
                <a:ahLst/>
                <a:cxnLst/>
                <a:rect l="l" t="t" r="r" b="b"/>
                <a:pathLst>
                  <a:path w="20153" h="1246" extrusionOk="0">
                    <a:moveTo>
                      <a:pt x="0" y="1"/>
                    </a:moveTo>
                    <a:lnTo>
                      <a:pt x="21" y="250"/>
                    </a:lnTo>
                    <a:lnTo>
                      <a:pt x="83" y="478"/>
                    </a:lnTo>
                    <a:lnTo>
                      <a:pt x="166" y="706"/>
                    </a:lnTo>
                    <a:lnTo>
                      <a:pt x="291" y="893"/>
                    </a:lnTo>
                    <a:lnTo>
                      <a:pt x="436" y="1038"/>
                    </a:lnTo>
                    <a:lnTo>
                      <a:pt x="602" y="1163"/>
                    </a:lnTo>
                    <a:lnTo>
                      <a:pt x="789" y="1225"/>
                    </a:lnTo>
                    <a:lnTo>
                      <a:pt x="893" y="1246"/>
                    </a:lnTo>
                    <a:lnTo>
                      <a:pt x="19281" y="1246"/>
                    </a:lnTo>
                    <a:lnTo>
                      <a:pt x="19467" y="1225"/>
                    </a:lnTo>
                    <a:lnTo>
                      <a:pt x="19613" y="1163"/>
                    </a:lnTo>
                    <a:lnTo>
                      <a:pt x="19758" y="1059"/>
                    </a:lnTo>
                    <a:lnTo>
                      <a:pt x="19903" y="935"/>
                    </a:lnTo>
                    <a:lnTo>
                      <a:pt x="20007" y="769"/>
                    </a:lnTo>
                    <a:lnTo>
                      <a:pt x="20090" y="582"/>
                    </a:lnTo>
                    <a:lnTo>
                      <a:pt x="20131" y="374"/>
                    </a:lnTo>
                    <a:lnTo>
                      <a:pt x="20152" y="167"/>
                    </a:lnTo>
                    <a:lnTo>
                      <a:pt x="20131" y="1"/>
                    </a:lnTo>
                    <a:close/>
                  </a:path>
                </a:pathLst>
              </a:custGeom>
              <a:solidFill>
                <a:srgbClr val="4441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Google Shape;713;p25">
                <a:extLst>
                  <a:ext uri="{FF2B5EF4-FFF2-40B4-BE49-F238E27FC236}">
                    <a16:creationId xmlns:a16="http://schemas.microsoft.com/office/drawing/2014/main" id="{332AA9F4-0C1E-28E9-78FB-3CF4C4FDA1CA}"/>
                  </a:ext>
                </a:extLst>
              </p:cNvPr>
              <p:cNvSpPr/>
              <p:nvPr/>
            </p:nvSpPr>
            <p:spPr>
              <a:xfrm>
                <a:off x="1227676" y="2966946"/>
                <a:ext cx="92330" cy="34936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2097" extrusionOk="0">
                    <a:moveTo>
                      <a:pt x="0" y="0"/>
                    </a:moveTo>
                    <a:lnTo>
                      <a:pt x="416" y="2096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CF5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Google Shape;714;p25">
                <a:extLst>
                  <a:ext uri="{FF2B5EF4-FFF2-40B4-BE49-F238E27FC236}">
                    <a16:creationId xmlns:a16="http://schemas.microsoft.com/office/drawing/2014/main" id="{FC16A133-0673-E8B9-07FD-0A3C93AD91DC}"/>
                  </a:ext>
                </a:extLst>
              </p:cNvPr>
              <p:cNvSpPr/>
              <p:nvPr/>
            </p:nvSpPr>
            <p:spPr>
              <a:xfrm>
                <a:off x="805162" y="1178345"/>
                <a:ext cx="552529" cy="1788618"/>
              </a:xfrm>
              <a:custGeom>
                <a:avLst/>
                <a:gdLst/>
                <a:ahLst/>
                <a:cxnLst/>
                <a:rect l="l" t="t" r="r" b="b"/>
                <a:pathLst>
                  <a:path w="33165" h="107360" extrusionOk="0">
                    <a:moveTo>
                      <a:pt x="0" y="0"/>
                    </a:moveTo>
                    <a:lnTo>
                      <a:pt x="0" y="12183"/>
                    </a:lnTo>
                    <a:lnTo>
                      <a:pt x="104" y="13117"/>
                    </a:lnTo>
                    <a:lnTo>
                      <a:pt x="208" y="14071"/>
                    </a:lnTo>
                    <a:lnTo>
                      <a:pt x="353" y="15047"/>
                    </a:lnTo>
                    <a:lnTo>
                      <a:pt x="540" y="16043"/>
                    </a:lnTo>
                    <a:lnTo>
                      <a:pt x="727" y="17060"/>
                    </a:lnTo>
                    <a:lnTo>
                      <a:pt x="955" y="18098"/>
                    </a:lnTo>
                    <a:lnTo>
                      <a:pt x="1225" y="19135"/>
                    </a:lnTo>
                    <a:lnTo>
                      <a:pt x="1495" y="20214"/>
                    </a:lnTo>
                    <a:lnTo>
                      <a:pt x="1785" y="21314"/>
                    </a:lnTo>
                    <a:lnTo>
                      <a:pt x="2117" y="22414"/>
                    </a:lnTo>
                    <a:lnTo>
                      <a:pt x="2470" y="23556"/>
                    </a:lnTo>
                    <a:lnTo>
                      <a:pt x="2823" y="24697"/>
                    </a:lnTo>
                    <a:lnTo>
                      <a:pt x="3217" y="25839"/>
                    </a:lnTo>
                    <a:lnTo>
                      <a:pt x="3632" y="27022"/>
                    </a:lnTo>
                    <a:lnTo>
                      <a:pt x="4068" y="28205"/>
                    </a:lnTo>
                    <a:lnTo>
                      <a:pt x="4504" y="29388"/>
                    </a:lnTo>
                    <a:lnTo>
                      <a:pt x="5168" y="31069"/>
                    </a:lnTo>
                    <a:lnTo>
                      <a:pt x="5853" y="32750"/>
                    </a:lnTo>
                    <a:lnTo>
                      <a:pt x="6579" y="34472"/>
                    </a:lnTo>
                    <a:lnTo>
                      <a:pt x="7327" y="36195"/>
                    </a:lnTo>
                    <a:lnTo>
                      <a:pt x="8343" y="38436"/>
                    </a:lnTo>
                    <a:lnTo>
                      <a:pt x="9402" y="40698"/>
                    </a:lnTo>
                    <a:lnTo>
                      <a:pt x="10523" y="42981"/>
                    </a:lnTo>
                    <a:lnTo>
                      <a:pt x="11664" y="45264"/>
                    </a:lnTo>
                    <a:lnTo>
                      <a:pt x="12847" y="47568"/>
                    </a:lnTo>
                    <a:lnTo>
                      <a:pt x="14071" y="49851"/>
                    </a:lnTo>
                    <a:lnTo>
                      <a:pt x="15317" y="52134"/>
                    </a:lnTo>
                    <a:lnTo>
                      <a:pt x="16583" y="54416"/>
                    </a:lnTo>
                    <a:lnTo>
                      <a:pt x="16271" y="55143"/>
                    </a:lnTo>
                    <a:lnTo>
                      <a:pt x="15981" y="55869"/>
                    </a:lnTo>
                    <a:lnTo>
                      <a:pt x="15732" y="56596"/>
                    </a:lnTo>
                    <a:lnTo>
                      <a:pt x="15483" y="57322"/>
                    </a:lnTo>
                    <a:lnTo>
                      <a:pt x="15254" y="58048"/>
                    </a:lnTo>
                    <a:lnTo>
                      <a:pt x="15026" y="58796"/>
                    </a:lnTo>
                    <a:lnTo>
                      <a:pt x="14839" y="59543"/>
                    </a:lnTo>
                    <a:lnTo>
                      <a:pt x="14673" y="60269"/>
                    </a:lnTo>
                    <a:lnTo>
                      <a:pt x="14507" y="61016"/>
                    </a:lnTo>
                    <a:lnTo>
                      <a:pt x="14362" y="61763"/>
                    </a:lnTo>
                    <a:lnTo>
                      <a:pt x="14238" y="62531"/>
                    </a:lnTo>
                    <a:lnTo>
                      <a:pt x="14134" y="63278"/>
                    </a:lnTo>
                    <a:lnTo>
                      <a:pt x="14051" y="64046"/>
                    </a:lnTo>
                    <a:lnTo>
                      <a:pt x="13968" y="64814"/>
                    </a:lnTo>
                    <a:lnTo>
                      <a:pt x="13905" y="65582"/>
                    </a:lnTo>
                    <a:lnTo>
                      <a:pt x="13864" y="66350"/>
                    </a:lnTo>
                    <a:lnTo>
                      <a:pt x="13843" y="67118"/>
                    </a:lnTo>
                    <a:lnTo>
                      <a:pt x="13822" y="67886"/>
                    </a:lnTo>
                    <a:lnTo>
                      <a:pt x="13822" y="68674"/>
                    </a:lnTo>
                    <a:lnTo>
                      <a:pt x="13843" y="69463"/>
                    </a:lnTo>
                    <a:lnTo>
                      <a:pt x="13864" y="70231"/>
                    </a:lnTo>
                    <a:lnTo>
                      <a:pt x="13905" y="71040"/>
                    </a:lnTo>
                    <a:lnTo>
                      <a:pt x="13968" y="71829"/>
                    </a:lnTo>
                    <a:lnTo>
                      <a:pt x="14030" y="72617"/>
                    </a:lnTo>
                    <a:lnTo>
                      <a:pt x="14196" y="74216"/>
                    </a:lnTo>
                    <a:lnTo>
                      <a:pt x="14424" y="75834"/>
                    </a:lnTo>
                    <a:lnTo>
                      <a:pt x="14694" y="77474"/>
                    </a:lnTo>
                    <a:lnTo>
                      <a:pt x="14985" y="79113"/>
                    </a:lnTo>
                    <a:lnTo>
                      <a:pt x="15337" y="80774"/>
                    </a:lnTo>
                    <a:lnTo>
                      <a:pt x="15732" y="82455"/>
                    </a:lnTo>
                    <a:lnTo>
                      <a:pt x="16147" y="84136"/>
                    </a:lnTo>
                    <a:lnTo>
                      <a:pt x="16603" y="85838"/>
                    </a:lnTo>
                    <a:lnTo>
                      <a:pt x="17081" y="87539"/>
                    </a:lnTo>
                    <a:lnTo>
                      <a:pt x="17579" y="89283"/>
                    </a:lnTo>
                    <a:lnTo>
                      <a:pt x="18118" y="91026"/>
                    </a:lnTo>
                    <a:lnTo>
                      <a:pt x="18679" y="92769"/>
                    </a:lnTo>
                    <a:lnTo>
                      <a:pt x="19260" y="94554"/>
                    </a:lnTo>
                    <a:lnTo>
                      <a:pt x="19862" y="96339"/>
                    </a:lnTo>
                    <a:lnTo>
                      <a:pt x="21086" y="99950"/>
                    </a:lnTo>
                    <a:lnTo>
                      <a:pt x="23639" y="107359"/>
                    </a:lnTo>
                    <a:lnTo>
                      <a:pt x="33165" y="107359"/>
                    </a:lnTo>
                    <a:lnTo>
                      <a:pt x="33040" y="104661"/>
                    </a:lnTo>
                    <a:lnTo>
                      <a:pt x="32854" y="101776"/>
                    </a:lnTo>
                    <a:lnTo>
                      <a:pt x="32667" y="98767"/>
                    </a:lnTo>
                    <a:lnTo>
                      <a:pt x="32418" y="95613"/>
                    </a:lnTo>
                    <a:lnTo>
                      <a:pt x="32148" y="92354"/>
                    </a:lnTo>
                    <a:lnTo>
                      <a:pt x="31857" y="88992"/>
                    </a:lnTo>
                    <a:lnTo>
                      <a:pt x="31525" y="85568"/>
                    </a:lnTo>
                    <a:lnTo>
                      <a:pt x="31193" y="82060"/>
                    </a:lnTo>
                    <a:lnTo>
                      <a:pt x="30820" y="78512"/>
                    </a:lnTo>
                    <a:lnTo>
                      <a:pt x="30446" y="74921"/>
                    </a:lnTo>
                    <a:lnTo>
                      <a:pt x="30052" y="71331"/>
                    </a:lnTo>
                    <a:lnTo>
                      <a:pt x="29658" y="67720"/>
                    </a:lnTo>
                    <a:lnTo>
                      <a:pt x="28807" y="60601"/>
                    </a:lnTo>
                    <a:lnTo>
                      <a:pt x="27956" y="53669"/>
                    </a:lnTo>
                    <a:lnTo>
                      <a:pt x="27478" y="50017"/>
                    </a:lnTo>
                    <a:lnTo>
                      <a:pt x="26980" y="46343"/>
                    </a:lnTo>
                    <a:lnTo>
                      <a:pt x="26441" y="42670"/>
                    </a:lnTo>
                    <a:lnTo>
                      <a:pt x="25880" y="38997"/>
                    </a:lnTo>
                    <a:lnTo>
                      <a:pt x="25299" y="35302"/>
                    </a:lnTo>
                    <a:lnTo>
                      <a:pt x="24677" y="31629"/>
                    </a:lnTo>
                    <a:lnTo>
                      <a:pt x="24013" y="27976"/>
                    </a:lnTo>
                    <a:lnTo>
                      <a:pt x="23328" y="24324"/>
                    </a:lnTo>
                    <a:lnTo>
                      <a:pt x="22726" y="21211"/>
                    </a:lnTo>
                    <a:lnTo>
                      <a:pt x="22082" y="18118"/>
                    </a:lnTo>
                    <a:lnTo>
                      <a:pt x="21418" y="15026"/>
                    </a:lnTo>
                    <a:lnTo>
                      <a:pt x="20733" y="11975"/>
                    </a:lnTo>
                    <a:lnTo>
                      <a:pt x="20007" y="8945"/>
                    </a:lnTo>
                    <a:lnTo>
                      <a:pt x="19260" y="5936"/>
                    </a:lnTo>
                    <a:lnTo>
                      <a:pt x="18492" y="2947"/>
                    </a:lnTo>
                    <a:lnTo>
                      <a:pt x="176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Google Shape;715;p25">
                <a:extLst>
                  <a:ext uri="{FF2B5EF4-FFF2-40B4-BE49-F238E27FC236}">
                    <a16:creationId xmlns:a16="http://schemas.microsoft.com/office/drawing/2014/main" id="{736F43B3-8B6F-320F-A7FA-A38F03CCA53B}"/>
                  </a:ext>
                </a:extLst>
              </p:cNvPr>
              <p:cNvSpPr/>
              <p:nvPr/>
            </p:nvSpPr>
            <p:spPr>
              <a:xfrm>
                <a:off x="556212" y="1178345"/>
                <a:ext cx="410786" cy="1788618"/>
              </a:xfrm>
              <a:custGeom>
                <a:avLst/>
                <a:gdLst/>
                <a:ahLst/>
                <a:cxnLst/>
                <a:rect l="l" t="t" r="r" b="b"/>
                <a:pathLst>
                  <a:path w="24657" h="107360" extrusionOk="0">
                    <a:moveTo>
                      <a:pt x="6580" y="0"/>
                    </a:moveTo>
                    <a:lnTo>
                      <a:pt x="5916" y="1225"/>
                    </a:lnTo>
                    <a:lnTo>
                      <a:pt x="5314" y="2449"/>
                    </a:lnTo>
                    <a:lnTo>
                      <a:pt x="4733" y="3674"/>
                    </a:lnTo>
                    <a:lnTo>
                      <a:pt x="4214" y="4898"/>
                    </a:lnTo>
                    <a:lnTo>
                      <a:pt x="3716" y="6143"/>
                    </a:lnTo>
                    <a:lnTo>
                      <a:pt x="3280" y="7368"/>
                    </a:lnTo>
                    <a:lnTo>
                      <a:pt x="2865" y="8592"/>
                    </a:lnTo>
                    <a:lnTo>
                      <a:pt x="2512" y="9817"/>
                    </a:lnTo>
                    <a:lnTo>
                      <a:pt x="2180" y="11062"/>
                    </a:lnTo>
                    <a:lnTo>
                      <a:pt x="1889" y="12287"/>
                    </a:lnTo>
                    <a:lnTo>
                      <a:pt x="1640" y="13532"/>
                    </a:lnTo>
                    <a:lnTo>
                      <a:pt x="1433" y="14777"/>
                    </a:lnTo>
                    <a:lnTo>
                      <a:pt x="1246" y="16043"/>
                    </a:lnTo>
                    <a:lnTo>
                      <a:pt x="1101" y="17288"/>
                    </a:lnTo>
                    <a:lnTo>
                      <a:pt x="997" y="18554"/>
                    </a:lnTo>
                    <a:lnTo>
                      <a:pt x="914" y="19841"/>
                    </a:lnTo>
                    <a:lnTo>
                      <a:pt x="872" y="21128"/>
                    </a:lnTo>
                    <a:lnTo>
                      <a:pt x="872" y="22414"/>
                    </a:lnTo>
                    <a:lnTo>
                      <a:pt x="893" y="23722"/>
                    </a:lnTo>
                    <a:lnTo>
                      <a:pt x="956" y="25050"/>
                    </a:lnTo>
                    <a:lnTo>
                      <a:pt x="1039" y="26378"/>
                    </a:lnTo>
                    <a:lnTo>
                      <a:pt x="1163" y="27727"/>
                    </a:lnTo>
                    <a:lnTo>
                      <a:pt x="1308" y="29076"/>
                    </a:lnTo>
                    <a:lnTo>
                      <a:pt x="1474" y="30446"/>
                    </a:lnTo>
                    <a:lnTo>
                      <a:pt x="1682" y="31836"/>
                    </a:lnTo>
                    <a:lnTo>
                      <a:pt x="1910" y="33248"/>
                    </a:lnTo>
                    <a:lnTo>
                      <a:pt x="2159" y="34659"/>
                    </a:lnTo>
                    <a:lnTo>
                      <a:pt x="2450" y="36112"/>
                    </a:lnTo>
                    <a:lnTo>
                      <a:pt x="2761" y="37565"/>
                    </a:lnTo>
                    <a:lnTo>
                      <a:pt x="3093" y="39038"/>
                    </a:lnTo>
                    <a:lnTo>
                      <a:pt x="3446" y="40553"/>
                    </a:lnTo>
                    <a:lnTo>
                      <a:pt x="3820" y="42068"/>
                    </a:lnTo>
                    <a:lnTo>
                      <a:pt x="4193" y="43438"/>
                    </a:lnTo>
                    <a:lnTo>
                      <a:pt x="4567" y="44849"/>
                    </a:lnTo>
                    <a:lnTo>
                      <a:pt x="5376" y="47713"/>
                    </a:lnTo>
                    <a:lnTo>
                      <a:pt x="6248" y="50660"/>
                    </a:lnTo>
                    <a:lnTo>
                      <a:pt x="7182" y="53669"/>
                    </a:lnTo>
                    <a:lnTo>
                      <a:pt x="6767" y="54250"/>
                    </a:lnTo>
                    <a:lnTo>
                      <a:pt x="6372" y="54852"/>
                    </a:lnTo>
                    <a:lnTo>
                      <a:pt x="5978" y="55433"/>
                    </a:lnTo>
                    <a:lnTo>
                      <a:pt x="5604" y="56035"/>
                    </a:lnTo>
                    <a:lnTo>
                      <a:pt x="5252" y="56658"/>
                    </a:lnTo>
                    <a:lnTo>
                      <a:pt x="4899" y="57260"/>
                    </a:lnTo>
                    <a:lnTo>
                      <a:pt x="4567" y="57882"/>
                    </a:lnTo>
                    <a:lnTo>
                      <a:pt x="4255" y="58505"/>
                    </a:lnTo>
                    <a:lnTo>
                      <a:pt x="3944" y="59148"/>
                    </a:lnTo>
                    <a:lnTo>
                      <a:pt x="3653" y="59792"/>
                    </a:lnTo>
                    <a:lnTo>
                      <a:pt x="3384" y="60435"/>
                    </a:lnTo>
                    <a:lnTo>
                      <a:pt x="3114" y="61099"/>
                    </a:lnTo>
                    <a:lnTo>
                      <a:pt x="2865" y="61763"/>
                    </a:lnTo>
                    <a:lnTo>
                      <a:pt x="2616" y="62427"/>
                    </a:lnTo>
                    <a:lnTo>
                      <a:pt x="2388" y="63112"/>
                    </a:lnTo>
                    <a:lnTo>
                      <a:pt x="2180" y="63797"/>
                    </a:lnTo>
                    <a:lnTo>
                      <a:pt x="1972" y="64482"/>
                    </a:lnTo>
                    <a:lnTo>
                      <a:pt x="1786" y="65188"/>
                    </a:lnTo>
                    <a:lnTo>
                      <a:pt x="1599" y="65893"/>
                    </a:lnTo>
                    <a:lnTo>
                      <a:pt x="1433" y="66620"/>
                    </a:lnTo>
                    <a:lnTo>
                      <a:pt x="1122" y="68072"/>
                    </a:lnTo>
                    <a:lnTo>
                      <a:pt x="852" y="69567"/>
                    </a:lnTo>
                    <a:lnTo>
                      <a:pt x="623" y="71082"/>
                    </a:lnTo>
                    <a:lnTo>
                      <a:pt x="437" y="72638"/>
                    </a:lnTo>
                    <a:lnTo>
                      <a:pt x="271" y="74236"/>
                    </a:lnTo>
                    <a:lnTo>
                      <a:pt x="167" y="75855"/>
                    </a:lnTo>
                    <a:lnTo>
                      <a:pt x="84" y="77515"/>
                    </a:lnTo>
                    <a:lnTo>
                      <a:pt x="22" y="79217"/>
                    </a:lnTo>
                    <a:lnTo>
                      <a:pt x="1" y="80960"/>
                    </a:lnTo>
                    <a:lnTo>
                      <a:pt x="22" y="82745"/>
                    </a:lnTo>
                    <a:lnTo>
                      <a:pt x="63" y="84572"/>
                    </a:lnTo>
                    <a:lnTo>
                      <a:pt x="125" y="86419"/>
                    </a:lnTo>
                    <a:lnTo>
                      <a:pt x="208" y="88328"/>
                    </a:lnTo>
                    <a:lnTo>
                      <a:pt x="312" y="90258"/>
                    </a:lnTo>
                    <a:lnTo>
                      <a:pt x="457" y="92250"/>
                    </a:lnTo>
                    <a:lnTo>
                      <a:pt x="603" y="94264"/>
                    </a:lnTo>
                    <a:lnTo>
                      <a:pt x="769" y="96339"/>
                    </a:lnTo>
                    <a:lnTo>
                      <a:pt x="956" y="98456"/>
                    </a:lnTo>
                    <a:lnTo>
                      <a:pt x="1371" y="102814"/>
                    </a:lnTo>
                    <a:lnTo>
                      <a:pt x="1848" y="107359"/>
                    </a:lnTo>
                    <a:lnTo>
                      <a:pt x="10751" y="107359"/>
                    </a:lnTo>
                    <a:lnTo>
                      <a:pt x="11872" y="101195"/>
                    </a:lnTo>
                    <a:lnTo>
                      <a:pt x="13076" y="94575"/>
                    </a:lnTo>
                    <a:lnTo>
                      <a:pt x="14508" y="86522"/>
                    </a:lnTo>
                    <a:lnTo>
                      <a:pt x="16064" y="77785"/>
                    </a:lnTo>
                    <a:lnTo>
                      <a:pt x="17579" y="69048"/>
                    </a:lnTo>
                    <a:lnTo>
                      <a:pt x="18285" y="64918"/>
                    </a:lnTo>
                    <a:lnTo>
                      <a:pt x="18949" y="61058"/>
                    </a:lnTo>
                    <a:lnTo>
                      <a:pt x="19509" y="57571"/>
                    </a:lnTo>
                    <a:lnTo>
                      <a:pt x="19987" y="54520"/>
                    </a:lnTo>
                    <a:lnTo>
                      <a:pt x="20319" y="52320"/>
                    </a:lnTo>
                    <a:lnTo>
                      <a:pt x="20651" y="50100"/>
                    </a:lnTo>
                    <a:lnTo>
                      <a:pt x="20941" y="47879"/>
                    </a:lnTo>
                    <a:lnTo>
                      <a:pt x="21232" y="45617"/>
                    </a:lnTo>
                    <a:lnTo>
                      <a:pt x="21502" y="43313"/>
                    </a:lnTo>
                    <a:lnTo>
                      <a:pt x="21771" y="40989"/>
                    </a:lnTo>
                    <a:lnTo>
                      <a:pt x="22021" y="38602"/>
                    </a:lnTo>
                    <a:lnTo>
                      <a:pt x="22270" y="36195"/>
                    </a:lnTo>
                    <a:lnTo>
                      <a:pt x="22664" y="32065"/>
                    </a:lnTo>
                    <a:lnTo>
                      <a:pt x="23017" y="27790"/>
                    </a:lnTo>
                    <a:lnTo>
                      <a:pt x="23245" y="24718"/>
                    </a:lnTo>
                    <a:lnTo>
                      <a:pt x="23473" y="21563"/>
                    </a:lnTo>
                    <a:lnTo>
                      <a:pt x="23681" y="18305"/>
                    </a:lnTo>
                    <a:lnTo>
                      <a:pt x="23888" y="14901"/>
                    </a:lnTo>
                    <a:lnTo>
                      <a:pt x="24096" y="11394"/>
                    </a:lnTo>
                    <a:lnTo>
                      <a:pt x="24283" y="7741"/>
                    </a:lnTo>
                    <a:lnTo>
                      <a:pt x="246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2" name="Google Shape;716;p25">
                <a:extLst>
                  <a:ext uri="{FF2B5EF4-FFF2-40B4-BE49-F238E27FC236}">
                    <a16:creationId xmlns:a16="http://schemas.microsoft.com/office/drawing/2014/main" id="{7E0AF534-81C4-781E-A9B2-548FC37C8F24}"/>
                  </a:ext>
                </a:extLst>
              </p:cNvPr>
              <p:cNvSpPr/>
              <p:nvPr/>
            </p:nvSpPr>
            <p:spPr>
              <a:xfrm>
                <a:off x="1565141" y="728175"/>
                <a:ext cx="176696" cy="167350"/>
              </a:xfrm>
              <a:custGeom>
                <a:avLst/>
                <a:gdLst/>
                <a:ahLst/>
                <a:cxnLst/>
                <a:rect l="l" t="t" r="r" b="b"/>
                <a:pathLst>
                  <a:path w="10606" h="10045" extrusionOk="0">
                    <a:moveTo>
                      <a:pt x="10107" y="0"/>
                    </a:moveTo>
                    <a:lnTo>
                      <a:pt x="9983" y="21"/>
                    </a:lnTo>
                    <a:lnTo>
                      <a:pt x="9879" y="62"/>
                    </a:lnTo>
                    <a:lnTo>
                      <a:pt x="9671" y="166"/>
                    </a:lnTo>
                    <a:lnTo>
                      <a:pt x="8530" y="747"/>
                    </a:lnTo>
                    <a:lnTo>
                      <a:pt x="7305" y="1432"/>
                    </a:lnTo>
                    <a:lnTo>
                      <a:pt x="6060" y="2158"/>
                    </a:lnTo>
                    <a:lnTo>
                      <a:pt x="4773" y="2926"/>
                    </a:lnTo>
                    <a:lnTo>
                      <a:pt x="2283" y="4441"/>
                    </a:lnTo>
                    <a:lnTo>
                      <a:pt x="0" y="5873"/>
                    </a:lnTo>
                    <a:lnTo>
                      <a:pt x="1972" y="10024"/>
                    </a:lnTo>
                    <a:lnTo>
                      <a:pt x="2200" y="10045"/>
                    </a:lnTo>
                    <a:lnTo>
                      <a:pt x="2449" y="10045"/>
                    </a:lnTo>
                    <a:lnTo>
                      <a:pt x="2740" y="10003"/>
                    </a:lnTo>
                    <a:lnTo>
                      <a:pt x="3072" y="9962"/>
                    </a:lnTo>
                    <a:lnTo>
                      <a:pt x="3424" y="9879"/>
                    </a:lnTo>
                    <a:lnTo>
                      <a:pt x="3819" y="9775"/>
                    </a:lnTo>
                    <a:lnTo>
                      <a:pt x="4649" y="9505"/>
                    </a:lnTo>
                    <a:lnTo>
                      <a:pt x="5583" y="9173"/>
                    </a:lnTo>
                    <a:lnTo>
                      <a:pt x="6537" y="8800"/>
                    </a:lnTo>
                    <a:lnTo>
                      <a:pt x="7534" y="8364"/>
                    </a:lnTo>
                    <a:lnTo>
                      <a:pt x="8551" y="7928"/>
                    </a:lnTo>
                    <a:lnTo>
                      <a:pt x="8758" y="7803"/>
                    </a:lnTo>
                    <a:lnTo>
                      <a:pt x="8924" y="7679"/>
                    </a:lnTo>
                    <a:lnTo>
                      <a:pt x="9069" y="7554"/>
                    </a:lnTo>
                    <a:lnTo>
                      <a:pt x="9152" y="7409"/>
                    </a:lnTo>
                    <a:lnTo>
                      <a:pt x="9215" y="7285"/>
                    </a:lnTo>
                    <a:lnTo>
                      <a:pt x="9235" y="7139"/>
                    </a:lnTo>
                    <a:lnTo>
                      <a:pt x="9215" y="7015"/>
                    </a:lnTo>
                    <a:lnTo>
                      <a:pt x="9173" y="6890"/>
                    </a:lnTo>
                    <a:lnTo>
                      <a:pt x="9111" y="6766"/>
                    </a:lnTo>
                    <a:lnTo>
                      <a:pt x="9028" y="6662"/>
                    </a:lnTo>
                    <a:lnTo>
                      <a:pt x="8903" y="6579"/>
                    </a:lnTo>
                    <a:lnTo>
                      <a:pt x="8758" y="6517"/>
                    </a:lnTo>
                    <a:lnTo>
                      <a:pt x="8592" y="6475"/>
                    </a:lnTo>
                    <a:lnTo>
                      <a:pt x="8426" y="6454"/>
                    </a:lnTo>
                    <a:lnTo>
                      <a:pt x="8219" y="6454"/>
                    </a:lnTo>
                    <a:lnTo>
                      <a:pt x="8011" y="6517"/>
                    </a:lnTo>
                    <a:lnTo>
                      <a:pt x="8011" y="6517"/>
                    </a:lnTo>
                    <a:lnTo>
                      <a:pt x="8260" y="6351"/>
                    </a:lnTo>
                    <a:lnTo>
                      <a:pt x="8468" y="6205"/>
                    </a:lnTo>
                    <a:lnTo>
                      <a:pt x="8634" y="6039"/>
                    </a:lnTo>
                    <a:lnTo>
                      <a:pt x="8758" y="5873"/>
                    </a:lnTo>
                    <a:lnTo>
                      <a:pt x="8820" y="5707"/>
                    </a:lnTo>
                    <a:lnTo>
                      <a:pt x="8862" y="5541"/>
                    </a:lnTo>
                    <a:lnTo>
                      <a:pt x="8841" y="5396"/>
                    </a:lnTo>
                    <a:lnTo>
                      <a:pt x="8800" y="5251"/>
                    </a:lnTo>
                    <a:lnTo>
                      <a:pt x="8717" y="5126"/>
                    </a:lnTo>
                    <a:lnTo>
                      <a:pt x="8592" y="5022"/>
                    </a:lnTo>
                    <a:lnTo>
                      <a:pt x="8447" y="4939"/>
                    </a:lnTo>
                    <a:lnTo>
                      <a:pt x="8281" y="4898"/>
                    </a:lnTo>
                    <a:lnTo>
                      <a:pt x="8073" y="4856"/>
                    </a:lnTo>
                    <a:lnTo>
                      <a:pt x="7845" y="4877"/>
                    </a:lnTo>
                    <a:lnTo>
                      <a:pt x="7575" y="4919"/>
                    </a:lnTo>
                    <a:lnTo>
                      <a:pt x="7305" y="5002"/>
                    </a:lnTo>
                    <a:lnTo>
                      <a:pt x="7554" y="4815"/>
                    </a:lnTo>
                    <a:lnTo>
                      <a:pt x="7741" y="4649"/>
                    </a:lnTo>
                    <a:lnTo>
                      <a:pt x="7886" y="4483"/>
                    </a:lnTo>
                    <a:lnTo>
                      <a:pt x="7990" y="4317"/>
                    </a:lnTo>
                    <a:lnTo>
                      <a:pt x="8053" y="4151"/>
                    </a:lnTo>
                    <a:lnTo>
                      <a:pt x="8094" y="4005"/>
                    </a:lnTo>
                    <a:lnTo>
                      <a:pt x="8073" y="3860"/>
                    </a:lnTo>
                    <a:lnTo>
                      <a:pt x="8032" y="3736"/>
                    </a:lnTo>
                    <a:lnTo>
                      <a:pt x="7928" y="3632"/>
                    </a:lnTo>
                    <a:lnTo>
                      <a:pt x="7824" y="3528"/>
                    </a:lnTo>
                    <a:lnTo>
                      <a:pt x="7658" y="3466"/>
                    </a:lnTo>
                    <a:lnTo>
                      <a:pt x="7492" y="3445"/>
                    </a:lnTo>
                    <a:lnTo>
                      <a:pt x="7264" y="3424"/>
                    </a:lnTo>
                    <a:lnTo>
                      <a:pt x="7036" y="3466"/>
                    </a:lnTo>
                    <a:lnTo>
                      <a:pt x="6787" y="3528"/>
                    </a:lnTo>
                    <a:lnTo>
                      <a:pt x="6496" y="3632"/>
                    </a:lnTo>
                    <a:lnTo>
                      <a:pt x="8302" y="2345"/>
                    </a:lnTo>
                    <a:lnTo>
                      <a:pt x="10128" y="1038"/>
                    </a:lnTo>
                    <a:lnTo>
                      <a:pt x="10335" y="872"/>
                    </a:lnTo>
                    <a:lnTo>
                      <a:pt x="10439" y="768"/>
                    </a:lnTo>
                    <a:lnTo>
                      <a:pt x="10522" y="664"/>
                    </a:lnTo>
                    <a:lnTo>
                      <a:pt x="10584" y="519"/>
                    </a:lnTo>
                    <a:lnTo>
                      <a:pt x="10605" y="394"/>
                    </a:lnTo>
                    <a:lnTo>
                      <a:pt x="10584" y="249"/>
                    </a:lnTo>
                    <a:lnTo>
                      <a:pt x="10543" y="187"/>
                    </a:lnTo>
                    <a:lnTo>
                      <a:pt x="10522" y="125"/>
                    </a:lnTo>
                    <a:lnTo>
                      <a:pt x="10418" y="62"/>
                    </a:lnTo>
                    <a:lnTo>
                      <a:pt x="10315" y="21"/>
                    </a:lnTo>
                    <a:lnTo>
                      <a:pt x="10211" y="0"/>
                    </a:lnTo>
                    <a:close/>
                  </a:path>
                </a:pathLst>
              </a:custGeom>
              <a:solidFill>
                <a:srgbClr val="ED7B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Google Shape;717;p25">
                <a:extLst>
                  <a:ext uri="{FF2B5EF4-FFF2-40B4-BE49-F238E27FC236}">
                    <a16:creationId xmlns:a16="http://schemas.microsoft.com/office/drawing/2014/main" id="{4228B381-0DF4-18AD-B676-971D6719E23F}"/>
                  </a:ext>
                </a:extLst>
              </p:cNvPr>
              <p:cNvSpPr/>
              <p:nvPr/>
            </p:nvSpPr>
            <p:spPr>
              <a:xfrm>
                <a:off x="1565141" y="733357"/>
                <a:ext cx="107540" cy="114804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6891" extrusionOk="0">
                    <a:moveTo>
                      <a:pt x="6102" y="0"/>
                    </a:moveTo>
                    <a:lnTo>
                      <a:pt x="5956" y="21"/>
                    </a:lnTo>
                    <a:lnTo>
                      <a:pt x="5147" y="187"/>
                    </a:lnTo>
                    <a:lnTo>
                      <a:pt x="4753" y="270"/>
                    </a:lnTo>
                    <a:lnTo>
                      <a:pt x="4338" y="395"/>
                    </a:lnTo>
                    <a:lnTo>
                      <a:pt x="3964" y="540"/>
                    </a:lnTo>
                    <a:lnTo>
                      <a:pt x="3590" y="706"/>
                    </a:lnTo>
                    <a:lnTo>
                      <a:pt x="3238" y="893"/>
                    </a:lnTo>
                    <a:lnTo>
                      <a:pt x="2906" y="1142"/>
                    </a:lnTo>
                    <a:lnTo>
                      <a:pt x="2657" y="1370"/>
                    </a:lnTo>
                    <a:lnTo>
                      <a:pt x="2408" y="1640"/>
                    </a:lnTo>
                    <a:lnTo>
                      <a:pt x="2158" y="1930"/>
                    </a:lnTo>
                    <a:lnTo>
                      <a:pt x="1909" y="2283"/>
                    </a:lnTo>
                    <a:lnTo>
                      <a:pt x="1660" y="2636"/>
                    </a:lnTo>
                    <a:lnTo>
                      <a:pt x="1411" y="3010"/>
                    </a:lnTo>
                    <a:lnTo>
                      <a:pt x="976" y="3736"/>
                    </a:lnTo>
                    <a:lnTo>
                      <a:pt x="581" y="4442"/>
                    </a:lnTo>
                    <a:lnTo>
                      <a:pt x="270" y="5023"/>
                    </a:lnTo>
                    <a:lnTo>
                      <a:pt x="0" y="5562"/>
                    </a:lnTo>
                    <a:lnTo>
                      <a:pt x="3113" y="6891"/>
                    </a:lnTo>
                    <a:lnTo>
                      <a:pt x="3341" y="6662"/>
                    </a:lnTo>
                    <a:lnTo>
                      <a:pt x="3549" y="6413"/>
                    </a:lnTo>
                    <a:lnTo>
                      <a:pt x="3736" y="6143"/>
                    </a:lnTo>
                    <a:lnTo>
                      <a:pt x="3902" y="5874"/>
                    </a:lnTo>
                    <a:lnTo>
                      <a:pt x="4047" y="5583"/>
                    </a:lnTo>
                    <a:lnTo>
                      <a:pt x="4151" y="5272"/>
                    </a:lnTo>
                    <a:lnTo>
                      <a:pt x="4255" y="4960"/>
                    </a:lnTo>
                    <a:lnTo>
                      <a:pt x="4338" y="4649"/>
                    </a:lnTo>
                    <a:lnTo>
                      <a:pt x="4379" y="4338"/>
                    </a:lnTo>
                    <a:lnTo>
                      <a:pt x="4421" y="4006"/>
                    </a:lnTo>
                    <a:lnTo>
                      <a:pt x="4421" y="3694"/>
                    </a:lnTo>
                    <a:lnTo>
                      <a:pt x="4421" y="3362"/>
                    </a:lnTo>
                    <a:lnTo>
                      <a:pt x="4379" y="3051"/>
                    </a:lnTo>
                    <a:lnTo>
                      <a:pt x="4317" y="2719"/>
                    </a:lnTo>
                    <a:lnTo>
                      <a:pt x="4234" y="2408"/>
                    </a:lnTo>
                    <a:lnTo>
                      <a:pt x="4130" y="2096"/>
                    </a:lnTo>
                    <a:lnTo>
                      <a:pt x="4441" y="1951"/>
                    </a:lnTo>
                    <a:lnTo>
                      <a:pt x="4732" y="1806"/>
                    </a:lnTo>
                    <a:lnTo>
                      <a:pt x="5022" y="1619"/>
                    </a:lnTo>
                    <a:lnTo>
                      <a:pt x="5313" y="1432"/>
                    </a:lnTo>
                    <a:lnTo>
                      <a:pt x="5583" y="1225"/>
                    </a:lnTo>
                    <a:lnTo>
                      <a:pt x="5832" y="996"/>
                    </a:lnTo>
                    <a:lnTo>
                      <a:pt x="6081" y="768"/>
                    </a:lnTo>
                    <a:lnTo>
                      <a:pt x="6309" y="519"/>
                    </a:lnTo>
                    <a:lnTo>
                      <a:pt x="6371" y="436"/>
                    </a:lnTo>
                    <a:lnTo>
                      <a:pt x="6434" y="332"/>
                    </a:lnTo>
                    <a:lnTo>
                      <a:pt x="6454" y="229"/>
                    </a:lnTo>
                    <a:lnTo>
                      <a:pt x="6454" y="187"/>
                    </a:lnTo>
                    <a:lnTo>
                      <a:pt x="6434" y="146"/>
                    </a:lnTo>
                    <a:lnTo>
                      <a:pt x="6413" y="83"/>
                    </a:lnTo>
                    <a:lnTo>
                      <a:pt x="6351" y="42"/>
                    </a:lnTo>
                    <a:lnTo>
                      <a:pt x="6309" y="21"/>
                    </a:lnTo>
                    <a:lnTo>
                      <a:pt x="6247" y="0"/>
                    </a:lnTo>
                    <a:close/>
                  </a:path>
                </a:pathLst>
              </a:custGeom>
              <a:solidFill>
                <a:srgbClr val="ED7B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Google Shape;718;p25">
                <a:extLst>
                  <a:ext uri="{FF2B5EF4-FFF2-40B4-BE49-F238E27FC236}">
                    <a16:creationId xmlns:a16="http://schemas.microsoft.com/office/drawing/2014/main" id="{6B47FCFD-E47C-35E7-4904-F71D4F504FA4}"/>
                  </a:ext>
                </a:extLst>
              </p:cNvPr>
              <p:cNvSpPr/>
              <p:nvPr/>
            </p:nvSpPr>
            <p:spPr>
              <a:xfrm>
                <a:off x="1613189" y="777956"/>
                <a:ext cx="35636" cy="101676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6103" extrusionOk="0">
                    <a:moveTo>
                      <a:pt x="1454" y="1"/>
                    </a:moveTo>
                    <a:lnTo>
                      <a:pt x="1391" y="21"/>
                    </a:lnTo>
                    <a:lnTo>
                      <a:pt x="1350" y="63"/>
                    </a:lnTo>
                    <a:lnTo>
                      <a:pt x="1329" y="104"/>
                    </a:lnTo>
                    <a:lnTo>
                      <a:pt x="1329" y="167"/>
                    </a:lnTo>
                    <a:lnTo>
                      <a:pt x="1371" y="436"/>
                    </a:lnTo>
                    <a:lnTo>
                      <a:pt x="1391" y="706"/>
                    </a:lnTo>
                    <a:lnTo>
                      <a:pt x="1391" y="976"/>
                    </a:lnTo>
                    <a:lnTo>
                      <a:pt x="1371" y="1246"/>
                    </a:lnTo>
                    <a:lnTo>
                      <a:pt x="1350" y="1516"/>
                    </a:lnTo>
                    <a:lnTo>
                      <a:pt x="1308" y="1785"/>
                    </a:lnTo>
                    <a:lnTo>
                      <a:pt x="1246" y="2055"/>
                    </a:lnTo>
                    <a:lnTo>
                      <a:pt x="1163" y="2304"/>
                    </a:lnTo>
                    <a:lnTo>
                      <a:pt x="1080" y="2574"/>
                    </a:lnTo>
                    <a:lnTo>
                      <a:pt x="976" y="2823"/>
                    </a:lnTo>
                    <a:lnTo>
                      <a:pt x="852" y="3051"/>
                    </a:lnTo>
                    <a:lnTo>
                      <a:pt x="706" y="3300"/>
                    </a:lnTo>
                    <a:lnTo>
                      <a:pt x="561" y="3508"/>
                    </a:lnTo>
                    <a:lnTo>
                      <a:pt x="395" y="3736"/>
                    </a:lnTo>
                    <a:lnTo>
                      <a:pt x="229" y="3944"/>
                    </a:lnTo>
                    <a:lnTo>
                      <a:pt x="42" y="4131"/>
                    </a:lnTo>
                    <a:lnTo>
                      <a:pt x="1" y="4193"/>
                    </a:lnTo>
                    <a:lnTo>
                      <a:pt x="1" y="4255"/>
                    </a:lnTo>
                    <a:lnTo>
                      <a:pt x="22" y="4338"/>
                    </a:lnTo>
                    <a:lnTo>
                      <a:pt x="84" y="4380"/>
                    </a:lnTo>
                    <a:lnTo>
                      <a:pt x="374" y="4546"/>
                    </a:lnTo>
                    <a:lnTo>
                      <a:pt x="644" y="4732"/>
                    </a:lnTo>
                    <a:lnTo>
                      <a:pt x="893" y="4919"/>
                    </a:lnTo>
                    <a:lnTo>
                      <a:pt x="1122" y="5127"/>
                    </a:lnTo>
                    <a:lnTo>
                      <a:pt x="1350" y="5334"/>
                    </a:lnTo>
                    <a:lnTo>
                      <a:pt x="1537" y="5542"/>
                    </a:lnTo>
                    <a:lnTo>
                      <a:pt x="1703" y="5791"/>
                    </a:lnTo>
                    <a:lnTo>
                      <a:pt x="1869" y="6019"/>
                    </a:lnTo>
                    <a:lnTo>
                      <a:pt x="1910" y="6081"/>
                    </a:lnTo>
                    <a:lnTo>
                      <a:pt x="1993" y="6102"/>
                    </a:lnTo>
                    <a:lnTo>
                      <a:pt x="2076" y="6081"/>
                    </a:lnTo>
                    <a:lnTo>
                      <a:pt x="2118" y="6040"/>
                    </a:lnTo>
                    <a:lnTo>
                      <a:pt x="2138" y="5978"/>
                    </a:lnTo>
                    <a:lnTo>
                      <a:pt x="2138" y="5936"/>
                    </a:lnTo>
                    <a:lnTo>
                      <a:pt x="2138" y="5874"/>
                    </a:lnTo>
                    <a:lnTo>
                      <a:pt x="1972" y="5625"/>
                    </a:lnTo>
                    <a:lnTo>
                      <a:pt x="1806" y="5397"/>
                    </a:lnTo>
                    <a:lnTo>
                      <a:pt x="1620" y="5168"/>
                    </a:lnTo>
                    <a:lnTo>
                      <a:pt x="1412" y="4961"/>
                    </a:lnTo>
                    <a:lnTo>
                      <a:pt x="1184" y="4753"/>
                    </a:lnTo>
                    <a:lnTo>
                      <a:pt x="935" y="4566"/>
                    </a:lnTo>
                    <a:lnTo>
                      <a:pt x="686" y="4380"/>
                    </a:lnTo>
                    <a:lnTo>
                      <a:pt x="395" y="4214"/>
                    </a:lnTo>
                    <a:lnTo>
                      <a:pt x="582" y="4006"/>
                    </a:lnTo>
                    <a:lnTo>
                      <a:pt x="748" y="3778"/>
                    </a:lnTo>
                    <a:lnTo>
                      <a:pt x="914" y="3549"/>
                    </a:lnTo>
                    <a:lnTo>
                      <a:pt x="1059" y="3321"/>
                    </a:lnTo>
                    <a:lnTo>
                      <a:pt x="1184" y="3072"/>
                    </a:lnTo>
                    <a:lnTo>
                      <a:pt x="1308" y="2823"/>
                    </a:lnTo>
                    <a:lnTo>
                      <a:pt x="1412" y="2574"/>
                    </a:lnTo>
                    <a:lnTo>
                      <a:pt x="1495" y="2304"/>
                    </a:lnTo>
                    <a:lnTo>
                      <a:pt x="1557" y="2034"/>
                    </a:lnTo>
                    <a:lnTo>
                      <a:pt x="1620" y="1765"/>
                    </a:lnTo>
                    <a:lnTo>
                      <a:pt x="1661" y="1495"/>
                    </a:lnTo>
                    <a:lnTo>
                      <a:pt x="1682" y="1225"/>
                    </a:lnTo>
                    <a:lnTo>
                      <a:pt x="1703" y="934"/>
                    </a:lnTo>
                    <a:lnTo>
                      <a:pt x="1682" y="665"/>
                    </a:lnTo>
                    <a:lnTo>
                      <a:pt x="1661" y="395"/>
                    </a:lnTo>
                    <a:lnTo>
                      <a:pt x="1620" y="125"/>
                    </a:lnTo>
                    <a:lnTo>
                      <a:pt x="1599" y="63"/>
                    </a:lnTo>
                    <a:lnTo>
                      <a:pt x="1557" y="21"/>
                    </a:lnTo>
                    <a:lnTo>
                      <a:pt x="1495" y="1"/>
                    </a:lnTo>
                    <a:close/>
                  </a:path>
                </a:pathLst>
              </a:custGeom>
              <a:solidFill>
                <a:srgbClr val="CF5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Google Shape;719;p25">
                <a:extLst>
                  <a:ext uri="{FF2B5EF4-FFF2-40B4-BE49-F238E27FC236}">
                    <a16:creationId xmlns:a16="http://schemas.microsoft.com/office/drawing/2014/main" id="{790B25FA-7B15-3A90-05D2-76B0201A7B18}"/>
                  </a:ext>
                </a:extLst>
              </p:cNvPr>
              <p:cNvSpPr/>
              <p:nvPr/>
            </p:nvSpPr>
            <p:spPr>
              <a:xfrm>
                <a:off x="1639478" y="785902"/>
                <a:ext cx="72621" cy="82667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4962" extrusionOk="0">
                    <a:moveTo>
                      <a:pt x="1992" y="1"/>
                    </a:moveTo>
                    <a:lnTo>
                      <a:pt x="353" y="976"/>
                    </a:lnTo>
                    <a:lnTo>
                      <a:pt x="270" y="1039"/>
                    </a:lnTo>
                    <a:lnTo>
                      <a:pt x="187" y="1122"/>
                    </a:lnTo>
                    <a:lnTo>
                      <a:pt x="125" y="1205"/>
                    </a:lnTo>
                    <a:lnTo>
                      <a:pt x="83" y="1308"/>
                    </a:lnTo>
                    <a:lnTo>
                      <a:pt x="42" y="1412"/>
                    </a:lnTo>
                    <a:lnTo>
                      <a:pt x="21" y="1516"/>
                    </a:lnTo>
                    <a:lnTo>
                      <a:pt x="0" y="1620"/>
                    </a:lnTo>
                    <a:lnTo>
                      <a:pt x="0" y="1703"/>
                    </a:lnTo>
                    <a:lnTo>
                      <a:pt x="42" y="1889"/>
                    </a:lnTo>
                    <a:lnTo>
                      <a:pt x="125" y="2055"/>
                    </a:lnTo>
                    <a:lnTo>
                      <a:pt x="249" y="2201"/>
                    </a:lnTo>
                    <a:lnTo>
                      <a:pt x="394" y="2325"/>
                    </a:lnTo>
                    <a:lnTo>
                      <a:pt x="519" y="2367"/>
                    </a:lnTo>
                    <a:lnTo>
                      <a:pt x="643" y="2408"/>
                    </a:lnTo>
                    <a:lnTo>
                      <a:pt x="560" y="2574"/>
                    </a:lnTo>
                    <a:lnTo>
                      <a:pt x="498" y="2740"/>
                    </a:lnTo>
                    <a:lnTo>
                      <a:pt x="477" y="2844"/>
                    </a:lnTo>
                    <a:lnTo>
                      <a:pt x="477" y="2969"/>
                    </a:lnTo>
                    <a:lnTo>
                      <a:pt x="477" y="3072"/>
                    </a:lnTo>
                    <a:lnTo>
                      <a:pt x="477" y="3176"/>
                    </a:lnTo>
                    <a:lnTo>
                      <a:pt x="519" y="3280"/>
                    </a:lnTo>
                    <a:lnTo>
                      <a:pt x="560" y="3384"/>
                    </a:lnTo>
                    <a:lnTo>
                      <a:pt x="602" y="3467"/>
                    </a:lnTo>
                    <a:lnTo>
                      <a:pt x="664" y="3550"/>
                    </a:lnTo>
                    <a:lnTo>
                      <a:pt x="768" y="3654"/>
                    </a:lnTo>
                    <a:lnTo>
                      <a:pt x="893" y="3716"/>
                    </a:lnTo>
                    <a:lnTo>
                      <a:pt x="1017" y="3778"/>
                    </a:lnTo>
                    <a:lnTo>
                      <a:pt x="1142" y="3799"/>
                    </a:lnTo>
                    <a:lnTo>
                      <a:pt x="1100" y="3965"/>
                    </a:lnTo>
                    <a:lnTo>
                      <a:pt x="1079" y="4110"/>
                    </a:lnTo>
                    <a:lnTo>
                      <a:pt x="1079" y="4276"/>
                    </a:lnTo>
                    <a:lnTo>
                      <a:pt x="1100" y="4421"/>
                    </a:lnTo>
                    <a:lnTo>
                      <a:pt x="1162" y="4587"/>
                    </a:lnTo>
                    <a:lnTo>
                      <a:pt x="1266" y="4733"/>
                    </a:lnTo>
                    <a:lnTo>
                      <a:pt x="1391" y="4836"/>
                    </a:lnTo>
                    <a:lnTo>
                      <a:pt x="1557" y="4920"/>
                    </a:lnTo>
                    <a:lnTo>
                      <a:pt x="1681" y="4961"/>
                    </a:lnTo>
                    <a:lnTo>
                      <a:pt x="1972" y="4961"/>
                    </a:lnTo>
                    <a:lnTo>
                      <a:pt x="2117" y="4940"/>
                    </a:lnTo>
                    <a:lnTo>
                      <a:pt x="2200" y="4920"/>
                    </a:lnTo>
                    <a:lnTo>
                      <a:pt x="3404" y="4712"/>
                    </a:lnTo>
                    <a:lnTo>
                      <a:pt x="4234" y="4546"/>
                    </a:lnTo>
                    <a:lnTo>
                      <a:pt x="4296" y="4525"/>
                    </a:lnTo>
                    <a:lnTo>
                      <a:pt x="4338" y="4484"/>
                    </a:lnTo>
                    <a:lnTo>
                      <a:pt x="4358" y="4442"/>
                    </a:lnTo>
                    <a:lnTo>
                      <a:pt x="4358" y="4380"/>
                    </a:lnTo>
                    <a:lnTo>
                      <a:pt x="4338" y="4318"/>
                    </a:lnTo>
                    <a:lnTo>
                      <a:pt x="4296" y="4276"/>
                    </a:lnTo>
                    <a:lnTo>
                      <a:pt x="4234" y="4255"/>
                    </a:lnTo>
                    <a:lnTo>
                      <a:pt x="4172" y="4255"/>
                    </a:lnTo>
                    <a:lnTo>
                      <a:pt x="3383" y="4401"/>
                    </a:lnTo>
                    <a:lnTo>
                      <a:pt x="2159" y="4608"/>
                    </a:lnTo>
                    <a:lnTo>
                      <a:pt x="2075" y="4629"/>
                    </a:lnTo>
                    <a:lnTo>
                      <a:pt x="1847" y="4650"/>
                    </a:lnTo>
                    <a:lnTo>
                      <a:pt x="1743" y="4650"/>
                    </a:lnTo>
                    <a:lnTo>
                      <a:pt x="1660" y="4629"/>
                    </a:lnTo>
                    <a:lnTo>
                      <a:pt x="1577" y="4587"/>
                    </a:lnTo>
                    <a:lnTo>
                      <a:pt x="1494" y="4525"/>
                    </a:lnTo>
                    <a:lnTo>
                      <a:pt x="1432" y="4442"/>
                    </a:lnTo>
                    <a:lnTo>
                      <a:pt x="1391" y="4338"/>
                    </a:lnTo>
                    <a:lnTo>
                      <a:pt x="1391" y="4193"/>
                    </a:lnTo>
                    <a:lnTo>
                      <a:pt x="1411" y="4027"/>
                    </a:lnTo>
                    <a:lnTo>
                      <a:pt x="1453" y="3861"/>
                    </a:lnTo>
                    <a:lnTo>
                      <a:pt x="1536" y="3716"/>
                    </a:lnTo>
                    <a:lnTo>
                      <a:pt x="1557" y="3674"/>
                    </a:lnTo>
                    <a:lnTo>
                      <a:pt x="1577" y="3612"/>
                    </a:lnTo>
                    <a:lnTo>
                      <a:pt x="1557" y="3571"/>
                    </a:lnTo>
                    <a:lnTo>
                      <a:pt x="1536" y="3529"/>
                    </a:lnTo>
                    <a:lnTo>
                      <a:pt x="1515" y="3488"/>
                    </a:lnTo>
                    <a:lnTo>
                      <a:pt x="1453" y="3467"/>
                    </a:lnTo>
                    <a:lnTo>
                      <a:pt x="1370" y="3467"/>
                    </a:lnTo>
                    <a:lnTo>
                      <a:pt x="1245" y="3508"/>
                    </a:lnTo>
                    <a:lnTo>
                      <a:pt x="1121" y="3488"/>
                    </a:lnTo>
                    <a:lnTo>
                      <a:pt x="996" y="3425"/>
                    </a:lnTo>
                    <a:lnTo>
                      <a:pt x="893" y="3342"/>
                    </a:lnTo>
                    <a:lnTo>
                      <a:pt x="830" y="3238"/>
                    </a:lnTo>
                    <a:lnTo>
                      <a:pt x="789" y="3114"/>
                    </a:lnTo>
                    <a:lnTo>
                      <a:pt x="768" y="2969"/>
                    </a:lnTo>
                    <a:lnTo>
                      <a:pt x="789" y="2823"/>
                    </a:lnTo>
                    <a:lnTo>
                      <a:pt x="851" y="2678"/>
                    </a:lnTo>
                    <a:lnTo>
                      <a:pt x="934" y="2533"/>
                    </a:lnTo>
                    <a:lnTo>
                      <a:pt x="1038" y="2408"/>
                    </a:lnTo>
                    <a:lnTo>
                      <a:pt x="1142" y="2325"/>
                    </a:lnTo>
                    <a:lnTo>
                      <a:pt x="1183" y="2284"/>
                    </a:lnTo>
                    <a:lnTo>
                      <a:pt x="1204" y="2242"/>
                    </a:lnTo>
                    <a:lnTo>
                      <a:pt x="1204" y="2180"/>
                    </a:lnTo>
                    <a:lnTo>
                      <a:pt x="1183" y="2118"/>
                    </a:lnTo>
                    <a:lnTo>
                      <a:pt x="1142" y="2076"/>
                    </a:lnTo>
                    <a:lnTo>
                      <a:pt x="1100" y="2055"/>
                    </a:lnTo>
                    <a:lnTo>
                      <a:pt x="1038" y="2035"/>
                    </a:lnTo>
                    <a:lnTo>
                      <a:pt x="996" y="2055"/>
                    </a:lnTo>
                    <a:lnTo>
                      <a:pt x="872" y="2097"/>
                    </a:lnTo>
                    <a:lnTo>
                      <a:pt x="768" y="2118"/>
                    </a:lnTo>
                    <a:lnTo>
                      <a:pt x="643" y="2097"/>
                    </a:lnTo>
                    <a:lnTo>
                      <a:pt x="540" y="2055"/>
                    </a:lnTo>
                    <a:lnTo>
                      <a:pt x="457" y="1972"/>
                    </a:lnTo>
                    <a:lnTo>
                      <a:pt x="394" y="1889"/>
                    </a:lnTo>
                    <a:lnTo>
                      <a:pt x="332" y="1786"/>
                    </a:lnTo>
                    <a:lnTo>
                      <a:pt x="311" y="1682"/>
                    </a:lnTo>
                    <a:lnTo>
                      <a:pt x="311" y="1557"/>
                    </a:lnTo>
                    <a:lnTo>
                      <a:pt x="353" y="1433"/>
                    </a:lnTo>
                    <a:lnTo>
                      <a:pt x="415" y="1329"/>
                    </a:lnTo>
                    <a:lnTo>
                      <a:pt x="498" y="1246"/>
                    </a:lnTo>
                    <a:lnTo>
                      <a:pt x="2159" y="271"/>
                    </a:lnTo>
                    <a:lnTo>
                      <a:pt x="2200" y="229"/>
                    </a:lnTo>
                    <a:lnTo>
                      <a:pt x="2221" y="188"/>
                    </a:lnTo>
                    <a:lnTo>
                      <a:pt x="2242" y="125"/>
                    </a:lnTo>
                    <a:lnTo>
                      <a:pt x="2221" y="63"/>
                    </a:lnTo>
                    <a:lnTo>
                      <a:pt x="2179" y="22"/>
                    </a:lnTo>
                    <a:lnTo>
                      <a:pt x="2117" y="1"/>
                    </a:lnTo>
                    <a:close/>
                  </a:path>
                </a:pathLst>
              </a:custGeom>
              <a:solidFill>
                <a:srgbClr val="CF5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Google Shape;720;p25">
                <a:extLst>
                  <a:ext uri="{FF2B5EF4-FFF2-40B4-BE49-F238E27FC236}">
                    <a16:creationId xmlns:a16="http://schemas.microsoft.com/office/drawing/2014/main" id="{4F7DDDC6-1617-6176-E56B-DD643DB8711E}"/>
                  </a:ext>
                </a:extLst>
              </p:cNvPr>
              <p:cNvSpPr/>
              <p:nvPr/>
            </p:nvSpPr>
            <p:spPr>
              <a:xfrm>
                <a:off x="1660570" y="833966"/>
                <a:ext cx="40817" cy="14894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894" extrusionOk="0">
                    <a:moveTo>
                      <a:pt x="2242" y="1"/>
                    </a:moveTo>
                    <a:lnTo>
                      <a:pt x="104" y="582"/>
                    </a:lnTo>
                    <a:lnTo>
                      <a:pt x="62" y="623"/>
                    </a:lnTo>
                    <a:lnTo>
                      <a:pt x="21" y="665"/>
                    </a:lnTo>
                    <a:lnTo>
                      <a:pt x="0" y="706"/>
                    </a:lnTo>
                    <a:lnTo>
                      <a:pt x="0" y="769"/>
                    </a:lnTo>
                    <a:lnTo>
                      <a:pt x="21" y="831"/>
                    </a:lnTo>
                    <a:lnTo>
                      <a:pt x="62" y="852"/>
                    </a:lnTo>
                    <a:lnTo>
                      <a:pt x="104" y="872"/>
                    </a:lnTo>
                    <a:lnTo>
                      <a:pt x="145" y="893"/>
                    </a:lnTo>
                    <a:lnTo>
                      <a:pt x="187" y="893"/>
                    </a:lnTo>
                    <a:lnTo>
                      <a:pt x="2325" y="312"/>
                    </a:lnTo>
                    <a:lnTo>
                      <a:pt x="2387" y="270"/>
                    </a:lnTo>
                    <a:lnTo>
                      <a:pt x="2428" y="229"/>
                    </a:lnTo>
                    <a:lnTo>
                      <a:pt x="2449" y="187"/>
                    </a:lnTo>
                    <a:lnTo>
                      <a:pt x="2428" y="125"/>
                    </a:lnTo>
                    <a:lnTo>
                      <a:pt x="2408" y="63"/>
                    </a:lnTo>
                    <a:lnTo>
                      <a:pt x="2366" y="21"/>
                    </a:lnTo>
                    <a:lnTo>
                      <a:pt x="2304" y="1"/>
                    </a:lnTo>
                    <a:close/>
                  </a:path>
                </a:pathLst>
              </a:custGeom>
              <a:solidFill>
                <a:srgbClr val="CF5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Google Shape;721;p25">
                <a:extLst>
                  <a:ext uri="{FF2B5EF4-FFF2-40B4-BE49-F238E27FC236}">
                    <a16:creationId xmlns:a16="http://schemas.microsoft.com/office/drawing/2014/main" id="{69587BDE-8607-24B1-7F4D-56C1704672A3}"/>
                  </a:ext>
                </a:extLst>
              </p:cNvPr>
              <p:cNvSpPr/>
              <p:nvPr/>
            </p:nvSpPr>
            <p:spPr>
              <a:xfrm>
                <a:off x="1654339" y="808727"/>
                <a:ext cx="34936" cy="16277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977" extrusionOk="0">
                    <a:moveTo>
                      <a:pt x="1951" y="1"/>
                    </a:moveTo>
                    <a:lnTo>
                      <a:pt x="1889" y="21"/>
                    </a:lnTo>
                    <a:lnTo>
                      <a:pt x="104" y="685"/>
                    </a:lnTo>
                    <a:lnTo>
                      <a:pt x="63" y="706"/>
                    </a:lnTo>
                    <a:lnTo>
                      <a:pt x="21" y="769"/>
                    </a:lnTo>
                    <a:lnTo>
                      <a:pt x="1" y="831"/>
                    </a:lnTo>
                    <a:lnTo>
                      <a:pt x="21" y="872"/>
                    </a:lnTo>
                    <a:lnTo>
                      <a:pt x="42" y="914"/>
                    </a:lnTo>
                    <a:lnTo>
                      <a:pt x="84" y="955"/>
                    </a:lnTo>
                    <a:lnTo>
                      <a:pt x="125" y="976"/>
                    </a:lnTo>
                    <a:lnTo>
                      <a:pt x="208" y="976"/>
                    </a:lnTo>
                    <a:lnTo>
                      <a:pt x="1993" y="291"/>
                    </a:lnTo>
                    <a:lnTo>
                      <a:pt x="2055" y="270"/>
                    </a:lnTo>
                    <a:lnTo>
                      <a:pt x="2097" y="229"/>
                    </a:lnTo>
                    <a:lnTo>
                      <a:pt x="2097" y="167"/>
                    </a:lnTo>
                    <a:lnTo>
                      <a:pt x="2097" y="104"/>
                    </a:lnTo>
                    <a:lnTo>
                      <a:pt x="2055" y="42"/>
                    </a:lnTo>
                    <a:lnTo>
                      <a:pt x="2014" y="21"/>
                    </a:lnTo>
                    <a:lnTo>
                      <a:pt x="1951" y="1"/>
                    </a:lnTo>
                    <a:close/>
                  </a:path>
                </a:pathLst>
              </a:custGeom>
              <a:solidFill>
                <a:srgbClr val="CF5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Google Shape;722;p25">
                <a:extLst>
                  <a:ext uri="{FF2B5EF4-FFF2-40B4-BE49-F238E27FC236}">
                    <a16:creationId xmlns:a16="http://schemas.microsoft.com/office/drawing/2014/main" id="{315D1F91-70DC-AB04-BCEE-94BA320625D1}"/>
                  </a:ext>
                </a:extLst>
              </p:cNvPr>
              <p:cNvSpPr/>
              <p:nvPr/>
            </p:nvSpPr>
            <p:spPr>
              <a:xfrm>
                <a:off x="1073821" y="586066"/>
                <a:ext cx="539384" cy="501366"/>
              </a:xfrm>
              <a:custGeom>
                <a:avLst/>
                <a:gdLst/>
                <a:ahLst/>
                <a:cxnLst/>
                <a:rect l="l" t="t" r="r" b="b"/>
                <a:pathLst>
                  <a:path w="32376" h="30094" extrusionOk="0">
                    <a:moveTo>
                      <a:pt x="4130" y="0"/>
                    </a:moveTo>
                    <a:lnTo>
                      <a:pt x="0" y="7389"/>
                    </a:lnTo>
                    <a:lnTo>
                      <a:pt x="2117" y="23805"/>
                    </a:lnTo>
                    <a:lnTo>
                      <a:pt x="3404" y="25237"/>
                    </a:lnTo>
                    <a:lnTo>
                      <a:pt x="5313" y="27333"/>
                    </a:lnTo>
                    <a:lnTo>
                      <a:pt x="5749" y="27769"/>
                    </a:lnTo>
                    <a:lnTo>
                      <a:pt x="6185" y="28184"/>
                    </a:lnTo>
                    <a:lnTo>
                      <a:pt x="6662" y="28537"/>
                    </a:lnTo>
                    <a:lnTo>
                      <a:pt x="7181" y="28869"/>
                    </a:lnTo>
                    <a:lnTo>
                      <a:pt x="7700" y="29159"/>
                    </a:lnTo>
                    <a:lnTo>
                      <a:pt x="8260" y="29429"/>
                    </a:lnTo>
                    <a:lnTo>
                      <a:pt x="8820" y="29637"/>
                    </a:lnTo>
                    <a:lnTo>
                      <a:pt x="9402" y="29803"/>
                    </a:lnTo>
                    <a:lnTo>
                      <a:pt x="9734" y="29886"/>
                    </a:lnTo>
                    <a:lnTo>
                      <a:pt x="10086" y="29969"/>
                    </a:lnTo>
                    <a:lnTo>
                      <a:pt x="10418" y="30010"/>
                    </a:lnTo>
                    <a:lnTo>
                      <a:pt x="10771" y="30052"/>
                    </a:lnTo>
                    <a:lnTo>
                      <a:pt x="11124" y="30072"/>
                    </a:lnTo>
                    <a:lnTo>
                      <a:pt x="11456" y="30093"/>
                    </a:lnTo>
                    <a:lnTo>
                      <a:pt x="11809" y="30093"/>
                    </a:lnTo>
                    <a:lnTo>
                      <a:pt x="12141" y="30072"/>
                    </a:lnTo>
                    <a:lnTo>
                      <a:pt x="12494" y="30031"/>
                    </a:lnTo>
                    <a:lnTo>
                      <a:pt x="12826" y="29989"/>
                    </a:lnTo>
                    <a:lnTo>
                      <a:pt x="13179" y="29927"/>
                    </a:lnTo>
                    <a:lnTo>
                      <a:pt x="13511" y="29844"/>
                    </a:lnTo>
                    <a:lnTo>
                      <a:pt x="13843" y="29761"/>
                    </a:lnTo>
                    <a:lnTo>
                      <a:pt x="14175" y="29657"/>
                    </a:lnTo>
                    <a:lnTo>
                      <a:pt x="14507" y="29533"/>
                    </a:lnTo>
                    <a:lnTo>
                      <a:pt x="14839" y="29408"/>
                    </a:lnTo>
                    <a:lnTo>
                      <a:pt x="16499" y="28682"/>
                    </a:lnTo>
                    <a:lnTo>
                      <a:pt x="18450" y="27789"/>
                    </a:lnTo>
                    <a:lnTo>
                      <a:pt x="19509" y="27291"/>
                    </a:lnTo>
                    <a:lnTo>
                      <a:pt x="20629" y="26752"/>
                    </a:lnTo>
                    <a:lnTo>
                      <a:pt x="21771" y="26191"/>
                    </a:lnTo>
                    <a:lnTo>
                      <a:pt x="22933" y="25590"/>
                    </a:lnTo>
                    <a:lnTo>
                      <a:pt x="24137" y="24946"/>
                    </a:lnTo>
                    <a:lnTo>
                      <a:pt x="25340" y="24303"/>
                    </a:lnTo>
                    <a:lnTo>
                      <a:pt x="26544" y="23618"/>
                    </a:lnTo>
                    <a:lnTo>
                      <a:pt x="27748" y="22892"/>
                    </a:lnTo>
                    <a:lnTo>
                      <a:pt x="28951" y="22165"/>
                    </a:lnTo>
                    <a:lnTo>
                      <a:pt x="30134" y="21418"/>
                    </a:lnTo>
                    <a:lnTo>
                      <a:pt x="31276" y="20629"/>
                    </a:lnTo>
                    <a:lnTo>
                      <a:pt x="32376" y="19841"/>
                    </a:lnTo>
                    <a:lnTo>
                      <a:pt x="29035" y="12681"/>
                    </a:lnTo>
                    <a:lnTo>
                      <a:pt x="27333" y="13345"/>
                    </a:lnTo>
                    <a:lnTo>
                      <a:pt x="25486" y="14092"/>
                    </a:lnTo>
                    <a:lnTo>
                      <a:pt x="23203" y="15026"/>
                    </a:lnTo>
                    <a:lnTo>
                      <a:pt x="22497" y="15337"/>
                    </a:lnTo>
                    <a:lnTo>
                      <a:pt x="20007" y="16354"/>
                    </a:lnTo>
                    <a:lnTo>
                      <a:pt x="17516" y="17433"/>
                    </a:lnTo>
                    <a:lnTo>
                      <a:pt x="15171" y="18471"/>
                    </a:lnTo>
                    <a:lnTo>
                      <a:pt x="14092" y="18969"/>
                    </a:lnTo>
                    <a:lnTo>
                      <a:pt x="13137" y="19426"/>
                    </a:lnTo>
                    <a:lnTo>
                      <a:pt x="12743" y="18243"/>
                    </a:lnTo>
                    <a:lnTo>
                      <a:pt x="12266" y="16852"/>
                    </a:lnTo>
                    <a:lnTo>
                      <a:pt x="11705" y="15275"/>
                    </a:lnTo>
                    <a:lnTo>
                      <a:pt x="11062" y="13552"/>
                    </a:lnTo>
                    <a:lnTo>
                      <a:pt x="10356" y="11726"/>
                    </a:lnTo>
                    <a:lnTo>
                      <a:pt x="9568" y="9858"/>
                    </a:lnTo>
                    <a:lnTo>
                      <a:pt x="9173" y="8904"/>
                    </a:lnTo>
                    <a:lnTo>
                      <a:pt x="8737" y="7970"/>
                    </a:lnTo>
                    <a:lnTo>
                      <a:pt x="8302" y="7036"/>
                    </a:lnTo>
                    <a:lnTo>
                      <a:pt x="7866" y="6102"/>
                    </a:lnTo>
                    <a:lnTo>
                      <a:pt x="7575" y="5500"/>
                    </a:lnTo>
                    <a:lnTo>
                      <a:pt x="7160" y="4711"/>
                    </a:lnTo>
                    <a:lnTo>
                      <a:pt x="6745" y="3964"/>
                    </a:lnTo>
                    <a:lnTo>
                      <a:pt x="6330" y="3217"/>
                    </a:lnTo>
                    <a:lnTo>
                      <a:pt x="5894" y="2511"/>
                    </a:lnTo>
                    <a:lnTo>
                      <a:pt x="5458" y="1827"/>
                    </a:lnTo>
                    <a:lnTo>
                      <a:pt x="5022" y="1183"/>
                    </a:lnTo>
                    <a:lnTo>
                      <a:pt x="4587" y="581"/>
                    </a:lnTo>
                    <a:lnTo>
                      <a:pt x="41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Google Shape;723;p25">
                <a:extLst>
                  <a:ext uri="{FF2B5EF4-FFF2-40B4-BE49-F238E27FC236}">
                    <a16:creationId xmlns:a16="http://schemas.microsoft.com/office/drawing/2014/main" id="{583B1B42-0AC2-7DCB-116D-69147A53180B}"/>
                  </a:ext>
                </a:extLst>
              </p:cNvPr>
              <p:cNvSpPr/>
              <p:nvPr/>
            </p:nvSpPr>
            <p:spPr>
              <a:xfrm>
                <a:off x="601860" y="550796"/>
                <a:ext cx="540784" cy="667316"/>
              </a:xfrm>
              <a:custGeom>
                <a:avLst/>
                <a:gdLst/>
                <a:ahLst/>
                <a:cxnLst/>
                <a:rect l="l" t="t" r="r" b="b"/>
                <a:pathLst>
                  <a:path w="32460" h="40055" extrusionOk="0">
                    <a:moveTo>
                      <a:pt x="12203" y="0"/>
                    </a:moveTo>
                    <a:lnTo>
                      <a:pt x="2470" y="2076"/>
                    </a:lnTo>
                    <a:lnTo>
                      <a:pt x="1868" y="2200"/>
                    </a:lnTo>
                    <a:lnTo>
                      <a:pt x="1744" y="2221"/>
                    </a:lnTo>
                    <a:lnTo>
                      <a:pt x="1121" y="2366"/>
                    </a:lnTo>
                    <a:lnTo>
                      <a:pt x="997" y="2387"/>
                    </a:lnTo>
                    <a:lnTo>
                      <a:pt x="830" y="2740"/>
                    </a:lnTo>
                    <a:lnTo>
                      <a:pt x="706" y="3113"/>
                    </a:lnTo>
                    <a:lnTo>
                      <a:pt x="581" y="3487"/>
                    </a:lnTo>
                    <a:lnTo>
                      <a:pt x="457" y="3840"/>
                    </a:lnTo>
                    <a:lnTo>
                      <a:pt x="374" y="4213"/>
                    </a:lnTo>
                    <a:lnTo>
                      <a:pt x="270" y="4587"/>
                    </a:lnTo>
                    <a:lnTo>
                      <a:pt x="146" y="5355"/>
                    </a:lnTo>
                    <a:lnTo>
                      <a:pt x="63" y="6102"/>
                    </a:lnTo>
                    <a:lnTo>
                      <a:pt x="21" y="6891"/>
                    </a:lnTo>
                    <a:lnTo>
                      <a:pt x="0" y="7658"/>
                    </a:lnTo>
                    <a:lnTo>
                      <a:pt x="42" y="8426"/>
                    </a:lnTo>
                    <a:lnTo>
                      <a:pt x="104" y="9215"/>
                    </a:lnTo>
                    <a:lnTo>
                      <a:pt x="187" y="10004"/>
                    </a:lnTo>
                    <a:lnTo>
                      <a:pt x="312" y="10792"/>
                    </a:lnTo>
                    <a:lnTo>
                      <a:pt x="457" y="11581"/>
                    </a:lnTo>
                    <a:lnTo>
                      <a:pt x="623" y="12349"/>
                    </a:lnTo>
                    <a:lnTo>
                      <a:pt x="789" y="13137"/>
                    </a:lnTo>
                    <a:lnTo>
                      <a:pt x="1183" y="14673"/>
                    </a:lnTo>
                    <a:lnTo>
                      <a:pt x="1640" y="16396"/>
                    </a:lnTo>
                    <a:lnTo>
                      <a:pt x="2138" y="18118"/>
                    </a:lnTo>
                    <a:lnTo>
                      <a:pt x="2595" y="19841"/>
                    </a:lnTo>
                    <a:lnTo>
                      <a:pt x="2802" y="20713"/>
                    </a:lnTo>
                    <a:lnTo>
                      <a:pt x="3010" y="21584"/>
                    </a:lnTo>
                    <a:lnTo>
                      <a:pt x="3134" y="22228"/>
                    </a:lnTo>
                    <a:lnTo>
                      <a:pt x="3259" y="22892"/>
                    </a:lnTo>
                    <a:lnTo>
                      <a:pt x="3362" y="23556"/>
                    </a:lnTo>
                    <a:lnTo>
                      <a:pt x="3445" y="24220"/>
                    </a:lnTo>
                    <a:lnTo>
                      <a:pt x="3528" y="25029"/>
                    </a:lnTo>
                    <a:lnTo>
                      <a:pt x="3570" y="25631"/>
                    </a:lnTo>
                    <a:lnTo>
                      <a:pt x="3570" y="26233"/>
                    </a:lnTo>
                    <a:lnTo>
                      <a:pt x="3591" y="26586"/>
                    </a:lnTo>
                    <a:lnTo>
                      <a:pt x="3570" y="26959"/>
                    </a:lnTo>
                    <a:lnTo>
                      <a:pt x="3549" y="27665"/>
                    </a:lnTo>
                    <a:lnTo>
                      <a:pt x="3487" y="28371"/>
                    </a:lnTo>
                    <a:lnTo>
                      <a:pt x="3404" y="29097"/>
                    </a:lnTo>
                    <a:lnTo>
                      <a:pt x="3321" y="29823"/>
                    </a:lnTo>
                    <a:lnTo>
                      <a:pt x="3134" y="31276"/>
                    </a:lnTo>
                    <a:lnTo>
                      <a:pt x="2947" y="32750"/>
                    </a:lnTo>
                    <a:lnTo>
                      <a:pt x="2864" y="33476"/>
                    </a:lnTo>
                    <a:lnTo>
                      <a:pt x="2823" y="34202"/>
                    </a:lnTo>
                    <a:lnTo>
                      <a:pt x="2781" y="34929"/>
                    </a:lnTo>
                    <a:lnTo>
                      <a:pt x="2781" y="35634"/>
                    </a:lnTo>
                    <a:lnTo>
                      <a:pt x="2802" y="36340"/>
                    </a:lnTo>
                    <a:lnTo>
                      <a:pt x="2864" y="37046"/>
                    </a:lnTo>
                    <a:lnTo>
                      <a:pt x="2989" y="37751"/>
                    </a:lnTo>
                    <a:lnTo>
                      <a:pt x="3051" y="38104"/>
                    </a:lnTo>
                    <a:lnTo>
                      <a:pt x="3134" y="38436"/>
                    </a:lnTo>
                    <a:lnTo>
                      <a:pt x="4276" y="38706"/>
                    </a:lnTo>
                    <a:lnTo>
                      <a:pt x="5417" y="38934"/>
                    </a:lnTo>
                    <a:lnTo>
                      <a:pt x="6558" y="39163"/>
                    </a:lnTo>
                    <a:lnTo>
                      <a:pt x="7721" y="39349"/>
                    </a:lnTo>
                    <a:lnTo>
                      <a:pt x="8883" y="39515"/>
                    </a:lnTo>
                    <a:lnTo>
                      <a:pt x="10045" y="39661"/>
                    </a:lnTo>
                    <a:lnTo>
                      <a:pt x="11207" y="39785"/>
                    </a:lnTo>
                    <a:lnTo>
                      <a:pt x="12370" y="39889"/>
                    </a:lnTo>
                    <a:lnTo>
                      <a:pt x="13552" y="39972"/>
                    </a:lnTo>
                    <a:lnTo>
                      <a:pt x="14715" y="40013"/>
                    </a:lnTo>
                    <a:lnTo>
                      <a:pt x="15898" y="40055"/>
                    </a:lnTo>
                    <a:lnTo>
                      <a:pt x="18243" y="40055"/>
                    </a:lnTo>
                    <a:lnTo>
                      <a:pt x="19426" y="40013"/>
                    </a:lnTo>
                    <a:lnTo>
                      <a:pt x="20609" y="39951"/>
                    </a:lnTo>
                    <a:lnTo>
                      <a:pt x="21771" y="39868"/>
                    </a:lnTo>
                    <a:lnTo>
                      <a:pt x="22394" y="39806"/>
                    </a:lnTo>
                    <a:lnTo>
                      <a:pt x="23286" y="39723"/>
                    </a:lnTo>
                    <a:lnTo>
                      <a:pt x="24199" y="39640"/>
                    </a:lnTo>
                    <a:lnTo>
                      <a:pt x="25092" y="39515"/>
                    </a:lnTo>
                    <a:lnTo>
                      <a:pt x="25984" y="39391"/>
                    </a:lnTo>
                    <a:lnTo>
                      <a:pt x="26876" y="39246"/>
                    </a:lnTo>
                    <a:lnTo>
                      <a:pt x="27748" y="39100"/>
                    </a:lnTo>
                    <a:lnTo>
                      <a:pt x="28640" y="38934"/>
                    </a:lnTo>
                    <a:lnTo>
                      <a:pt x="29512" y="38748"/>
                    </a:lnTo>
                    <a:lnTo>
                      <a:pt x="29823" y="38706"/>
                    </a:lnTo>
                    <a:lnTo>
                      <a:pt x="30135" y="38623"/>
                    </a:lnTo>
                    <a:lnTo>
                      <a:pt x="30425" y="38561"/>
                    </a:lnTo>
                    <a:lnTo>
                      <a:pt x="30612" y="38166"/>
                    </a:lnTo>
                    <a:lnTo>
                      <a:pt x="30799" y="37751"/>
                    </a:lnTo>
                    <a:lnTo>
                      <a:pt x="30965" y="37336"/>
                    </a:lnTo>
                    <a:lnTo>
                      <a:pt x="31110" y="36921"/>
                    </a:lnTo>
                    <a:lnTo>
                      <a:pt x="31235" y="36506"/>
                    </a:lnTo>
                    <a:lnTo>
                      <a:pt x="31359" y="36070"/>
                    </a:lnTo>
                    <a:lnTo>
                      <a:pt x="31463" y="35655"/>
                    </a:lnTo>
                    <a:lnTo>
                      <a:pt x="31546" y="35219"/>
                    </a:lnTo>
                    <a:lnTo>
                      <a:pt x="31650" y="34680"/>
                    </a:lnTo>
                    <a:lnTo>
                      <a:pt x="31712" y="34140"/>
                    </a:lnTo>
                    <a:lnTo>
                      <a:pt x="31774" y="33601"/>
                    </a:lnTo>
                    <a:lnTo>
                      <a:pt x="31836" y="33061"/>
                    </a:lnTo>
                    <a:lnTo>
                      <a:pt x="31857" y="32521"/>
                    </a:lnTo>
                    <a:lnTo>
                      <a:pt x="31878" y="31982"/>
                    </a:lnTo>
                    <a:lnTo>
                      <a:pt x="31899" y="30882"/>
                    </a:lnTo>
                    <a:lnTo>
                      <a:pt x="31878" y="30238"/>
                    </a:lnTo>
                    <a:lnTo>
                      <a:pt x="31857" y="29616"/>
                    </a:lnTo>
                    <a:lnTo>
                      <a:pt x="31795" y="28371"/>
                    </a:lnTo>
                    <a:lnTo>
                      <a:pt x="31733" y="27354"/>
                    </a:lnTo>
                    <a:lnTo>
                      <a:pt x="31629" y="26171"/>
                    </a:lnTo>
                    <a:lnTo>
                      <a:pt x="31484" y="25009"/>
                    </a:lnTo>
                    <a:lnTo>
                      <a:pt x="31318" y="23846"/>
                    </a:lnTo>
                    <a:lnTo>
                      <a:pt x="31152" y="22663"/>
                    </a:lnTo>
                    <a:lnTo>
                      <a:pt x="30778" y="20339"/>
                    </a:lnTo>
                    <a:lnTo>
                      <a:pt x="30591" y="19177"/>
                    </a:lnTo>
                    <a:lnTo>
                      <a:pt x="30425" y="17994"/>
                    </a:lnTo>
                    <a:lnTo>
                      <a:pt x="30259" y="16707"/>
                    </a:lnTo>
                    <a:lnTo>
                      <a:pt x="30114" y="15400"/>
                    </a:lnTo>
                    <a:lnTo>
                      <a:pt x="30010" y="14113"/>
                    </a:lnTo>
                    <a:lnTo>
                      <a:pt x="29969" y="13449"/>
                    </a:lnTo>
                    <a:lnTo>
                      <a:pt x="29948" y="12805"/>
                    </a:lnTo>
                    <a:lnTo>
                      <a:pt x="29948" y="12162"/>
                    </a:lnTo>
                    <a:lnTo>
                      <a:pt x="29948" y="11498"/>
                    </a:lnTo>
                    <a:lnTo>
                      <a:pt x="29969" y="10855"/>
                    </a:lnTo>
                    <a:lnTo>
                      <a:pt x="30010" y="10211"/>
                    </a:lnTo>
                    <a:lnTo>
                      <a:pt x="30072" y="9568"/>
                    </a:lnTo>
                    <a:lnTo>
                      <a:pt x="30135" y="8924"/>
                    </a:lnTo>
                    <a:lnTo>
                      <a:pt x="30238" y="8281"/>
                    </a:lnTo>
                    <a:lnTo>
                      <a:pt x="30363" y="7638"/>
                    </a:lnTo>
                    <a:lnTo>
                      <a:pt x="32459" y="2117"/>
                    </a:lnTo>
                    <a:lnTo>
                      <a:pt x="30882" y="1847"/>
                    </a:lnTo>
                    <a:lnTo>
                      <a:pt x="30674" y="1806"/>
                    </a:lnTo>
                    <a:lnTo>
                      <a:pt x="30218" y="1723"/>
                    </a:lnTo>
                    <a:lnTo>
                      <a:pt x="30031" y="1702"/>
                    </a:lnTo>
                    <a:lnTo>
                      <a:pt x="21916" y="270"/>
                    </a:lnTo>
                    <a:lnTo>
                      <a:pt x="21314" y="457"/>
                    </a:lnTo>
                    <a:lnTo>
                      <a:pt x="20713" y="602"/>
                    </a:lnTo>
                    <a:lnTo>
                      <a:pt x="20131" y="727"/>
                    </a:lnTo>
                    <a:lnTo>
                      <a:pt x="19509" y="831"/>
                    </a:lnTo>
                    <a:lnTo>
                      <a:pt x="18907" y="914"/>
                    </a:lnTo>
                    <a:lnTo>
                      <a:pt x="18305" y="976"/>
                    </a:lnTo>
                    <a:lnTo>
                      <a:pt x="17703" y="997"/>
                    </a:lnTo>
                    <a:lnTo>
                      <a:pt x="17081" y="997"/>
                    </a:lnTo>
                    <a:lnTo>
                      <a:pt x="16479" y="955"/>
                    </a:lnTo>
                    <a:lnTo>
                      <a:pt x="15877" y="914"/>
                    </a:lnTo>
                    <a:lnTo>
                      <a:pt x="15254" y="831"/>
                    </a:lnTo>
                    <a:lnTo>
                      <a:pt x="14652" y="727"/>
                    </a:lnTo>
                    <a:lnTo>
                      <a:pt x="14071" y="602"/>
                    </a:lnTo>
                    <a:lnTo>
                      <a:pt x="13469" y="436"/>
                    </a:lnTo>
                    <a:lnTo>
                      <a:pt x="12888" y="249"/>
                    </a:lnTo>
                    <a:lnTo>
                      <a:pt x="12307" y="42"/>
                    </a:lnTo>
                    <a:lnTo>
                      <a:pt x="122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Google Shape;729;p25">
                <a:extLst>
                  <a:ext uri="{FF2B5EF4-FFF2-40B4-BE49-F238E27FC236}">
                    <a16:creationId xmlns:a16="http://schemas.microsoft.com/office/drawing/2014/main" id="{DE1A93C1-940E-607B-D3BE-8470E66CA882}"/>
                  </a:ext>
                </a:extLst>
              </p:cNvPr>
              <p:cNvSpPr/>
              <p:nvPr/>
            </p:nvSpPr>
            <p:spPr>
              <a:xfrm>
                <a:off x="424481" y="1427629"/>
                <a:ext cx="103059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6186" h="7867" extrusionOk="0">
                    <a:moveTo>
                      <a:pt x="5438" y="1"/>
                    </a:moveTo>
                    <a:lnTo>
                      <a:pt x="831" y="63"/>
                    </a:lnTo>
                    <a:lnTo>
                      <a:pt x="727" y="250"/>
                    </a:lnTo>
                    <a:lnTo>
                      <a:pt x="623" y="478"/>
                    </a:lnTo>
                    <a:lnTo>
                      <a:pt x="520" y="748"/>
                    </a:lnTo>
                    <a:lnTo>
                      <a:pt x="437" y="1059"/>
                    </a:lnTo>
                    <a:lnTo>
                      <a:pt x="374" y="1412"/>
                    </a:lnTo>
                    <a:lnTo>
                      <a:pt x="291" y="1786"/>
                    </a:lnTo>
                    <a:lnTo>
                      <a:pt x="187" y="2657"/>
                    </a:lnTo>
                    <a:lnTo>
                      <a:pt x="104" y="3591"/>
                    </a:lnTo>
                    <a:lnTo>
                      <a:pt x="42" y="4608"/>
                    </a:lnTo>
                    <a:lnTo>
                      <a:pt x="21" y="5687"/>
                    </a:lnTo>
                    <a:lnTo>
                      <a:pt x="1" y="6766"/>
                    </a:lnTo>
                    <a:lnTo>
                      <a:pt x="21" y="7015"/>
                    </a:lnTo>
                    <a:lnTo>
                      <a:pt x="63" y="7223"/>
                    </a:lnTo>
                    <a:lnTo>
                      <a:pt x="125" y="7410"/>
                    </a:lnTo>
                    <a:lnTo>
                      <a:pt x="208" y="7555"/>
                    </a:lnTo>
                    <a:lnTo>
                      <a:pt x="312" y="7680"/>
                    </a:lnTo>
                    <a:lnTo>
                      <a:pt x="437" y="7783"/>
                    </a:lnTo>
                    <a:lnTo>
                      <a:pt x="561" y="7825"/>
                    </a:lnTo>
                    <a:lnTo>
                      <a:pt x="686" y="7866"/>
                    </a:lnTo>
                    <a:lnTo>
                      <a:pt x="810" y="7866"/>
                    </a:lnTo>
                    <a:lnTo>
                      <a:pt x="955" y="7825"/>
                    </a:lnTo>
                    <a:lnTo>
                      <a:pt x="1080" y="7763"/>
                    </a:lnTo>
                    <a:lnTo>
                      <a:pt x="1204" y="7680"/>
                    </a:lnTo>
                    <a:lnTo>
                      <a:pt x="1308" y="7555"/>
                    </a:lnTo>
                    <a:lnTo>
                      <a:pt x="1391" y="7410"/>
                    </a:lnTo>
                    <a:lnTo>
                      <a:pt x="1474" y="7223"/>
                    </a:lnTo>
                    <a:lnTo>
                      <a:pt x="1516" y="7015"/>
                    </a:lnTo>
                    <a:lnTo>
                      <a:pt x="1557" y="7244"/>
                    </a:lnTo>
                    <a:lnTo>
                      <a:pt x="1619" y="7431"/>
                    </a:lnTo>
                    <a:lnTo>
                      <a:pt x="1702" y="7576"/>
                    </a:lnTo>
                    <a:lnTo>
                      <a:pt x="1806" y="7700"/>
                    </a:lnTo>
                    <a:lnTo>
                      <a:pt x="1931" y="7783"/>
                    </a:lnTo>
                    <a:lnTo>
                      <a:pt x="2076" y="7846"/>
                    </a:lnTo>
                    <a:lnTo>
                      <a:pt x="2221" y="7866"/>
                    </a:lnTo>
                    <a:lnTo>
                      <a:pt x="2367" y="7866"/>
                    </a:lnTo>
                    <a:lnTo>
                      <a:pt x="2512" y="7825"/>
                    </a:lnTo>
                    <a:lnTo>
                      <a:pt x="2657" y="7763"/>
                    </a:lnTo>
                    <a:lnTo>
                      <a:pt x="2782" y="7700"/>
                    </a:lnTo>
                    <a:lnTo>
                      <a:pt x="2906" y="7597"/>
                    </a:lnTo>
                    <a:lnTo>
                      <a:pt x="3010" y="7472"/>
                    </a:lnTo>
                    <a:lnTo>
                      <a:pt x="3093" y="7327"/>
                    </a:lnTo>
                    <a:lnTo>
                      <a:pt x="3155" y="7161"/>
                    </a:lnTo>
                    <a:lnTo>
                      <a:pt x="3176" y="6995"/>
                    </a:lnTo>
                    <a:lnTo>
                      <a:pt x="3259" y="7202"/>
                    </a:lnTo>
                    <a:lnTo>
                      <a:pt x="3342" y="7368"/>
                    </a:lnTo>
                    <a:lnTo>
                      <a:pt x="3446" y="7514"/>
                    </a:lnTo>
                    <a:lnTo>
                      <a:pt x="3550" y="7617"/>
                    </a:lnTo>
                    <a:lnTo>
                      <a:pt x="3674" y="7680"/>
                    </a:lnTo>
                    <a:lnTo>
                      <a:pt x="3799" y="7742"/>
                    </a:lnTo>
                    <a:lnTo>
                      <a:pt x="3923" y="7763"/>
                    </a:lnTo>
                    <a:lnTo>
                      <a:pt x="4068" y="7742"/>
                    </a:lnTo>
                    <a:lnTo>
                      <a:pt x="4193" y="7721"/>
                    </a:lnTo>
                    <a:lnTo>
                      <a:pt x="4297" y="7659"/>
                    </a:lnTo>
                    <a:lnTo>
                      <a:pt x="4421" y="7576"/>
                    </a:lnTo>
                    <a:lnTo>
                      <a:pt x="4525" y="7472"/>
                    </a:lnTo>
                    <a:lnTo>
                      <a:pt x="4608" y="7327"/>
                    </a:lnTo>
                    <a:lnTo>
                      <a:pt x="4670" y="7182"/>
                    </a:lnTo>
                    <a:lnTo>
                      <a:pt x="4733" y="7015"/>
                    </a:lnTo>
                    <a:lnTo>
                      <a:pt x="4753" y="6829"/>
                    </a:lnTo>
                    <a:lnTo>
                      <a:pt x="4816" y="7036"/>
                    </a:lnTo>
                    <a:lnTo>
                      <a:pt x="4899" y="7202"/>
                    </a:lnTo>
                    <a:lnTo>
                      <a:pt x="4982" y="7348"/>
                    </a:lnTo>
                    <a:lnTo>
                      <a:pt x="5106" y="7451"/>
                    </a:lnTo>
                    <a:lnTo>
                      <a:pt x="5210" y="7534"/>
                    </a:lnTo>
                    <a:lnTo>
                      <a:pt x="5334" y="7597"/>
                    </a:lnTo>
                    <a:lnTo>
                      <a:pt x="5480" y="7617"/>
                    </a:lnTo>
                    <a:lnTo>
                      <a:pt x="5604" y="7617"/>
                    </a:lnTo>
                    <a:lnTo>
                      <a:pt x="5729" y="7597"/>
                    </a:lnTo>
                    <a:lnTo>
                      <a:pt x="5853" y="7534"/>
                    </a:lnTo>
                    <a:lnTo>
                      <a:pt x="5957" y="7451"/>
                    </a:lnTo>
                    <a:lnTo>
                      <a:pt x="6040" y="7327"/>
                    </a:lnTo>
                    <a:lnTo>
                      <a:pt x="6123" y="7202"/>
                    </a:lnTo>
                    <a:lnTo>
                      <a:pt x="6165" y="7036"/>
                    </a:lnTo>
                    <a:lnTo>
                      <a:pt x="6185" y="6829"/>
                    </a:lnTo>
                    <a:lnTo>
                      <a:pt x="6185" y="6621"/>
                    </a:lnTo>
                    <a:lnTo>
                      <a:pt x="6019" y="4940"/>
                    </a:lnTo>
                    <a:lnTo>
                      <a:pt x="5832" y="3259"/>
                    </a:lnTo>
                    <a:lnTo>
                      <a:pt x="5438" y="1"/>
                    </a:lnTo>
                    <a:close/>
                  </a:path>
                </a:pathLst>
              </a:custGeom>
              <a:solidFill>
                <a:srgbClr val="ED7B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Google Shape;730;p25">
                <a:extLst>
                  <a:ext uri="{FF2B5EF4-FFF2-40B4-BE49-F238E27FC236}">
                    <a16:creationId xmlns:a16="http://schemas.microsoft.com/office/drawing/2014/main" id="{C5AECC31-A494-B81A-BFB5-26B3329ADAF1}"/>
                  </a:ext>
                </a:extLst>
              </p:cNvPr>
              <p:cNvSpPr/>
              <p:nvPr/>
            </p:nvSpPr>
            <p:spPr>
              <a:xfrm>
                <a:off x="473228" y="1427629"/>
                <a:ext cx="90614" cy="134863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8095" extrusionOk="0">
                    <a:moveTo>
                      <a:pt x="2512" y="1"/>
                    </a:moveTo>
                    <a:lnTo>
                      <a:pt x="1" y="2263"/>
                    </a:lnTo>
                    <a:lnTo>
                      <a:pt x="105" y="2574"/>
                    </a:lnTo>
                    <a:lnTo>
                      <a:pt x="250" y="2865"/>
                    </a:lnTo>
                    <a:lnTo>
                      <a:pt x="416" y="3135"/>
                    </a:lnTo>
                    <a:lnTo>
                      <a:pt x="603" y="3404"/>
                    </a:lnTo>
                    <a:lnTo>
                      <a:pt x="810" y="3653"/>
                    </a:lnTo>
                    <a:lnTo>
                      <a:pt x="1039" y="3882"/>
                    </a:lnTo>
                    <a:lnTo>
                      <a:pt x="1267" y="4110"/>
                    </a:lnTo>
                    <a:lnTo>
                      <a:pt x="1516" y="4317"/>
                    </a:lnTo>
                    <a:lnTo>
                      <a:pt x="1786" y="4484"/>
                    </a:lnTo>
                    <a:lnTo>
                      <a:pt x="2076" y="4650"/>
                    </a:lnTo>
                    <a:lnTo>
                      <a:pt x="2367" y="4795"/>
                    </a:lnTo>
                    <a:lnTo>
                      <a:pt x="2657" y="4919"/>
                    </a:lnTo>
                    <a:lnTo>
                      <a:pt x="2969" y="5023"/>
                    </a:lnTo>
                    <a:lnTo>
                      <a:pt x="3280" y="5106"/>
                    </a:lnTo>
                    <a:lnTo>
                      <a:pt x="3612" y="5148"/>
                    </a:lnTo>
                    <a:lnTo>
                      <a:pt x="3923" y="5189"/>
                    </a:lnTo>
                    <a:lnTo>
                      <a:pt x="3923" y="5521"/>
                    </a:lnTo>
                    <a:lnTo>
                      <a:pt x="3944" y="5874"/>
                    </a:lnTo>
                    <a:lnTo>
                      <a:pt x="3986" y="6206"/>
                    </a:lnTo>
                    <a:lnTo>
                      <a:pt x="4048" y="6538"/>
                    </a:lnTo>
                    <a:lnTo>
                      <a:pt x="4110" y="6870"/>
                    </a:lnTo>
                    <a:lnTo>
                      <a:pt x="4214" y="7202"/>
                    </a:lnTo>
                    <a:lnTo>
                      <a:pt x="4318" y="7514"/>
                    </a:lnTo>
                    <a:lnTo>
                      <a:pt x="4463" y="7825"/>
                    </a:lnTo>
                    <a:lnTo>
                      <a:pt x="4505" y="7929"/>
                    </a:lnTo>
                    <a:lnTo>
                      <a:pt x="4567" y="8012"/>
                    </a:lnTo>
                    <a:lnTo>
                      <a:pt x="4650" y="8074"/>
                    </a:lnTo>
                    <a:lnTo>
                      <a:pt x="4691" y="8095"/>
                    </a:lnTo>
                    <a:lnTo>
                      <a:pt x="4816" y="8095"/>
                    </a:lnTo>
                    <a:lnTo>
                      <a:pt x="4857" y="8074"/>
                    </a:lnTo>
                    <a:lnTo>
                      <a:pt x="4920" y="8032"/>
                    </a:lnTo>
                    <a:lnTo>
                      <a:pt x="4961" y="7991"/>
                    </a:lnTo>
                    <a:lnTo>
                      <a:pt x="5023" y="7866"/>
                    </a:lnTo>
                    <a:lnTo>
                      <a:pt x="5065" y="7721"/>
                    </a:lnTo>
                    <a:lnTo>
                      <a:pt x="5252" y="6912"/>
                    </a:lnTo>
                    <a:lnTo>
                      <a:pt x="5335" y="6517"/>
                    </a:lnTo>
                    <a:lnTo>
                      <a:pt x="5397" y="6102"/>
                    </a:lnTo>
                    <a:lnTo>
                      <a:pt x="5418" y="5687"/>
                    </a:lnTo>
                    <a:lnTo>
                      <a:pt x="5438" y="5272"/>
                    </a:lnTo>
                    <a:lnTo>
                      <a:pt x="5397" y="4878"/>
                    </a:lnTo>
                    <a:lnTo>
                      <a:pt x="5314" y="4463"/>
                    </a:lnTo>
                    <a:lnTo>
                      <a:pt x="5210" y="4151"/>
                    </a:lnTo>
                    <a:lnTo>
                      <a:pt x="5065" y="3819"/>
                    </a:lnTo>
                    <a:lnTo>
                      <a:pt x="4899" y="3467"/>
                    </a:lnTo>
                    <a:lnTo>
                      <a:pt x="4691" y="3093"/>
                    </a:lnTo>
                    <a:lnTo>
                      <a:pt x="4484" y="2719"/>
                    </a:lnTo>
                    <a:lnTo>
                      <a:pt x="4235" y="2346"/>
                    </a:lnTo>
                    <a:lnTo>
                      <a:pt x="3757" y="1620"/>
                    </a:lnTo>
                    <a:lnTo>
                      <a:pt x="3280" y="976"/>
                    </a:lnTo>
                    <a:lnTo>
                      <a:pt x="2886" y="457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ED7B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Google Shape;731;p25">
                <a:extLst>
                  <a:ext uri="{FF2B5EF4-FFF2-40B4-BE49-F238E27FC236}">
                    <a16:creationId xmlns:a16="http://schemas.microsoft.com/office/drawing/2014/main" id="{2688C6CB-1DB7-2888-D0B8-BB7832F4FC91}"/>
                  </a:ext>
                </a:extLst>
              </p:cNvPr>
              <p:cNvSpPr/>
              <p:nvPr/>
            </p:nvSpPr>
            <p:spPr>
              <a:xfrm>
                <a:off x="405472" y="590564"/>
                <a:ext cx="283187" cy="847461"/>
              </a:xfrm>
              <a:custGeom>
                <a:avLst/>
                <a:gdLst/>
                <a:ahLst/>
                <a:cxnLst/>
                <a:rect l="l" t="t" r="r" b="b"/>
                <a:pathLst>
                  <a:path w="16998" h="50868" extrusionOk="0">
                    <a:moveTo>
                      <a:pt x="12785" y="0"/>
                    </a:moveTo>
                    <a:lnTo>
                      <a:pt x="12328" y="581"/>
                    </a:lnTo>
                    <a:lnTo>
                      <a:pt x="11871" y="1183"/>
                    </a:lnTo>
                    <a:lnTo>
                      <a:pt x="11415" y="1806"/>
                    </a:lnTo>
                    <a:lnTo>
                      <a:pt x="10958" y="2470"/>
                    </a:lnTo>
                    <a:lnTo>
                      <a:pt x="10066" y="3819"/>
                    </a:lnTo>
                    <a:lnTo>
                      <a:pt x="9173" y="5230"/>
                    </a:lnTo>
                    <a:lnTo>
                      <a:pt x="8322" y="6703"/>
                    </a:lnTo>
                    <a:lnTo>
                      <a:pt x="7472" y="8219"/>
                    </a:lnTo>
                    <a:lnTo>
                      <a:pt x="6641" y="9775"/>
                    </a:lnTo>
                    <a:lnTo>
                      <a:pt x="5853" y="11352"/>
                    </a:lnTo>
                    <a:lnTo>
                      <a:pt x="5583" y="11913"/>
                    </a:lnTo>
                    <a:lnTo>
                      <a:pt x="5085" y="12950"/>
                    </a:lnTo>
                    <a:lnTo>
                      <a:pt x="4608" y="13988"/>
                    </a:lnTo>
                    <a:lnTo>
                      <a:pt x="4151" y="15005"/>
                    </a:lnTo>
                    <a:lnTo>
                      <a:pt x="3715" y="16043"/>
                    </a:lnTo>
                    <a:lnTo>
                      <a:pt x="3300" y="17060"/>
                    </a:lnTo>
                    <a:lnTo>
                      <a:pt x="2906" y="18056"/>
                    </a:lnTo>
                    <a:lnTo>
                      <a:pt x="2532" y="19052"/>
                    </a:lnTo>
                    <a:lnTo>
                      <a:pt x="2179" y="20027"/>
                    </a:lnTo>
                    <a:lnTo>
                      <a:pt x="1847" y="20961"/>
                    </a:lnTo>
                    <a:lnTo>
                      <a:pt x="1536" y="21895"/>
                    </a:lnTo>
                    <a:lnTo>
                      <a:pt x="1266" y="22788"/>
                    </a:lnTo>
                    <a:lnTo>
                      <a:pt x="1017" y="23639"/>
                    </a:lnTo>
                    <a:lnTo>
                      <a:pt x="810" y="24469"/>
                    </a:lnTo>
                    <a:lnTo>
                      <a:pt x="623" y="25257"/>
                    </a:lnTo>
                    <a:lnTo>
                      <a:pt x="457" y="26025"/>
                    </a:lnTo>
                    <a:lnTo>
                      <a:pt x="332" y="26731"/>
                    </a:lnTo>
                    <a:lnTo>
                      <a:pt x="208" y="27685"/>
                    </a:lnTo>
                    <a:lnTo>
                      <a:pt x="125" y="28785"/>
                    </a:lnTo>
                    <a:lnTo>
                      <a:pt x="62" y="29968"/>
                    </a:lnTo>
                    <a:lnTo>
                      <a:pt x="21" y="31255"/>
                    </a:lnTo>
                    <a:lnTo>
                      <a:pt x="0" y="32625"/>
                    </a:lnTo>
                    <a:lnTo>
                      <a:pt x="0" y="34036"/>
                    </a:lnTo>
                    <a:lnTo>
                      <a:pt x="21" y="35489"/>
                    </a:lnTo>
                    <a:lnTo>
                      <a:pt x="42" y="36962"/>
                    </a:lnTo>
                    <a:lnTo>
                      <a:pt x="146" y="39930"/>
                    </a:lnTo>
                    <a:lnTo>
                      <a:pt x="291" y="42773"/>
                    </a:lnTo>
                    <a:lnTo>
                      <a:pt x="436" y="45409"/>
                    </a:lnTo>
                    <a:lnTo>
                      <a:pt x="602" y="47651"/>
                    </a:lnTo>
                    <a:lnTo>
                      <a:pt x="644" y="48294"/>
                    </a:lnTo>
                    <a:lnTo>
                      <a:pt x="789" y="50162"/>
                    </a:lnTo>
                    <a:lnTo>
                      <a:pt x="851" y="50867"/>
                    </a:lnTo>
                    <a:lnTo>
                      <a:pt x="7409" y="50867"/>
                    </a:lnTo>
                    <a:lnTo>
                      <a:pt x="7596" y="49871"/>
                    </a:lnTo>
                    <a:lnTo>
                      <a:pt x="7783" y="48771"/>
                    </a:lnTo>
                    <a:lnTo>
                      <a:pt x="7970" y="47568"/>
                    </a:lnTo>
                    <a:lnTo>
                      <a:pt x="8156" y="46260"/>
                    </a:lnTo>
                    <a:lnTo>
                      <a:pt x="8322" y="44911"/>
                    </a:lnTo>
                    <a:lnTo>
                      <a:pt x="8468" y="43479"/>
                    </a:lnTo>
                    <a:lnTo>
                      <a:pt x="8613" y="42026"/>
                    </a:lnTo>
                    <a:lnTo>
                      <a:pt x="8738" y="40532"/>
                    </a:lnTo>
                    <a:lnTo>
                      <a:pt x="8821" y="39038"/>
                    </a:lnTo>
                    <a:lnTo>
                      <a:pt x="8883" y="37543"/>
                    </a:lnTo>
                    <a:lnTo>
                      <a:pt x="8904" y="36049"/>
                    </a:lnTo>
                    <a:lnTo>
                      <a:pt x="8904" y="34596"/>
                    </a:lnTo>
                    <a:lnTo>
                      <a:pt x="8841" y="33164"/>
                    </a:lnTo>
                    <a:lnTo>
                      <a:pt x="8800" y="32480"/>
                    </a:lnTo>
                    <a:lnTo>
                      <a:pt x="8758" y="31815"/>
                    </a:lnTo>
                    <a:lnTo>
                      <a:pt x="8675" y="31172"/>
                    </a:lnTo>
                    <a:lnTo>
                      <a:pt x="8613" y="30529"/>
                    </a:lnTo>
                    <a:lnTo>
                      <a:pt x="8509" y="29927"/>
                    </a:lnTo>
                    <a:lnTo>
                      <a:pt x="8405" y="29325"/>
                    </a:lnTo>
                    <a:lnTo>
                      <a:pt x="9236" y="28204"/>
                    </a:lnTo>
                    <a:lnTo>
                      <a:pt x="10066" y="27021"/>
                    </a:lnTo>
                    <a:lnTo>
                      <a:pt x="10917" y="25797"/>
                    </a:lnTo>
                    <a:lnTo>
                      <a:pt x="11747" y="24510"/>
                    </a:lnTo>
                    <a:lnTo>
                      <a:pt x="12556" y="23203"/>
                    </a:lnTo>
                    <a:lnTo>
                      <a:pt x="13345" y="21874"/>
                    </a:lnTo>
                    <a:lnTo>
                      <a:pt x="14092" y="20525"/>
                    </a:lnTo>
                    <a:lnTo>
                      <a:pt x="14445" y="19861"/>
                    </a:lnTo>
                    <a:lnTo>
                      <a:pt x="14798" y="19197"/>
                    </a:lnTo>
                    <a:lnTo>
                      <a:pt x="15171" y="18429"/>
                    </a:lnTo>
                    <a:lnTo>
                      <a:pt x="15503" y="17661"/>
                    </a:lnTo>
                    <a:lnTo>
                      <a:pt x="15835" y="16914"/>
                    </a:lnTo>
                    <a:lnTo>
                      <a:pt x="16126" y="16188"/>
                    </a:lnTo>
                    <a:lnTo>
                      <a:pt x="16396" y="15462"/>
                    </a:lnTo>
                    <a:lnTo>
                      <a:pt x="16624" y="14735"/>
                    </a:lnTo>
                    <a:lnTo>
                      <a:pt x="16831" y="14030"/>
                    </a:lnTo>
                    <a:lnTo>
                      <a:pt x="16998" y="13345"/>
                    </a:lnTo>
                    <a:lnTo>
                      <a:pt x="14383" y="5064"/>
                    </a:lnTo>
                    <a:lnTo>
                      <a:pt x="12888" y="353"/>
                    </a:lnTo>
                    <a:lnTo>
                      <a:pt x="127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13" name="Google Shape;732;p25">
              <a:extLst>
                <a:ext uri="{FF2B5EF4-FFF2-40B4-BE49-F238E27FC236}">
                  <a16:creationId xmlns:a16="http://schemas.microsoft.com/office/drawing/2014/main" id="{E294D1ED-5172-005C-1A4B-34A6E2DD2312}"/>
                </a:ext>
              </a:extLst>
            </p:cNvPr>
            <p:cNvCxnSpPr/>
            <p:nvPr/>
          </p:nvCxnSpPr>
          <p:spPr>
            <a:xfrm>
              <a:off x="0" y="3163672"/>
              <a:ext cx="1866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TextBox 27">
            <a:extLst>
              <a:ext uri="{FF2B5EF4-FFF2-40B4-BE49-F238E27FC236}">
                <a16:creationId xmlns:a16="http://schemas.microsoft.com/office/drawing/2014/main" id="{A1EB6D53-84FD-E914-6B5B-5E82F3664C8D}"/>
              </a:ext>
            </a:extLst>
          </p:cNvPr>
          <p:cNvSpPr txBox="1"/>
          <p:nvPr/>
        </p:nvSpPr>
        <p:spPr>
          <a:xfrm>
            <a:off x="3922228" y="428015"/>
            <a:ext cx="57361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rgbClr val="00B0F0"/>
                </a:solidFill>
              </a:rPr>
              <a:t>Who are they?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4" name="TextBox 27">
            <a:extLst>
              <a:ext uri="{FF2B5EF4-FFF2-40B4-BE49-F238E27FC236}">
                <a16:creationId xmlns:a16="http://schemas.microsoft.com/office/drawing/2014/main" id="{733C2C23-AC4B-0284-6890-C2A41A178A5A}"/>
              </a:ext>
            </a:extLst>
          </p:cNvPr>
          <p:cNvSpPr txBox="1"/>
          <p:nvPr/>
        </p:nvSpPr>
        <p:spPr>
          <a:xfrm>
            <a:off x="5785790" y="2388032"/>
            <a:ext cx="5977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Tourists and Travelers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  <a:p>
            <a:pPr marL="571500" indent="-571500"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Delivery and Transportation Services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  <a:p>
            <a:pPr marL="571500" indent="-571500"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Ride-sharing peers</a:t>
            </a:r>
          </a:p>
        </p:txBody>
      </p:sp>
    </p:spTree>
    <p:extLst>
      <p:ext uri="{BB962C8B-B14F-4D97-AF65-F5344CB8AC3E}">
        <p14:creationId xmlns:p14="http://schemas.microsoft.com/office/powerpoint/2010/main" val="399324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0F179-F423-3934-457A-A2E0AA0C0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630;p30">
            <a:extLst>
              <a:ext uri="{FF2B5EF4-FFF2-40B4-BE49-F238E27FC236}">
                <a16:creationId xmlns:a16="http://schemas.microsoft.com/office/drawing/2014/main" id="{0CD376E7-C45B-28FC-F947-4E591A57ADE6}"/>
              </a:ext>
            </a:extLst>
          </p:cNvPr>
          <p:cNvGrpSpPr/>
          <p:nvPr/>
        </p:nvGrpSpPr>
        <p:grpSpPr>
          <a:xfrm>
            <a:off x="2774774" y="4526745"/>
            <a:ext cx="6817095" cy="2331255"/>
            <a:chOff x="1650925" y="2306623"/>
            <a:chExt cx="5842149" cy="2836797"/>
          </a:xfrm>
        </p:grpSpPr>
        <p:sp>
          <p:nvSpPr>
            <p:cNvPr id="5" name="Google Shape;631;p30">
              <a:extLst>
                <a:ext uri="{FF2B5EF4-FFF2-40B4-BE49-F238E27FC236}">
                  <a16:creationId xmlns:a16="http://schemas.microsoft.com/office/drawing/2014/main" id="{64D330D4-C61C-BEEB-A0DB-02461AAF77A7}"/>
                </a:ext>
              </a:extLst>
            </p:cNvPr>
            <p:cNvSpPr/>
            <p:nvPr/>
          </p:nvSpPr>
          <p:spPr>
            <a:xfrm>
              <a:off x="1650925" y="2306624"/>
              <a:ext cx="5842149" cy="2836796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632;p30">
              <a:extLst>
                <a:ext uri="{FF2B5EF4-FFF2-40B4-BE49-F238E27FC236}">
                  <a16:creationId xmlns:a16="http://schemas.microsoft.com/office/drawing/2014/main" id="{C96F20C6-A2AC-C3D2-8CE7-D8414DFAE22D}"/>
                </a:ext>
              </a:extLst>
            </p:cNvPr>
            <p:cNvSpPr/>
            <p:nvPr/>
          </p:nvSpPr>
          <p:spPr>
            <a:xfrm>
              <a:off x="4843300" y="2306623"/>
              <a:ext cx="1973631" cy="2836796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1" y="1"/>
                  </a:moveTo>
                  <a:lnTo>
                    <a:pt x="64759" y="90524"/>
                  </a:lnTo>
                  <a:lnTo>
                    <a:pt x="70962" y="9052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3;p30">
              <a:extLst>
                <a:ext uri="{FF2B5EF4-FFF2-40B4-BE49-F238E27FC236}">
                  <a16:creationId xmlns:a16="http://schemas.microsoft.com/office/drawing/2014/main" id="{AF4B4356-B77B-1AA8-5D75-15F7A7487211}"/>
                </a:ext>
              </a:extLst>
            </p:cNvPr>
            <p:cNvSpPr/>
            <p:nvPr/>
          </p:nvSpPr>
          <p:spPr>
            <a:xfrm>
              <a:off x="2327125" y="2306623"/>
              <a:ext cx="1973631" cy="2836796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70628" y="1"/>
                  </a:moveTo>
                  <a:lnTo>
                    <a:pt x="0" y="90524"/>
                  </a:lnTo>
                  <a:lnTo>
                    <a:pt x="6204" y="90524"/>
                  </a:lnTo>
                  <a:lnTo>
                    <a:pt x="70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634;p30">
              <a:extLst>
                <a:ext uri="{FF2B5EF4-FFF2-40B4-BE49-F238E27FC236}">
                  <a16:creationId xmlns:a16="http://schemas.microsoft.com/office/drawing/2014/main" id="{492B9EC0-6777-D980-6384-0B96570552CB}"/>
                </a:ext>
              </a:extLst>
            </p:cNvPr>
            <p:cNvGrpSpPr/>
            <p:nvPr/>
          </p:nvGrpSpPr>
          <p:grpSpPr>
            <a:xfrm>
              <a:off x="4430982" y="2556991"/>
              <a:ext cx="282125" cy="2583949"/>
              <a:chOff x="4430982" y="2804419"/>
              <a:chExt cx="282125" cy="2336724"/>
            </a:xfrm>
          </p:grpSpPr>
          <p:sp>
            <p:nvSpPr>
              <p:cNvPr id="9" name="Google Shape;635;p30">
                <a:extLst>
                  <a:ext uri="{FF2B5EF4-FFF2-40B4-BE49-F238E27FC236}">
                    <a16:creationId xmlns:a16="http://schemas.microsoft.com/office/drawing/2014/main" id="{1630FFB1-F997-B231-F4D2-A395C35F52AA}"/>
                  </a:ext>
                </a:extLst>
              </p:cNvPr>
              <p:cNvSpPr/>
              <p:nvPr/>
            </p:nvSpPr>
            <p:spPr>
              <a:xfrm>
                <a:off x="4520736" y="3227912"/>
                <a:ext cx="128267" cy="354987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36;p30">
                <a:extLst>
                  <a:ext uri="{FF2B5EF4-FFF2-40B4-BE49-F238E27FC236}">
                    <a16:creationId xmlns:a16="http://schemas.microsoft.com/office/drawing/2014/main" id="{5322CE11-7ED4-FF81-970A-89AD529F9AFD}"/>
                  </a:ext>
                </a:extLst>
              </p:cNvPr>
              <p:cNvSpPr/>
              <p:nvPr/>
            </p:nvSpPr>
            <p:spPr>
              <a:xfrm>
                <a:off x="4430982" y="4517550"/>
                <a:ext cx="282125" cy="623593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37;p30">
                <a:extLst>
                  <a:ext uri="{FF2B5EF4-FFF2-40B4-BE49-F238E27FC236}">
                    <a16:creationId xmlns:a16="http://schemas.microsoft.com/office/drawing/2014/main" id="{E620CEBD-0212-058A-724F-2E6B8CFF6923}"/>
                  </a:ext>
                </a:extLst>
              </p:cNvPr>
              <p:cNvSpPr/>
              <p:nvPr/>
            </p:nvSpPr>
            <p:spPr>
              <a:xfrm>
                <a:off x="4481598" y="3777918"/>
                <a:ext cx="195404" cy="483197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38;p30">
                <a:extLst>
                  <a:ext uri="{FF2B5EF4-FFF2-40B4-BE49-F238E27FC236}">
                    <a16:creationId xmlns:a16="http://schemas.microsoft.com/office/drawing/2014/main" id="{C02107E0-1D4E-600E-9051-6EDB2F9426A3}"/>
                  </a:ext>
                </a:extLst>
              </p:cNvPr>
              <p:cNvSpPr/>
              <p:nvPr/>
            </p:nvSpPr>
            <p:spPr>
              <a:xfrm>
                <a:off x="4551117" y="2804419"/>
                <a:ext cx="76291" cy="252764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" name="TextBox 27">
            <a:extLst>
              <a:ext uri="{FF2B5EF4-FFF2-40B4-BE49-F238E27FC236}">
                <a16:creationId xmlns:a16="http://schemas.microsoft.com/office/drawing/2014/main" id="{6EC893BC-92F7-88CA-C374-C2A30000ADCD}"/>
              </a:ext>
            </a:extLst>
          </p:cNvPr>
          <p:cNvSpPr txBox="1"/>
          <p:nvPr/>
        </p:nvSpPr>
        <p:spPr>
          <a:xfrm>
            <a:off x="1100759" y="189769"/>
            <a:ext cx="99019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“job” are they trying to get done?</a:t>
            </a:r>
            <a:endParaRPr lang="en-US" sz="4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Google Shape;1636;p40">
            <a:extLst>
              <a:ext uri="{FF2B5EF4-FFF2-40B4-BE49-F238E27FC236}">
                <a16:creationId xmlns:a16="http://schemas.microsoft.com/office/drawing/2014/main" id="{4A0CDD78-1352-955A-D9D1-EE90B944D3A4}"/>
              </a:ext>
            </a:extLst>
          </p:cNvPr>
          <p:cNvGrpSpPr/>
          <p:nvPr/>
        </p:nvGrpSpPr>
        <p:grpSpPr>
          <a:xfrm>
            <a:off x="2023473" y="1351033"/>
            <a:ext cx="2886643" cy="4155933"/>
            <a:chOff x="0" y="0"/>
            <a:chExt cx="2114375" cy="3293950"/>
          </a:xfrm>
        </p:grpSpPr>
        <p:sp>
          <p:nvSpPr>
            <p:cNvPr id="56" name="Google Shape;1637;p40">
              <a:extLst>
                <a:ext uri="{FF2B5EF4-FFF2-40B4-BE49-F238E27FC236}">
                  <a16:creationId xmlns:a16="http://schemas.microsoft.com/office/drawing/2014/main" id="{3CC355EA-16B8-26C9-7301-7700016B4DED}"/>
                </a:ext>
              </a:extLst>
            </p:cNvPr>
            <p:cNvSpPr/>
            <p:nvPr/>
          </p:nvSpPr>
          <p:spPr>
            <a:xfrm>
              <a:off x="60500" y="463025"/>
              <a:ext cx="1661375" cy="2770675"/>
            </a:xfrm>
            <a:custGeom>
              <a:avLst/>
              <a:gdLst/>
              <a:ahLst/>
              <a:cxnLst/>
              <a:rect l="l" t="t" r="r" b="b"/>
              <a:pathLst>
                <a:path w="66455" h="110827" extrusionOk="0">
                  <a:moveTo>
                    <a:pt x="5618" y="0"/>
                  </a:moveTo>
                  <a:lnTo>
                    <a:pt x="5312" y="24"/>
                  </a:lnTo>
                  <a:lnTo>
                    <a:pt x="5019" y="71"/>
                  </a:lnTo>
                  <a:lnTo>
                    <a:pt x="4725" y="118"/>
                  </a:lnTo>
                  <a:lnTo>
                    <a:pt x="4443" y="188"/>
                  </a:lnTo>
                  <a:lnTo>
                    <a:pt x="4161" y="259"/>
                  </a:lnTo>
                  <a:lnTo>
                    <a:pt x="3879" y="353"/>
                  </a:lnTo>
                  <a:lnTo>
                    <a:pt x="3620" y="458"/>
                  </a:lnTo>
                  <a:lnTo>
                    <a:pt x="3350" y="576"/>
                  </a:lnTo>
                  <a:lnTo>
                    <a:pt x="3091" y="717"/>
                  </a:lnTo>
                  <a:lnTo>
                    <a:pt x="2845" y="858"/>
                  </a:lnTo>
                  <a:lnTo>
                    <a:pt x="2610" y="1011"/>
                  </a:lnTo>
                  <a:lnTo>
                    <a:pt x="2375" y="1175"/>
                  </a:lnTo>
                  <a:lnTo>
                    <a:pt x="2151" y="1351"/>
                  </a:lnTo>
                  <a:lnTo>
                    <a:pt x="1940" y="1539"/>
                  </a:lnTo>
                  <a:lnTo>
                    <a:pt x="1728" y="1728"/>
                  </a:lnTo>
                  <a:lnTo>
                    <a:pt x="1540" y="1939"/>
                  </a:lnTo>
                  <a:lnTo>
                    <a:pt x="1352" y="2151"/>
                  </a:lnTo>
                  <a:lnTo>
                    <a:pt x="1176" y="2374"/>
                  </a:lnTo>
                  <a:lnTo>
                    <a:pt x="1011" y="2609"/>
                  </a:lnTo>
                  <a:lnTo>
                    <a:pt x="859" y="2844"/>
                  </a:lnTo>
                  <a:lnTo>
                    <a:pt x="706" y="3102"/>
                  </a:lnTo>
                  <a:lnTo>
                    <a:pt x="577" y="3349"/>
                  </a:lnTo>
                  <a:lnTo>
                    <a:pt x="459" y="3619"/>
                  </a:lnTo>
                  <a:lnTo>
                    <a:pt x="353" y="3890"/>
                  </a:lnTo>
                  <a:lnTo>
                    <a:pt x="259" y="4160"/>
                  </a:lnTo>
                  <a:lnTo>
                    <a:pt x="177" y="4442"/>
                  </a:lnTo>
                  <a:lnTo>
                    <a:pt x="118" y="4724"/>
                  </a:lnTo>
                  <a:lnTo>
                    <a:pt x="60" y="5018"/>
                  </a:lnTo>
                  <a:lnTo>
                    <a:pt x="24" y="5312"/>
                  </a:lnTo>
                  <a:lnTo>
                    <a:pt x="1" y="5617"/>
                  </a:lnTo>
                  <a:lnTo>
                    <a:pt x="1" y="5923"/>
                  </a:lnTo>
                  <a:lnTo>
                    <a:pt x="1" y="104893"/>
                  </a:lnTo>
                  <a:lnTo>
                    <a:pt x="1" y="105198"/>
                  </a:lnTo>
                  <a:lnTo>
                    <a:pt x="24" y="105504"/>
                  </a:lnTo>
                  <a:lnTo>
                    <a:pt x="60" y="105797"/>
                  </a:lnTo>
                  <a:lnTo>
                    <a:pt x="118" y="106091"/>
                  </a:lnTo>
                  <a:lnTo>
                    <a:pt x="177" y="106373"/>
                  </a:lnTo>
                  <a:lnTo>
                    <a:pt x="259" y="106655"/>
                  </a:lnTo>
                  <a:lnTo>
                    <a:pt x="353" y="106937"/>
                  </a:lnTo>
                  <a:lnTo>
                    <a:pt x="459" y="107208"/>
                  </a:lnTo>
                  <a:lnTo>
                    <a:pt x="577" y="107466"/>
                  </a:lnTo>
                  <a:lnTo>
                    <a:pt x="706" y="107725"/>
                  </a:lnTo>
                  <a:lnTo>
                    <a:pt x="859" y="107971"/>
                  </a:lnTo>
                  <a:lnTo>
                    <a:pt x="1011" y="108206"/>
                  </a:lnTo>
                  <a:lnTo>
                    <a:pt x="1176" y="108441"/>
                  </a:lnTo>
                  <a:lnTo>
                    <a:pt x="1352" y="108665"/>
                  </a:lnTo>
                  <a:lnTo>
                    <a:pt x="1540" y="108888"/>
                  </a:lnTo>
                  <a:lnTo>
                    <a:pt x="1728" y="109088"/>
                  </a:lnTo>
                  <a:lnTo>
                    <a:pt x="1940" y="109288"/>
                  </a:lnTo>
                  <a:lnTo>
                    <a:pt x="2151" y="109476"/>
                  </a:lnTo>
                  <a:lnTo>
                    <a:pt x="2375" y="109652"/>
                  </a:lnTo>
                  <a:lnTo>
                    <a:pt x="2610" y="109816"/>
                  </a:lnTo>
                  <a:lnTo>
                    <a:pt x="2845" y="109969"/>
                  </a:lnTo>
                  <a:lnTo>
                    <a:pt x="3091" y="110110"/>
                  </a:lnTo>
                  <a:lnTo>
                    <a:pt x="3350" y="110239"/>
                  </a:lnTo>
                  <a:lnTo>
                    <a:pt x="3620" y="110357"/>
                  </a:lnTo>
                  <a:lnTo>
                    <a:pt x="3879" y="110463"/>
                  </a:lnTo>
                  <a:lnTo>
                    <a:pt x="4161" y="110557"/>
                  </a:lnTo>
                  <a:lnTo>
                    <a:pt x="4443" y="110639"/>
                  </a:lnTo>
                  <a:lnTo>
                    <a:pt x="4725" y="110709"/>
                  </a:lnTo>
                  <a:lnTo>
                    <a:pt x="5019" y="110756"/>
                  </a:lnTo>
                  <a:lnTo>
                    <a:pt x="5312" y="110792"/>
                  </a:lnTo>
                  <a:lnTo>
                    <a:pt x="5618" y="110815"/>
                  </a:lnTo>
                  <a:lnTo>
                    <a:pt x="5923" y="110827"/>
                  </a:lnTo>
                  <a:lnTo>
                    <a:pt x="60532" y="110827"/>
                  </a:lnTo>
                  <a:lnTo>
                    <a:pt x="60837" y="110815"/>
                  </a:lnTo>
                  <a:lnTo>
                    <a:pt x="61131" y="110792"/>
                  </a:lnTo>
                  <a:lnTo>
                    <a:pt x="61437" y="110756"/>
                  </a:lnTo>
                  <a:lnTo>
                    <a:pt x="61719" y="110709"/>
                  </a:lnTo>
                  <a:lnTo>
                    <a:pt x="62013" y="110639"/>
                  </a:lnTo>
                  <a:lnTo>
                    <a:pt x="62295" y="110557"/>
                  </a:lnTo>
                  <a:lnTo>
                    <a:pt x="62565" y="110463"/>
                  </a:lnTo>
                  <a:lnTo>
                    <a:pt x="62835" y="110357"/>
                  </a:lnTo>
                  <a:lnTo>
                    <a:pt x="63094" y="110239"/>
                  </a:lnTo>
                  <a:lnTo>
                    <a:pt x="63352" y="110110"/>
                  </a:lnTo>
                  <a:lnTo>
                    <a:pt x="63599" y="109969"/>
                  </a:lnTo>
                  <a:lnTo>
                    <a:pt x="63846" y="109816"/>
                  </a:lnTo>
                  <a:lnTo>
                    <a:pt x="64081" y="109652"/>
                  </a:lnTo>
                  <a:lnTo>
                    <a:pt x="64304" y="109476"/>
                  </a:lnTo>
                  <a:lnTo>
                    <a:pt x="64516" y="109288"/>
                  </a:lnTo>
                  <a:lnTo>
                    <a:pt x="64715" y="109088"/>
                  </a:lnTo>
                  <a:lnTo>
                    <a:pt x="64915" y="108888"/>
                  </a:lnTo>
                  <a:lnTo>
                    <a:pt x="65103" y="108665"/>
                  </a:lnTo>
                  <a:lnTo>
                    <a:pt x="65279" y="108441"/>
                  </a:lnTo>
                  <a:lnTo>
                    <a:pt x="65444" y="108206"/>
                  </a:lnTo>
                  <a:lnTo>
                    <a:pt x="65597" y="107971"/>
                  </a:lnTo>
                  <a:lnTo>
                    <a:pt x="65738" y="107725"/>
                  </a:lnTo>
                  <a:lnTo>
                    <a:pt x="65867" y="107466"/>
                  </a:lnTo>
                  <a:lnTo>
                    <a:pt x="65984" y="107208"/>
                  </a:lnTo>
                  <a:lnTo>
                    <a:pt x="66102" y="106937"/>
                  </a:lnTo>
                  <a:lnTo>
                    <a:pt x="66184" y="106655"/>
                  </a:lnTo>
                  <a:lnTo>
                    <a:pt x="66267" y="106373"/>
                  </a:lnTo>
                  <a:lnTo>
                    <a:pt x="66337" y="106091"/>
                  </a:lnTo>
                  <a:lnTo>
                    <a:pt x="66384" y="105797"/>
                  </a:lnTo>
                  <a:lnTo>
                    <a:pt x="66431" y="105504"/>
                  </a:lnTo>
                  <a:lnTo>
                    <a:pt x="66443" y="105198"/>
                  </a:lnTo>
                  <a:lnTo>
                    <a:pt x="66455" y="104893"/>
                  </a:lnTo>
                  <a:lnTo>
                    <a:pt x="66455" y="5923"/>
                  </a:lnTo>
                  <a:lnTo>
                    <a:pt x="66443" y="5617"/>
                  </a:lnTo>
                  <a:lnTo>
                    <a:pt x="66431" y="5312"/>
                  </a:lnTo>
                  <a:lnTo>
                    <a:pt x="66384" y="5018"/>
                  </a:lnTo>
                  <a:lnTo>
                    <a:pt x="66337" y="4724"/>
                  </a:lnTo>
                  <a:lnTo>
                    <a:pt x="66267" y="4442"/>
                  </a:lnTo>
                  <a:lnTo>
                    <a:pt x="66184" y="4160"/>
                  </a:lnTo>
                  <a:lnTo>
                    <a:pt x="66102" y="3890"/>
                  </a:lnTo>
                  <a:lnTo>
                    <a:pt x="65984" y="3619"/>
                  </a:lnTo>
                  <a:lnTo>
                    <a:pt x="65867" y="3349"/>
                  </a:lnTo>
                  <a:lnTo>
                    <a:pt x="65738" y="3102"/>
                  </a:lnTo>
                  <a:lnTo>
                    <a:pt x="65597" y="2844"/>
                  </a:lnTo>
                  <a:lnTo>
                    <a:pt x="65444" y="2609"/>
                  </a:lnTo>
                  <a:lnTo>
                    <a:pt x="65279" y="2374"/>
                  </a:lnTo>
                  <a:lnTo>
                    <a:pt x="65103" y="2151"/>
                  </a:lnTo>
                  <a:lnTo>
                    <a:pt x="64915" y="1939"/>
                  </a:lnTo>
                  <a:lnTo>
                    <a:pt x="64715" y="1728"/>
                  </a:lnTo>
                  <a:lnTo>
                    <a:pt x="64516" y="1539"/>
                  </a:lnTo>
                  <a:lnTo>
                    <a:pt x="64304" y="1351"/>
                  </a:lnTo>
                  <a:lnTo>
                    <a:pt x="64081" y="1175"/>
                  </a:lnTo>
                  <a:lnTo>
                    <a:pt x="63846" y="1011"/>
                  </a:lnTo>
                  <a:lnTo>
                    <a:pt x="63599" y="858"/>
                  </a:lnTo>
                  <a:lnTo>
                    <a:pt x="63352" y="717"/>
                  </a:lnTo>
                  <a:lnTo>
                    <a:pt x="63094" y="576"/>
                  </a:lnTo>
                  <a:lnTo>
                    <a:pt x="62835" y="458"/>
                  </a:lnTo>
                  <a:lnTo>
                    <a:pt x="62565" y="353"/>
                  </a:lnTo>
                  <a:lnTo>
                    <a:pt x="62295" y="259"/>
                  </a:lnTo>
                  <a:lnTo>
                    <a:pt x="62013" y="188"/>
                  </a:lnTo>
                  <a:lnTo>
                    <a:pt x="61719" y="118"/>
                  </a:lnTo>
                  <a:lnTo>
                    <a:pt x="61437" y="71"/>
                  </a:lnTo>
                  <a:lnTo>
                    <a:pt x="61131" y="24"/>
                  </a:lnTo>
                  <a:lnTo>
                    <a:pt x="60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57" name="Google Shape;1638;p40">
              <a:extLst>
                <a:ext uri="{FF2B5EF4-FFF2-40B4-BE49-F238E27FC236}">
                  <a16:creationId xmlns:a16="http://schemas.microsoft.com/office/drawing/2014/main" id="{07446BA7-0255-25C2-87CD-7F3E227981AA}"/>
                </a:ext>
              </a:extLst>
            </p:cNvPr>
            <p:cNvSpPr/>
            <p:nvPr/>
          </p:nvSpPr>
          <p:spPr>
            <a:xfrm>
              <a:off x="60500" y="2913475"/>
              <a:ext cx="1661375" cy="320225"/>
            </a:xfrm>
            <a:custGeom>
              <a:avLst/>
              <a:gdLst/>
              <a:ahLst/>
              <a:cxnLst/>
              <a:rect l="l" t="t" r="r" b="b"/>
              <a:pathLst>
                <a:path w="66455" h="12809" extrusionOk="0">
                  <a:moveTo>
                    <a:pt x="1" y="0"/>
                  </a:moveTo>
                  <a:lnTo>
                    <a:pt x="1" y="12809"/>
                  </a:lnTo>
                  <a:lnTo>
                    <a:pt x="66455" y="12809"/>
                  </a:lnTo>
                  <a:lnTo>
                    <a:pt x="664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58" name="Google Shape;1639;p40">
              <a:extLst>
                <a:ext uri="{FF2B5EF4-FFF2-40B4-BE49-F238E27FC236}">
                  <a16:creationId xmlns:a16="http://schemas.microsoft.com/office/drawing/2014/main" id="{F343350B-57E2-50CB-2BFC-35E01C289AE3}"/>
                </a:ext>
              </a:extLst>
            </p:cNvPr>
            <p:cNvSpPr/>
            <p:nvPr/>
          </p:nvSpPr>
          <p:spPr>
            <a:xfrm>
              <a:off x="0" y="402500"/>
              <a:ext cx="1782400" cy="2891450"/>
            </a:xfrm>
            <a:custGeom>
              <a:avLst/>
              <a:gdLst/>
              <a:ahLst/>
              <a:cxnLst/>
              <a:rect l="l" t="t" r="r" b="b"/>
              <a:pathLst>
                <a:path w="71296" h="115658" extrusionOk="0">
                  <a:moveTo>
                    <a:pt x="63257" y="2421"/>
                  </a:moveTo>
                  <a:lnTo>
                    <a:pt x="63551" y="2445"/>
                  </a:lnTo>
                  <a:lnTo>
                    <a:pt x="63857" y="2480"/>
                  </a:lnTo>
                  <a:lnTo>
                    <a:pt x="64139" y="2539"/>
                  </a:lnTo>
                  <a:lnTo>
                    <a:pt x="64433" y="2609"/>
                  </a:lnTo>
                  <a:lnTo>
                    <a:pt x="64715" y="2680"/>
                  </a:lnTo>
                  <a:lnTo>
                    <a:pt x="64985" y="2774"/>
                  </a:lnTo>
                  <a:lnTo>
                    <a:pt x="65255" y="2879"/>
                  </a:lnTo>
                  <a:lnTo>
                    <a:pt x="65514" y="2997"/>
                  </a:lnTo>
                  <a:lnTo>
                    <a:pt x="65772" y="3138"/>
                  </a:lnTo>
                  <a:lnTo>
                    <a:pt x="66019" y="3279"/>
                  </a:lnTo>
                  <a:lnTo>
                    <a:pt x="66266" y="3432"/>
                  </a:lnTo>
                  <a:lnTo>
                    <a:pt x="66501" y="3596"/>
                  </a:lnTo>
                  <a:lnTo>
                    <a:pt x="66724" y="3772"/>
                  </a:lnTo>
                  <a:lnTo>
                    <a:pt x="66936" y="3960"/>
                  </a:lnTo>
                  <a:lnTo>
                    <a:pt x="67135" y="4149"/>
                  </a:lnTo>
                  <a:lnTo>
                    <a:pt x="67335" y="4360"/>
                  </a:lnTo>
                  <a:lnTo>
                    <a:pt x="67523" y="4572"/>
                  </a:lnTo>
                  <a:lnTo>
                    <a:pt x="67699" y="4795"/>
                  </a:lnTo>
                  <a:lnTo>
                    <a:pt x="67864" y="5030"/>
                  </a:lnTo>
                  <a:lnTo>
                    <a:pt x="68017" y="5265"/>
                  </a:lnTo>
                  <a:lnTo>
                    <a:pt x="68158" y="5523"/>
                  </a:lnTo>
                  <a:lnTo>
                    <a:pt x="68287" y="5770"/>
                  </a:lnTo>
                  <a:lnTo>
                    <a:pt x="68404" y="6040"/>
                  </a:lnTo>
                  <a:lnTo>
                    <a:pt x="68522" y="6311"/>
                  </a:lnTo>
                  <a:lnTo>
                    <a:pt x="68604" y="6581"/>
                  </a:lnTo>
                  <a:lnTo>
                    <a:pt x="68687" y="6863"/>
                  </a:lnTo>
                  <a:lnTo>
                    <a:pt x="68757" y="7145"/>
                  </a:lnTo>
                  <a:lnTo>
                    <a:pt x="68804" y="7439"/>
                  </a:lnTo>
                  <a:lnTo>
                    <a:pt x="68851" y="7733"/>
                  </a:lnTo>
                  <a:lnTo>
                    <a:pt x="68863" y="8038"/>
                  </a:lnTo>
                  <a:lnTo>
                    <a:pt x="68875" y="8344"/>
                  </a:lnTo>
                  <a:lnTo>
                    <a:pt x="68875" y="107314"/>
                  </a:lnTo>
                  <a:lnTo>
                    <a:pt x="68863" y="107619"/>
                  </a:lnTo>
                  <a:lnTo>
                    <a:pt x="68851" y="107925"/>
                  </a:lnTo>
                  <a:lnTo>
                    <a:pt x="68804" y="108218"/>
                  </a:lnTo>
                  <a:lnTo>
                    <a:pt x="68757" y="108512"/>
                  </a:lnTo>
                  <a:lnTo>
                    <a:pt x="68687" y="108794"/>
                  </a:lnTo>
                  <a:lnTo>
                    <a:pt x="68604" y="109076"/>
                  </a:lnTo>
                  <a:lnTo>
                    <a:pt x="68522" y="109358"/>
                  </a:lnTo>
                  <a:lnTo>
                    <a:pt x="68404" y="109629"/>
                  </a:lnTo>
                  <a:lnTo>
                    <a:pt x="68287" y="109887"/>
                  </a:lnTo>
                  <a:lnTo>
                    <a:pt x="68158" y="110146"/>
                  </a:lnTo>
                  <a:lnTo>
                    <a:pt x="68017" y="110392"/>
                  </a:lnTo>
                  <a:lnTo>
                    <a:pt x="67864" y="110627"/>
                  </a:lnTo>
                  <a:lnTo>
                    <a:pt x="67699" y="110862"/>
                  </a:lnTo>
                  <a:lnTo>
                    <a:pt x="67523" y="111086"/>
                  </a:lnTo>
                  <a:lnTo>
                    <a:pt x="67335" y="111309"/>
                  </a:lnTo>
                  <a:lnTo>
                    <a:pt x="67135" y="111509"/>
                  </a:lnTo>
                  <a:lnTo>
                    <a:pt x="66936" y="111709"/>
                  </a:lnTo>
                  <a:lnTo>
                    <a:pt x="66724" y="111897"/>
                  </a:lnTo>
                  <a:lnTo>
                    <a:pt x="66501" y="112073"/>
                  </a:lnTo>
                  <a:lnTo>
                    <a:pt x="66266" y="112237"/>
                  </a:lnTo>
                  <a:lnTo>
                    <a:pt x="66019" y="112390"/>
                  </a:lnTo>
                  <a:lnTo>
                    <a:pt x="65772" y="112531"/>
                  </a:lnTo>
                  <a:lnTo>
                    <a:pt x="65514" y="112660"/>
                  </a:lnTo>
                  <a:lnTo>
                    <a:pt x="65255" y="112778"/>
                  </a:lnTo>
                  <a:lnTo>
                    <a:pt x="64985" y="112884"/>
                  </a:lnTo>
                  <a:lnTo>
                    <a:pt x="64715" y="112978"/>
                  </a:lnTo>
                  <a:lnTo>
                    <a:pt x="64433" y="113060"/>
                  </a:lnTo>
                  <a:lnTo>
                    <a:pt x="64139" y="113130"/>
                  </a:lnTo>
                  <a:lnTo>
                    <a:pt x="63857" y="113177"/>
                  </a:lnTo>
                  <a:lnTo>
                    <a:pt x="63551" y="113213"/>
                  </a:lnTo>
                  <a:lnTo>
                    <a:pt x="63257" y="113236"/>
                  </a:lnTo>
                  <a:lnTo>
                    <a:pt x="62952" y="113248"/>
                  </a:lnTo>
                  <a:lnTo>
                    <a:pt x="8343" y="113248"/>
                  </a:lnTo>
                  <a:lnTo>
                    <a:pt x="8038" y="113236"/>
                  </a:lnTo>
                  <a:lnTo>
                    <a:pt x="7732" y="113213"/>
                  </a:lnTo>
                  <a:lnTo>
                    <a:pt x="7439" y="113177"/>
                  </a:lnTo>
                  <a:lnTo>
                    <a:pt x="7145" y="113130"/>
                  </a:lnTo>
                  <a:lnTo>
                    <a:pt x="6863" y="113060"/>
                  </a:lnTo>
                  <a:lnTo>
                    <a:pt x="6581" y="112978"/>
                  </a:lnTo>
                  <a:lnTo>
                    <a:pt x="6299" y="112884"/>
                  </a:lnTo>
                  <a:lnTo>
                    <a:pt x="6040" y="112778"/>
                  </a:lnTo>
                  <a:lnTo>
                    <a:pt x="5770" y="112660"/>
                  </a:lnTo>
                  <a:lnTo>
                    <a:pt x="5511" y="112531"/>
                  </a:lnTo>
                  <a:lnTo>
                    <a:pt x="5265" y="112390"/>
                  </a:lnTo>
                  <a:lnTo>
                    <a:pt x="5030" y="112237"/>
                  </a:lnTo>
                  <a:lnTo>
                    <a:pt x="4795" y="112073"/>
                  </a:lnTo>
                  <a:lnTo>
                    <a:pt x="4571" y="111897"/>
                  </a:lnTo>
                  <a:lnTo>
                    <a:pt x="4360" y="111709"/>
                  </a:lnTo>
                  <a:lnTo>
                    <a:pt x="4148" y="111509"/>
                  </a:lnTo>
                  <a:lnTo>
                    <a:pt x="3960" y="111309"/>
                  </a:lnTo>
                  <a:lnTo>
                    <a:pt x="3772" y="111086"/>
                  </a:lnTo>
                  <a:lnTo>
                    <a:pt x="3596" y="110862"/>
                  </a:lnTo>
                  <a:lnTo>
                    <a:pt x="3431" y="110627"/>
                  </a:lnTo>
                  <a:lnTo>
                    <a:pt x="3279" y="110392"/>
                  </a:lnTo>
                  <a:lnTo>
                    <a:pt x="3126" y="110146"/>
                  </a:lnTo>
                  <a:lnTo>
                    <a:pt x="2997" y="109887"/>
                  </a:lnTo>
                  <a:lnTo>
                    <a:pt x="2879" y="109629"/>
                  </a:lnTo>
                  <a:lnTo>
                    <a:pt x="2773" y="109358"/>
                  </a:lnTo>
                  <a:lnTo>
                    <a:pt x="2679" y="109076"/>
                  </a:lnTo>
                  <a:lnTo>
                    <a:pt x="2597" y="108794"/>
                  </a:lnTo>
                  <a:lnTo>
                    <a:pt x="2538" y="108512"/>
                  </a:lnTo>
                  <a:lnTo>
                    <a:pt x="2480" y="108218"/>
                  </a:lnTo>
                  <a:lnTo>
                    <a:pt x="2444" y="107925"/>
                  </a:lnTo>
                  <a:lnTo>
                    <a:pt x="2421" y="107619"/>
                  </a:lnTo>
                  <a:lnTo>
                    <a:pt x="2421" y="107314"/>
                  </a:lnTo>
                  <a:lnTo>
                    <a:pt x="2421" y="8344"/>
                  </a:lnTo>
                  <a:lnTo>
                    <a:pt x="2421" y="8038"/>
                  </a:lnTo>
                  <a:lnTo>
                    <a:pt x="2444" y="7733"/>
                  </a:lnTo>
                  <a:lnTo>
                    <a:pt x="2480" y="7439"/>
                  </a:lnTo>
                  <a:lnTo>
                    <a:pt x="2538" y="7145"/>
                  </a:lnTo>
                  <a:lnTo>
                    <a:pt x="2597" y="6863"/>
                  </a:lnTo>
                  <a:lnTo>
                    <a:pt x="2679" y="6581"/>
                  </a:lnTo>
                  <a:lnTo>
                    <a:pt x="2773" y="6311"/>
                  </a:lnTo>
                  <a:lnTo>
                    <a:pt x="2879" y="6040"/>
                  </a:lnTo>
                  <a:lnTo>
                    <a:pt x="2997" y="5770"/>
                  </a:lnTo>
                  <a:lnTo>
                    <a:pt x="3126" y="5523"/>
                  </a:lnTo>
                  <a:lnTo>
                    <a:pt x="3279" y="5265"/>
                  </a:lnTo>
                  <a:lnTo>
                    <a:pt x="3431" y="5030"/>
                  </a:lnTo>
                  <a:lnTo>
                    <a:pt x="3596" y="4795"/>
                  </a:lnTo>
                  <a:lnTo>
                    <a:pt x="3772" y="4572"/>
                  </a:lnTo>
                  <a:lnTo>
                    <a:pt x="3960" y="4360"/>
                  </a:lnTo>
                  <a:lnTo>
                    <a:pt x="4148" y="4149"/>
                  </a:lnTo>
                  <a:lnTo>
                    <a:pt x="4360" y="3960"/>
                  </a:lnTo>
                  <a:lnTo>
                    <a:pt x="4571" y="3772"/>
                  </a:lnTo>
                  <a:lnTo>
                    <a:pt x="4795" y="3596"/>
                  </a:lnTo>
                  <a:lnTo>
                    <a:pt x="5030" y="3432"/>
                  </a:lnTo>
                  <a:lnTo>
                    <a:pt x="5265" y="3279"/>
                  </a:lnTo>
                  <a:lnTo>
                    <a:pt x="5511" y="3138"/>
                  </a:lnTo>
                  <a:lnTo>
                    <a:pt x="5770" y="2997"/>
                  </a:lnTo>
                  <a:lnTo>
                    <a:pt x="6040" y="2879"/>
                  </a:lnTo>
                  <a:lnTo>
                    <a:pt x="6299" y="2774"/>
                  </a:lnTo>
                  <a:lnTo>
                    <a:pt x="6581" y="2680"/>
                  </a:lnTo>
                  <a:lnTo>
                    <a:pt x="6863" y="2609"/>
                  </a:lnTo>
                  <a:lnTo>
                    <a:pt x="7145" y="2539"/>
                  </a:lnTo>
                  <a:lnTo>
                    <a:pt x="7439" y="2480"/>
                  </a:lnTo>
                  <a:lnTo>
                    <a:pt x="7732" y="2445"/>
                  </a:lnTo>
                  <a:lnTo>
                    <a:pt x="8038" y="2421"/>
                  </a:lnTo>
                  <a:close/>
                  <a:moveTo>
                    <a:pt x="8343" y="0"/>
                  </a:moveTo>
                  <a:lnTo>
                    <a:pt x="7920" y="12"/>
                  </a:lnTo>
                  <a:lnTo>
                    <a:pt x="7509" y="47"/>
                  </a:lnTo>
                  <a:lnTo>
                    <a:pt x="7086" y="94"/>
                  </a:lnTo>
                  <a:lnTo>
                    <a:pt x="6687" y="165"/>
                  </a:lnTo>
                  <a:lnTo>
                    <a:pt x="6275" y="259"/>
                  </a:lnTo>
                  <a:lnTo>
                    <a:pt x="5876" y="376"/>
                  </a:lnTo>
                  <a:lnTo>
                    <a:pt x="5488" y="506"/>
                  </a:lnTo>
                  <a:lnTo>
                    <a:pt x="5088" y="658"/>
                  </a:lnTo>
                  <a:lnTo>
                    <a:pt x="4724" y="823"/>
                  </a:lnTo>
                  <a:lnTo>
                    <a:pt x="4371" y="1011"/>
                  </a:lnTo>
                  <a:lnTo>
                    <a:pt x="4019" y="1211"/>
                  </a:lnTo>
                  <a:lnTo>
                    <a:pt x="3678" y="1422"/>
                  </a:lnTo>
                  <a:lnTo>
                    <a:pt x="3361" y="1657"/>
                  </a:lnTo>
                  <a:lnTo>
                    <a:pt x="3044" y="1904"/>
                  </a:lnTo>
                  <a:lnTo>
                    <a:pt x="2738" y="2163"/>
                  </a:lnTo>
                  <a:lnTo>
                    <a:pt x="2444" y="2445"/>
                  </a:lnTo>
                  <a:lnTo>
                    <a:pt x="2162" y="2738"/>
                  </a:lnTo>
                  <a:lnTo>
                    <a:pt x="1904" y="3044"/>
                  </a:lnTo>
                  <a:lnTo>
                    <a:pt x="1645" y="3361"/>
                  </a:lnTo>
                  <a:lnTo>
                    <a:pt x="1422" y="3678"/>
                  </a:lnTo>
                  <a:lnTo>
                    <a:pt x="1199" y="4019"/>
                  </a:lnTo>
                  <a:lnTo>
                    <a:pt x="999" y="4372"/>
                  </a:lnTo>
                  <a:lnTo>
                    <a:pt x="823" y="4724"/>
                  </a:lnTo>
                  <a:lnTo>
                    <a:pt x="658" y="5100"/>
                  </a:lnTo>
                  <a:lnTo>
                    <a:pt x="505" y="5488"/>
                  </a:lnTo>
                  <a:lnTo>
                    <a:pt x="364" y="5876"/>
                  </a:lnTo>
                  <a:lnTo>
                    <a:pt x="259" y="6275"/>
                  </a:lnTo>
                  <a:lnTo>
                    <a:pt x="165" y="6687"/>
                  </a:lnTo>
                  <a:lnTo>
                    <a:pt x="94" y="7098"/>
                  </a:lnTo>
                  <a:lnTo>
                    <a:pt x="35" y="7509"/>
                  </a:lnTo>
                  <a:lnTo>
                    <a:pt x="12" y="7921"/>
                  </a:lnTo>
                  <a:lnTo>
                    <a:pt x="0" y="8344"/>
                  </a:lnTo>
                  <a:lnTo>
                    <a:pt x="0" y="107314"/>
                  </a:lnTo>
                  <a:lnTo>
                    <a:pt x="12" y="107737"/>
                  </a:lnTo>
                  <a:lnTo>
                    <a:pt x="35" y="108160"/>
                  </a:lnTo>
                  <a:lnTo>
                    <a:pt x="94" y="108571"/>
                  </a:lnTo>
                  <a:lnTo>
                    <a:pt x="165" y="108982"/>
                  </a:lnTo>
                  <a:lnTo>
                    <a:pt x="259" y="109382"/>
                  </a:lnTo>
                  <a:lnTo>
                    <a:pt x="364" y="109781"/>
                  </a:lnTo>
                  <a:lnTo>
                    <a:pt x="505" y="110181"/>
                  </a:lnTo>
                  <a:lnTo>
                    <a:pt x="658" y="110569"/>
                  </a:lnTo>
                  <a:lnTo>
                    <a:pt x="823" y="110933"/>
                  </a:lnTo>
                  <a:lnTo>
                    <a:pt x="999" y="111297"/>
                  </a:lnTo>
                  <a:lnTo>
                    <a:pt x="1199" y="111638"/>
                  </a:lnTo>
                  <a:lnTo>
                    <a:pt x="1422" y="111979"/>
                  </a:lnTo>
                  <a:lnTo>
                    <a:pt x="1645" y="112308"/>
                  </a:lnTo>
                  <a:lnTo>
                    <a:pt x="1904" y="112625"/>
                  </a:lnTo>
                  <a:lnTo>
                    <a:pt x="2162" y="112931"/>
                  </a:lnTo>
                  <a:lnTo>
                    <a:pt x="2444" y="113225"/>
                  </a:lnTo>
                  <a:lnTo>
                    <a:pt x="2738" y="113495"/>
                  </a:lnTo>
                  <a:lnTo>
                    <a:pt x="3044" y="113765"/>
                  </a:lnTo>
                  <a:lnTo>
                    <a:pt x="3361" y="114012"/>
                  </a:lnTo>
                  <a:lnTo>
                    <a:pt x="3678" y="114247"/>
                  </a:lnTo>
                  <a:lnTo>
                    <a:pt x="4019" y="114458"/>
                  </a:lnTo>
                  <a:lnTo>
                    <a:pt x="4371" y="114658"/>
                  </a:lnTo>
                  <a:lnTo>
                    <a:pt x="4724" y="114834"/>
                  </a:lnTo>
                  <a:lnTo>
                    <a:pt x="5088" y="115011"/>
                  </a:lnTo>
                  <a:lnTo>
                    <a:pt x="5488" y="115163"/>
                  </a:lnTo>
                  <a:lnTo>
                    <a:pt x="5876" y="115293"/>
                  </a:lnTo>
                  <a:lnTo>
                    <a:pt x="6275" y="115410"/>
                  </a:lnTo>
                  <a:lnTo>
                    <a:pt x="6687" y="115493"/>
                  </a:lnTo>
                  <a:lnTo>
                    <a:pt x="7086" y="115575"/>
                  </a:lnTo>
                  <a:lnTo>
                    <a:pt x="7509" y="115622"/>
                  </a:lnTo>
                  <a:lnTo>
                    <a:pt x="7920" y="115657"/>
                  </a:lnTo>
                  <a:lnTo>
                    <a:pt x="63375" y="115657"/>
                  </a:lnTo>
                  <a:lnTo>
                    <a:pt x="63786" y="115622"/>
                  </a:lnTo>
                  <a:lnTo>
                    <a:pt x="64198" y="115575"/>
                  </a:lnTo>
                  <a:lnTo>
                    <a:pt x="64609" y="115493"/>
                  </a:lnTo>
                  <a:lnTo>
                    <a:pt x="65008" y="115410"/>
                  </a:lnTo>
                  <a:lnTo>
                    <a:pt x="65420" y="115293"/>
                  </a:lnTo>
                  <a:lnTo>
                    <a:pt x="65807" y="115163"/>
                  </a:lnTo>
                  <a:lnTo>
                    <a:pt x="66195" y="115011"/>
                  </a:lnTo>
                  <a:lnTo>
                    <a:pt x="66571" y="114834"/>
                  </a:lnTo>
                  <a:lnTo>
                    <a:pt x="66924" y="114658"/>
                  </a:lnTo>
                  <a:lnTo>
                    <a:pt x="67276" y="114458"/>
                  </a:lnTo>
                  <a:lnTo>
                    <a:pt x="67605" y="114247"/>
                  </a:lnTo>
                  <a:lnTo>
                    <a:pt x="67934" y="114012"/>
                  </a:lnTo>
                  <a:lnTo>
                    <a:pt x="68252" y="113765"/>
                  </a:lnTo>
                  <a:lnTo>
                    <a:pt x="68557" y="113495"/>
                  </a:lnTo>
                  <a:lnTo>
                    <a:pt x="68851" y="113225"/>
                  </a:lnTo>
                  <a:lnTo>
                    <a:pt x="69133" y="112931"/>
                  </a:lnTo>
                  <a:lnTo>
                    <a:pt x="69392" y="112625"/>
                  </a:lnTo>
                  <a:lnTo>
                    <a:pt x="69638" y="112308"/>
                  </a:lnTo>
                  <a:lnTo>
                    <a:pt x="69873" y="111979"/>
                  </a:lnTo>
                  <a:lnTo>
                    <a:pt x="70085" y="111638"/>
                  </a:lnTo>
                  <a:lnTo>
                    <a:pt x="70285" y="111297"/>
                  </a:lnTo>
                  <a:lnTo>
                    <a:pt x="70473" y="110933"/>
                  </a:lnTo>
                  <a:lnTo>
                    <a:pt x="70637" y="110569"/>
                  </a:lnTo>
                  <a:lnTo>
                    <a:pt x="70790" y="110181"/>
                  </a:lnTo>
                  <a:lnTo>
                    <a:pt x="70919" y="109781"/>
                  </a:lnTo>
                  <a:lnTo>
                    <a:pt x="71037" y="109382"/>
                  </a:lnTo>
                  <a:lnTo>
                    <a:pt x="71131" y="108982"/>
                  </a:lnTo>
                  <a:lnTo>
                    <a:pt x="71201" y="108571"/>
                  </a:lnTo>
                  <a:lnTo>
                    <a:pt x="71248" y="108160"/>
                  </a:lnTo>
                  <a:lnTo>
                    <a:pt x="71284" y="107737"/>
                  </a:lnTo>
                  <a:lnTo>
                    <a:pt x="71295" y="107314"/>
                  </a:lnTo>
                  <a:lnTo>
                    <a:pt x="71295" y="8344"/>
                  </a:lnTo>
                  <a:lnTo>
                    <a:pt x="71284" y="7921"/>
                  </a:lnTo>
                  <a:lnTo>
                    <a:pt x="71248" y="7509"/>
                  </a:lnTo>
                  <a:lnTo>
                    <a:pt x="71201" y="7098"/>
                  </a:lnTo>
                  <a:lnTo>
                    <a:pt x="71131" y="6687"/>
                  </a:lnTo>
                  <a:lnTo>
                    <a:pt x="71037" y="6275"/>
                  </a:lnTo>
                  <a:lnTo>
                    <a:pt x="70919" y="5876"/>
                  </a:lnTo>
                  <a:lnTo>
                    <a:pt x="70790" y="5488"/>
                  </a:lnTo>
                  <a:lnTo>
                    <a:pt x="70637" y="5100"/>
                  </a:lnTo>
                  <a:lnTo>
                    <a:pt x="70473" y="4724"/>
                  </a:lnTo>
                  <a:lnTo>
                    <a:pt x="70285" y="4372"/>
                  </a:lnTo>
                  <a:lnTo>
                    <a:pt x="70085" y="4019"/>
                  </a:lnTo>
                  <a:lnTo>
                    <a:pt x="69873" y="3678"/>
                  </a:lnTo>
                  <a:lnTo>
                    <a:pt x="69638" y="3361"/>
                  </a:lnTo>
                  <a:lnTo>
                    <a:pt x="69392" y="3044"/>
                  </a:lnTo>
                  <a:lnTo>
                    <a:pt x="69133" y="2738"/>
                  </a:lnTo>
                  <a:lnTo>
                    <a:pt x="68851" y="2445"/>
                  </a:lnTo>
                  <a:lnTo>
                    <a:pt x="68557" y="2163"/>
                  </a:lnTo>
                  <a:lnTo>
                    <a:pt x="68252" y="1904"/>
                  </a:lnTo>
                  <a:lnTo>
                    <a:pt x="67934" y="1657"/>
                  </a:lnTo>
                  <a:lnTo>
                    <a:pt x="67605" y="1422"/>
                  </a:lnTo>
                  <a:lnTo>
                    <a:pt x="67276" y="1211"/>
                  </a:lnTo>
                  <a:lnTo>
                    <a:pt x="66924" y="1011"/>
                  </a:lnTo>
                  <a:lnTo>
                    <a:pt x="66571" y="823"/>
                  </a:lnTo>
                  <a:lnTo>
                    <a:pt x="66195" y="658"/>
                  </a:lnTo>
                  <a:lnTo>
                    <a:pt x="65807" y="506"/>
                  </a:lnTo>
                  <a:lnTo>
                    <a:pt x="65420" y="376"/>
                  </a:lnTo>
                  <a:lnTo>
                    <a:pt x="65008" y="259"/>
                  </a:lnTo>
                  <a:lnTo>
                    <a:pt x="64609" y="165"/>
                  </a:lnTo>
                  <a:lnTo>
                    <a:pt x="64198" y="94"/>
                  </a:lnTo>
                  <a:lnTo>
                    <a:pt x="63786" y="47"/>
                  </a:lnTo>
                  <a:lnTo>
                    <a:pt x="63375" y="12"/>
                  </a:lnTo>
                  <a:lnTo>
                    <a:pt x="629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59" name="Google Shape;1640;p40">
              <a:extLst>
                <a:ext uri="{FF2B5EF4-FFF2-40B4-BE49-F238E27FC236}">
                  <a16:creationId xmlns:a16="http://schemas.microsoft.com/office/drawing/2014/main" id="{8905F671-A0C4-15B9-3D6A-1A874E20257B}"/>
                </a:ext>
              </a:extLst>
            </p:cNvPr>
            <p:cNvSpPr/>
            <p:nvPr/>
          </p:nvSpPr>
          <p:spPr>
            <a:xfrm>
              <a:off x="162750" y="1530025"/>
              <a:ext cx="854925" cy="1063525"/>
            </a:xfrm>
            <a:custGeom>
              <a:avLst/>
              <a:gdLst/>
              <a:ahLst/>
              <a:cxnLst/>
              <a:rect l="l" t="t" r="r" b="b"/>
              <a:pathLst>
                <a:path w="34197" h="42541" extrusionOk="0">
                  <a:moveTo>
                    <a:pt x="18203" y="1"/>
                  </a:moveTo>
                  <a:lnTo>
                    <a:pt x="17451" y="24"/>
                  </a:lnTo>
                  <a:lnTo>
                    <a:pt x="16734" y="71"/>
                  </a:lnTo>
                  <a:lnTo>
                    <a:pt x="16029" y="130"/>
                  </a:lnTo>
                  <a:lnTo>
                    <a:pt x="15336" y="201"/>
                  </a:lnTo>
                  <a:lnTo>
                    <a:pt x="14678" y="295"/>
                  </a:lnTo>
                  <a:lnTo>
                    <a:pt x="14020" y="400"/>
                  </a:lnTo>
                  <a:lnTo>
                    <a:pt x="13385" y="518"/>
                  </a:lnTo>
                  <a:lnTo>
                    <a:pt x="12762" y="636"/>
                  </a:lnTo>
                  <a:lnTo>
                    <a:pt x="12151" y="777"/>
                  </a:lnTo>
                  <a:lnTo>
                    <a:pt x="11552" y="918"/>
                  </a:lnTo>
                  <a:lnTo>
                    <a:pt x="10964" y="1070"/>
                  </a:lnTo>
                  <a:lnTo>
                    <a:pt x="9801" y="1388"/>
                  </a:lnTo>
                  <a:lnTo>
                    <a:pt x="8649" y="1717"/>
                  </a:lnTo>
                  <a:lnTo>
                    <a:pt x="7274" y="2128"/>
                  </a:lnTo>
                  <a:lnTo>
                    <a:pt x="6698" y="2304"/>
                  </a:lnTo>
                  <a:lnTo>
                    <a:pt x="6181" y="2480"/>
                  </a:lnTo>
                  <a:lnTo>
                    <a:pt x="5723" y="2669"/>
                  </a:lnTo>
                  <a:lnTo>
                    <a:pt x="5288" y="2857"/>
                  </a:lnTo>
                  <a:lnTo>
                    <a:pt x="5089" y="2951"/>
                  </a:lnTo>
                  <a:lnTo>
                    <a:pt x="4889" y="3056"/>
                  </a:lnTo>
                  <a:lnTo>
                    <a:pt x="4689" y="3174"/>
                  </a:lnTo>
                  <a:lnTo>
                    <a:pt x="4501" y="3291"/>
                  </a:lnTo>
                  <a:lnTo>
                    <a:pt x="4207" y="3479"/>
                  </a:lnTo>
                  <a:lnTo>
                    <a:pt x="3808" y="3773"/>
                  </a:lnTo>
                  <a:lnTo>
                    <a:pt x="3573" y="3961"/>
                  </a:lnTo>
                  <a:lnTo>
                    <a:pt x="3314" y="4173"/>
                  </a:lnTo>
                  <a:lnTo>
                    <a:pt x="3044" y="4408"/>
                  </a:lnTo>
                  <a:lnTo>
                    <a:pt x="2762" y="4666"/>
                  </a:lnTo>
                  <a:lnTo>
                    <a:pt x="2480" y="4960"/>
                  </a:lnTo>
                  <a:lnTo>
                    <a:pt x="2198" y="5277"/>
                  </a:lnTo>
                  <a:lnTo>
                    <a:pt x="1904" y="5618"/>
                  </a:lnTo>
                  <a:lnTo>
                    <a:pt x="1622" y="5982"/>
                  </a:lnTo>
                  <a:lnTo>
                    <a:pt x="1352" y="6382"/>
                  </a:lnTo>
                  <a:lnTo>
                    <a:pt x="1093" y="6805"/>
                  </a:lnTo>
                  <a:lnTo>
                    <a:pt x="976" y="7028"/>
                  </a:lnTo>
                  <a:lnTo>
                    <a:pt x="858" y="7252"/>
                  </a:lnTo>
                  <a:lnTo>
                    <a:pt x="741" y="7487"/>
                  </a:lnTo>
                  <a:lnTo>
                    <a:pt x="635" y="7733"/>
                  </a:lnTo>
                  <a:lnTo>
                    <a:pt x="494" y="8086"/>
                  </a:lnTo>
                  <a:lnTo>
                    <a:pt x="365" y="8450"/>
                  </a:lnTo>
                  <a:lnTo>
                    <a:pt x="259" y="8814"/>
                  </a:lnTo>
                  <a:lnTo>
                    <a:pt x="177" y="9190"/>
                  </a:lnTo>
                  <a:lnTo>
                    <a:pt x="106" y="9567"/>
                  </a:lnTo>
                  <a:lnTo>
                    <a:pt x="47" y="9954"/>
                  </a:lnTo>
                  <a:lnTo>
                    <a:pt x="12" y="10366"/>
                  </a:lnTo>
                  <a:lnTo>
                    <a:pt x="0" y="10789"/>
                  </a:lnTo>
                  <a:lnTo>
                    <a:pt x="0" y="11223"/>
                  </a:lnTo>
                  <a:lnTo>
                    <a:pt x="12" y="11682"/>
                  </a:lnTo>
                  <a:lnTo>
                    <a:pt x="47" y="12152"/>
                  </a:lnTo>
                  <a:lnTo>
                    <a:pt x="106" y="12645"/>
                  </a:lnTo>
                  <a:lnTo>
                    <a:pt x="177" y="13174"/>
                  </a:lnTo>
                  <a:lnTo>
                    <a:pt x="259" y="13715"/>
                  </a:lnTo>
                  <a:lnTo>
                    <a:pt x="365" y="14291"/>
                  </a:lnTo>
                  <a:lnTo>
                    <a:pt x="494" y="14902"/>
                  </a:lnTo>
                  <a:lnTo>
                    <a:pt x="600" y="15407"/>
                  </a:lnTo>
                  <a:lnTo>
                    <a:pt x="717" y="15912"/>
                  </a:lnTo>
                  <a:lnTo>
                    <a:pt x="964" y="16899"/>
                  </a:lnTo>
                  <a:lnTo>
                    <a:pt x="1234" y="17839"/>
                  </a:lnTo>
                  <a:lnTo>
                    <a:pt x="1504" y="18744"/>
                  </a:lnTo>
                  <a:lnTo>
                    <a:pt x="1798" y="19602"/>
                  </a:lnTo>
                  <a:lnTo>
                    <a:pt x="2080" y="20401"/>
                  </a:lnTo>
                  <a:lnTo>
                    <a:pt x="2374" y="21165"/>
                  </a:lnTo>
                  <a:lnTo>
                    <a:pt x="2656" y="21882"/>
                  </a:lnTo>
                  <a:lnTo>
                    <a:pt x="2938" y="22540"/>
                  </a:lnTo>
                  <a:lnTo>
                    <a:pt x="3197" y="23139"/>
                  </a:lnTo>
                  <a:lnTo>
                    <a:pt x="3455" y="23692"/>
                  </a:lnTo>
                  <a:lnTo>
                    <a:pt x="3690" y="24173"/>
                  </a:lnTo>
                  <a:lnTo>
                    <a:pt x="4078" y="24961"/>
                  </a:lnTo>
                  <a:lnTo>
                    <a:pt x="4360" y="25501"/>
                  </a:lnTo>
                  <a:lnTo>
                    <a:pt x="4713" y="26206"/>
                  </a:lnTo>
                  <a:lnTo>
                    <a:pt x="5077" y="26959"/>
                  </a:lnTo>
                  <a:lnTo>
                    <a:pt x="5453" y="27758"/>
                  </a:lnTo>
                  <a:lnTo>
                    <a:pt x="5817" y="28592"/>
                  </a:lnTo>
                  <a:lnTo>
                    <a:pt x="6193" y="29485"/>
                  </a:lnTo>
                  <a:lnTo>
                    <a:pt x="6546" y="30413"/>
                  </a:lnTo>
                  <a:lnTo>
                    <a:pt x="6910" y="31401"/>
                  </a:lnTo>
                  <a:lnTo>
                    <a:pt x="7263" y="32435"/>
                  </a:lnTo>
                  <a:lnTo>
                    <a:pt x="7603" y="33516"/>
                  </a:lnTo>
                  <a:lnTo>
                    <a:pt x="7921" y="34644"/>
                  </a:lnTo>
                  <a:lnTo>
                    <a:pt x="8085" y="35231"/>
                  </a:lnTo>
                  <a:lnTo>
                    <a:pt x="8238" y="35831"/>
                  </a:lnTo>
                  <a:lnTo>
                    <a:pt x="8391" y="36442"/>
                  </a:lnTo>
                  <a:lnTo>
                    <a:pt x="8532" y="37065"/>
                  </a:lnTo>
                  <a:lnTo>
                    <a:pt x="8673" y="37699"/>
                  </a:lnTo>
                  <a:lnTo>
                    <a:pt x="8814" y="38357"/>
                  </a:lnTo>
                  <a:lnTo>
                    <a:pt x="8943" y="39015"/>
                  </a:lnTo>
                  <a:lnTo>
                    <a:pt x="9072" y="39697"/>
                  </a:lnTo>
                  <a:lnTo>
                    <a:pt x="9190" y="40390"/>
                  </a:lnTo>
                  <a:lnTo>
                    <a:pt x="9307" y="41095"/>
                  </a:lnTo>
                  <a:lnTo>
                    <a:pt x="9413" y="41812"/>
                  </a:lnTo>
                  <a:lnTo>
                    <a:pt x="9507" y="42541"/>
                  </a:lnTo>
                  <a:lnTo>
                    <a:pt x="33292" y="42259"/>
                  </a:lnTo>
                  <a:lnTo>
                    <a:pt x="33162" y="41260"/>
                  </a:lnTo>
                  <a:lnTo>
                    <a:pt x="33057" y="40296"/>
                  </a:lnTo>
                  <a:lnTo>
                    <a:pt x="32974" y="39344"/>
                  </a:lnTo>
                  <a:lnTo>
                    <a:pt x="32892" y="38428"/>
                  </a:lnTo>
                  <a:lnTo>
                    <a:pt x="32833" y="37546"/>
                  </a:lnTo>
                  <a:lnTo>
                    <a:pt x="32786" y="36677"/>
                  </a:lnTo>
                  <a:lnTo>
                    <a:pt x="32763" y="35843"/>
                  </a:lnTo>
                  <a:lnTo>
                    <a:pt x="32739" y="35032"/>
                  </a:lnTo>
                  <a:lnTo>
                    <a:pt x="32728" y="34256"/>
                  </a:lnTo>
                  <a:lnTo>
                    <a:pt x="32728" y="33504"/>
                  </a:lnTo>
                  <a:lnTo>
                    <a:pt x="32728" y="32787"/>
                  </a:lnTo>
                  <a:lnTo>
                    <a:pt x="32739" y="32094"/>
                  </a:lnTo>
                  <a:lnTo>
                    <a:pt x="32763" y="31436"/>
                  </a:lnTo>
                  <a:lnTo>
                    <a:pt x="32798" y="30813"/>
                  </a:lnTo>
                  <a:lnTo>
                    <a:pt x="32857" y="29650"/>
                  </a:lnTo>
                  <a:lnTo>
                    <a:pt x="32916" y="28945"/>
                  </a:lnTo>
                  <a:lnTo>
                    <a:pt x="32963" y="28251"/>
                  </a:lnTo>
                  <a:lnTo>
                    <a:pt x="33104" y="26853"/>
                  </a:lnTo>
                  <a:lnTo>
                    <a:pt x="33256" y="25466"/>
                  </a:lnTo>
                  <a:lnTo>
                    <a:pt x="33409" y="24079"/>
                  </a:lnTo>
                  <a:lnTo>
                    <a:pt x="33574" y="22693"/>
                  </a:lnTo>
                  <a:lnTo>
                    <a:pt x="33727" y="21318"/>
                  </a:lnTo>
                  <a:lnTo>
                    <a:pt x="33879" y="19931"/>
                  </a:lnTo>
                  <a:lnTo>
                    <a:pt x="34009" y="18533"/>
                  </a:lnTo>
                  <a:lnTo>
                    <a:pt x="34056" y="17839"/>
                  </a:lnTo>
                  <a:lnTo>
                    <a:pt x="34103" y="17146"/>
                  </a:lnTo>
                  <a:lnTo>
                    <a:pt x="34138" y="16441"/>
                  </a:lnTo>
                  <a:lnTo>
                    <a:pt x="34173" y="15736"/>
                  </a:lnTo>
                  <a:lnTo>
                    <a:pt x="34185" y="15031"/>
                  </a:lnTo>
                  <a:lnTo>
                    <a:pt x="34197" y="14326"/>
                  </a:lnTo>
                  <a:lnTo>
                    <a:pt x="34185" y="13609"/>
                  </a:lnTo>
                  <a:lnTo>
                    <a:pt x="34161" y="12892"/>
                  </a:lnTo>
                  <a:lnTo>
                    <a:pt x="34138" y="12175"/>
                  </a:lnTo>
                  <a:lnTo>
                    <a:pt x="34091" y="11459"/>
                  </a:lnTo>
                  <a:lnTo>
                    <a:pt x="34020" y="10730"/>
                  </a:lnTo>
                  <a:lnTo>
                    <a:pt x="33938" y="9990"/>
                  </a:lnTo>
                  <a:lnTo>
                    <a:pt x="33844" y="9261"/>
                  </a:lnTo>
                  <a:lnTo>
                    <a:pt x="33727" y="8521"/>
                  </a:lnTo>
                  <a:lnTo>
                    <a:pt x="33586" y="7769"/>
                  </a:lnTo>
                  <a:lnTo>
                    <a:pt x="33433" y="7016"/>
                  </a:lnTo>
                  <a:lnTo>
                    <a:pt x="33304" y="6452"/>
                  </a:lnTo>
                  <a:lnTo>
                    <a:pt x="33151" y="5900"/>
                  </a:lnTo>
                  <a:lnTo>
                    <a:pt x="33068" y="5630"/>
                  </a:lnTo>
                  <a:lnTo>
                    <a:pt x="32986" y="5371"/>
                  </a:lnTo>
                  <a:lnTo>
                    <a:pt x="32880" y="5101"/>
                  </a:lnTo>
                  <a:lnTo>
                    <a:pt x="32775" y="4842"/>
                  </a:lnTo>
                  <a:lnTo>
                    <a:pt x="32657" y="4596"/>
                  </a:lnTo>
                  <a:lnTo>
                    <a:pt x="32540" y="4337"/>
                  </a:lnTo>
                  <a:lnTo>
                    <a:pt x="32399" y="4090"/>
                  </a:lnTo>
                  <a:lnTo>
                    <a:pt x="32246" y="3855"/>
                  </a:lnTo>
                  <a:lnTo>
                    <a:pt x="32081" y="3609"/>
                  </a:lnTo>
                  <a:lnTo>
                    <a:pt x="31905" y="3385"/>
                  </a:lnTo>
                  <a:lnTo>
                    <a:pt x="31717" y="3150"/>
                  </a:lnTo>
                  <a:lnTo>
                    <a:pt x="31506" y="2927"/>
                  </a:lnTo>
                  <a:lnTo>
                    <a:pt x="31306" y="2739"/>
                  </a:lnTo>
                  <a:lnTo>
                    <a:pt x="31094" y="2563"/>
                  </a:lnTo>
                  <a:lnTo>
                    <a:pt x="30883" y="2386"/>
                  </a:lnTo>
                  <a:lnTo>
                    <a:pt x="30659" y="2222"/>
                  </a:lnTo>
                  <a:lnTo>
                    <a:pt x="30424" y="2069"/>
                  </a:lnTo>
                  <a:lnTo>
                    <a:pt x="30189" y="1928"/>
                  </a:lnTo>
                  <a:lnTo>
                    <a:pt x="29943" y="1787"/>
                  </a:lnTo>
                  <a:lnTo>
                    <a:pt x="29684" y="1658"/>
                  </a:lnTo>
                  <a:lnTo>
                    <a:pt x="29426" y="1540"/>
                  </a:lnTo>
                  <a:lnTo>
                    <a:pt x="29155" y="1423"/>
                  </a:lnTo>
                  <a:lnTo>
                    <a:pt x="28885" y="1317"/>
                  </a:lnTo>
                  <a:lnTo>
                    <a:pt x="28603" y="1223"/>
                  </a:lnTo>
                  <a:lnTo>
                    <a:pt x="28321" y="1129"/>
                  </a:lnTo>
                  <a:lnTo>
                    <a:pt x="28015" y="1047"/>
                  </a:lnTo>
                  <a:lnTo>
                    <a:pt x="27722" y="965"/>
                  </a:lnTo>
                  <a:lnTo>
                    <a:pt x="27404" y="894"/>
                  </a:lnTo>
                  <a:lnTo>
                    <a:pt x="26770" y="753"/>
                  </a:lnTo>
                  <a:lnTo>
                    <a:pt x="26100" y="636"/>
                  </a:lnTo>
                  <a:lnTo>
                    <a:pt x="25407" y="542"/>
                  </a:lnTo>
                  <a:lnTo>
                    <a:pt x="24690" y="447"/>
                  </a:lnTo>
                  <a:lnTo>
                    <a:pt x="23938" y="365"/>
                  </a:lnTo>
                  <a:lnTo>
                    <a:pt x="23162" y="283"/>
                  </a:lnTo>
                  <a:lnTo>
                    <a:pt x="21540" y="142"/>
                  </a:lnTo>
                  <a:lnTo>
                    <a:pt x="20953" y="95"/>
                  </a:lnTo>
                  <a:lnTo>
                    <a:pt x="20354" y="48"/>
                  </a:lnTo>
                  <a:lnTo>
                    <a:pt x="19695" y="13"/>
                  </a:lnTo>
                  <a:lnTo>
                    <a:pt x="189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60" name="Google Shape;1641;p40">
              <a:extLst>
                <a:ext uri="{FF2B5EF4-FFF2-40B4-BE49-F238E27FC236}">
                  <a16:creationId xmlns:a16="http://schemas.microsoft.com/office/drawing/2014/main" id="{13C03016-6C6E-DC1A-2B27-126CAC80CD3E}"/>
                </a:ext>
              </a:extLst>
            </p:cNvPr>
            <p:cNvSpPr/>
            <p:nvPr/>
          </p:nvSpPr>
          <p:spPr>
            <a:xfrm>
              <a:off x="394550" y="752100"/>
              <a:ext cx="534100" cy="575250"/>
            </a:xfrm>
            <a:custGeom>
              <a:avLst/>
              <a:gdLst/>
              <a:ahLst/>
              <a:cxnLst/>
              <a:rect l="l" t="t" r="r" b="b"/>
              <a:pathLst>
                <a:path w="21364" h="23010" extrusionOk="0">
                  <a:moveTo>
                    <a:pt x="14689" y="0"/>
                  </a:moveTo>
                  <a:lnTo>
                    <a:pt x="14478" y="24"/>
                  </a:lnTo>
                  <a:lnTo>
                    <a:pt x="14219" y="83"/>
                  </a:lnTo>
                  <a:lnTo>
                    <a:pt x="13902" y="188"/>
                  </a:lnTo>
                  <a:lnTo>
                    <a:pt x="13514" y="341"/>
                  </a:lnTo>
                  <a:lnTo>
                    <a:pt x="13056" y="553"/>
                  </a:lnTo>
                  <a:lnTo>
                    <a:pt x="12492" y="835"/>
                  </a:lnTo>
                  <a:lnTo>
                    <a:pt x="12033" y="1082"/>
                  </a:lnTo>
                  <a:lnTo>
                    <a:pt x="11681" y="1281"/>
                  </a:lnTo>
                  <a:lnTo>
                    <a:pt x="11411" y="1446"/>
                  </a:lnTo>
                  <a:lnTo>
                    <a:pt x="11176" y="1599"/>
                  </a:lnTo>
                  <a:lnTo>
                    <a:pt x="10717" y="1892"/>
                  </a:lnTo>
                  <a:lnTo>
                    <a:pt x="10435" y="2057"/>
                  </a:lnTo>
                  <a:lnTo>
                    <a:pt x="10071" y="2257"/>
                  </a:lnTo>
                  <a:lnTo>
                    <a:pt x="9754" y="2421"/>
                  </a:lnTo>
                  <a:lnTo>
                    <a:pt x="9448" y="2562"/>
                  </a:lnTo>
                  <a:lnTo>
                    <a:pt x="8872" y="2821"/>
                  </a:lnTo>
                  <a:lnTo>
                    <a:pt x="8332" y="3044"/>
                  </a:lnTo>
                  <a:lnTo>
                    <a:pt x="7850" y="3208"/>
                  </a:lnTo>
                  <a:lnTo>
                    <a:pt x="7439" y="3350"/>
                  </a:lnTo>
                  <a:lnTo>
                    <a:pt x="7074" y="3444"/>
                  </a:lnTo>
                  <a:lnTo>
                    <a:pt x="6804" y="3514"/>
                  </a:lnTo>
                  <a:lnTo>
                    <a:pt x="6593" y="3561"/>
                  </a:lnTo>
                  <a:lnTo>
                    <a:pt x="6358" y="3608"/>
                  </a:lnTo>
                  <a:lnTo>
                    <a:pt x="6146" y="3643"/>
                  </a:lnTo>
                  <a:lnTo>
                    <a:pt x="5770" y="3679"/>
                  </a:lnTo>
                  <a:lnTo>
                    <a:pt x="5594" y="3690"/>
                  </a:lnTo>
                  <a:lnTo>
                    <a:pt x="5394" y="3714"/>
                  </a:lnTo>
                  <a:lnTo>
                    <a:pt x="5182" y="3749"/>
                  </a:lnTo>
                  <a:lnTo>
                    <a:pt x="4924" y="3808"/>
                  </a:lnTo>
                  <a:lnTo>
                    <a:pt x="4583" y="3902"/>
                  </a:lnTo>
                  <a:lnTo>
                    <a:pt x="4336" y="3972"/>
                  </a:lnTo>
                  <a:lnTo>
                    <a:pt x="4066" y="4066"/>
                  </a:lnTo>
                  <a:lnTo>
                    <a:pt x="3772" y="4184"/>
                  </a:lnTo>
                  <a:lnTo>
                    <a:pt x="3455" y="4325"/>
                  </a:lnTo>
                  <a:lnTo>
                    <a:pt x="3138" y="4489"/>
                  </a:lnTo>
                  <a:lnTo>
                    <a:pt x="2809" y="4677"/>
                  </a:lnTo>
                  <a:lnTo>
                    <a:pt x="2562" y="4854"/>
                  </a:lnTo>
                  <a:lnTo>
                    <a:pt x="2327" y="5030"/>
                  </a:lnTo>
                  <a:lnTo>
                    <a:pt x="2115" y="5218"/>
                  </a:lnTo>
                  <a:lnTo>
                    <a:pt x="1916" y="5418"/>
                  </a:lnTo>
                  <a:lnTo>
                    <a:pt x="1727" y="5618"/>
                  </a:lnTo>
                  <a:lnTo>
                    <a:pt x="1563" y="5817"/>
                  </a:lnTo>
                  <a:lnTo>
                    <a:pt x="1410" y="6017"/>
                  </a:lnTo>
                  <a:lnTo>
                    <a:pt x="1269" y="6217"/>
                  </a:lnTo>
                  <a:lnTo>
                    <a:pt x="1140" y="6417"/>
                  </a:lnTo>
                  <a:lnTo>
                    <a:pt x="1034" y="6605"/>
                  </a:lnTo>
                  <a:lnTo>
                    <a:pt x="834" y="6957"/>
                  </a:lnTo>
                  <a:lnTo>
                    <a:pt x="693" y="7274"/>
                  </a:lnTo>
                  <a:lnTo>
                    <a:pt x="576" y="7533"/>
                  </a:lnTo>
                  <a:lnTo>
                    <a:pt x="482" y="7780"/>
                  </a:lnTo>
                  <a:lnTo>
                    <a:pt x="400" y="8015"/>
                  </a:lnTo>
                  <a:lnTo>
                    <a:pt x="317" y="8262"/>
                  </a:lnTo>
                  <a:lnTo>
                    <a:pt x="247" y="8497"/>
                  </a:lnTo>
                  <a:lnTo>
                    <a:pt x="188" y="8743"/>
                  </a:lnTo>
                  <a:lnTo>
                    <a:pt x="141" y="8990"/>
                  </a:lnTo>
                  <a:lnTo>
                    <a:pt x="94" y="9225"/>
                  </a:lnTo>
                  <a:lnTo>
                    <a:pt x="59" y="9472"/>
                  </a:lnTo>
                  <a:lnTo>
                    <a:pt x="35" y="9707"/>
                  </a:lnTo>
                  <a:lnTo>
                    <a:pt x="12" y="9954"/>
                  </a:lnTo>
                  <a:lnTo>
                    <a:pt x="0" y="10436"/>
                  </a:lnTo>
                  <a:lnTo>
                    <a:pt x="0" y="10906"/>
                  </a:lnTo>
                  <a:lnTo>
                    <a:pt x="24" y="11364"/>
                  </a:lnTo>
                  <a:lnTo>
                    <a:pt x="71" y="11822"/>
                  </a:lnTo>
                  <a:lnTo>
                    <a:pt x="129" y="12281"/>
                  </a:lnTo>
                  <a:lnTo>
                    <a:pt x="200" y="12715"/>
                  </a:lnTo>
                  <a:lnTo>
                    <a:pt x="270" y="13150"/>
                  </a:lnTo>
                  <a:lnTo>
                    <a:pt x="364" y="13561"/>
                  </a:lnTo>
                  <a:lnTo>
                    <a:pt x="458" y="13961"/>
                  </a:lnTo>
                  <a:lnTo>
                    <a:pt x="646" y="14725"/>
                  </a:lnTo>
                  <a:lnTo>
                    <a:pt x="787" y="15265"/>
                  </a:lnTo>
                  <a:lnTo>
                    <a:pt x="917" y="15712"/>
                  </a:lnTo>
                  <a:lnTo>
                    <a:pt x="1163" y="16464"/>
                  </a:lnTo>
                  <a:lnTo>
                    <a:pt x="1269" y="16828"/>
                  </a:lnTo>
                  <a:lnTo>
                    <a:pt x="1363" y="17204"/>
                  </a:lnTo>
                  <a:lnTo>
                    <a:pt x="1445" y="17627"/>
                  </a:lnTo>
                  <a:lnTo>
                    <a:pt x="1481" y="17874"/>
                  </a:lnTo>
                  <a:lnTo>
                    <a:pt x="1504" y="18144"/>
                  </a:lnTo>
                  <a:lnTo>
                    <a:pt x="1563" y="18791"/>
                  </a:lnTo>
                  <a:lnTo>
                    <a:pt x="1586" y="19108"/>
                  </a:lnTo>
                  <a:lnTo>
                    <a:pt x="1622" y="19425"/>
                  </a:lnTo>
                  <a:lnTo>
                    <a:pt x="1657" y="19743"/>
                  </a:lnTo>
                  <a:lnTo>
                    <a:pt x="1727" y="20083"/>
                  </a:lnTo>
                  <a:lnTo>
                    <a:pt x="1821" y="20424"/>
                  </a:lnTo>
                  <a:lnTo>
                    <a:pt x="1939" y="20812"/>
                  </a:lnTo>
                  <a:lnTo>
                    <a:pt x="2127" y="21270"/>
                  </a:lnTo>
                  <a:lnTo>
                    <a:pt x="2221" y="21505"/>
                  </a:lnTo>
                  <a:lnTo>
                    <a:pt x="2327" y="21717"/>
                  </a:lnTo>
                  <a:lnTo>
                    <a:pt x="2444" y="21928"/>
                  </a:lnTo>
                  <a:lnTo>
                    <a:pt x="2585" y="22128"/>
                  </a:lnTo>
                  <a:lnTo>
                    <a:pt x="2668" y="22222"/>
                  </a:lnTo>
                  <a:lnTo>
                    <a:pt x="2750" y="22316"/>
                  </a:lnTo>
                  <a:lnTo>
                    <a:pt x="2844" y="22398"/>
                  </a:lnTo>
                  <a:lnTo>
                    <a:pt x="2938" y="22481"/>
                  </a:lnTo>
                  <a:lnTo>
                    <a:pt x="3102" y="22598"/>
                  </a:lnTo>
                  <a:lnTo>
                    <a:pt x="3267" y="22704"/>
                  </a:lnTo>
                  <a:lnTo>
                    <a:pt x="3443" y="22786"/>
                  </a:lnTo>
                  <a:lnTo>
                    <a:pt x="3619" y="22857"/>
                  </a:lnTo>
                  <a:lnTo>
                    <a:pt x="3796" y="22904"/>
                  </a:lnTo>
                  <a:lnTo>
                    <a:pt x="3972" y="22951"/>
                  </a:lnTo>
                  <a:lnTo>
                    <a:pt x="4148" y="22974"/>
                  </a:lnTo>
                  <a:lnTo>
                    <a:pt x="4325" y="22998"/>
                  </a:lnTo>
                  <a:lnTo>
                    <a:pt x="4489" y="23010"/>
                  </a:lnTo>
                  <a:lnTo>
                    <a:pt x="4665" y="23010"/>
                  </a:lnTo>
                  <a:lnTo>
                    <a:pt x="4983" y="22998"/>
                  </a:lnTo>
                  <a:lnTo>
                    <a:pt x="5265" y="22974"/>
                  </a:lnTo>
                  <a:lnTo>
                    <a:pt x="5511" y="22951"/>
                  </a:lnTo>
                  <a:lnTo>
                    <a:pt x="5782" y="22904"/>
                  </a:lnTo>
                  <a:lnTo>
                    <a:pt x="6052" y="22857"/>
                  </a:lnTo>
                  <a:lnTo>
                    <a:pt x="6310" y="22786"/>
                  </a:lnTo>
                  <a:lnTo>
                    <a:pt x="6569" y="22716"/>
                  </a:lnTo>
                  <a:lnTo>
                    <a:pt x="6828" y="22633"/>
                  </a:lnTo>
                  <a:lnTo>
                    <a:pt x="7074" y="22539"/>
                  </a:lnTo>
                  <a:lnTo>
                    <a:pt x="7321" y="22445"/>
                  </a:lnTo>
                  <a:lnTo>
                    <a:pt x="7568" y="22340"/>
                  </a:lnTo>
                  <a:lnTo>
                    <a:pt x="7815" y="22222"/>
                  </a:lnTo>
                  <a:lnTo>
                    <a:pt x="8050" y="22105"/>
                  </a:lnTo>
                  <a:lnTo>
                    <a:pt x="8273" y="21975"/>
                  </a:lnTo>
                  <a:lnTo>
                    <a:pt x="8496" y="21846"/>
                  </a:lnTo>
                  <a:lnTo>
                    <a:pt x="8943" y="21564"/>
                  </a:lnTo>
                  <a:lnTo>
                    <a:pt x="9366" y="21270"/>
                  </a:lnTo>
                  <a:lnTo>
                    <a:pt x="9765" y="20965"/>
                  </a:lnTo>
                  <a:lnTo>
                    <a:pt x="10141" y="20659"/>
                  </a:lnTo>
                  <a:lnTo>
                    <a:pt x="10506" y="20342"/>
                  </a:lnTo>
                  <a:lnTo>
                    <a:pt x="10847" y="20025"/>
                  </a:lnTo>
                  <a:lnTo>
                    <a:pt x="11164" y="19719"/>
                  </a:lnTo>
                  <a:lnTo>
                    <a:pt x="11469" y="19425"/>
                  </a:lnTo>
                  <a:lnTo>
                    <a:pt x="11998" y="18885"/>
                  </a:lnTo>
                  <a:lnTo>
                    <a:pt x="12715" y="18133"/>
                  </a:lnTo>
                  <a:lnTo>
                    <a:pt x="13385" y="17404"/>
                  </a:lnTo>
                  <a:lnTo>
                    <a:pt x="13702" y="17052"/>
                  </a:lnTo>
                  <a:lnTo>
                    <a:pt x="14008" y="16699"/>
                  </a:lnTo>
                  <a:lnTo>
                    <a:pt x="14301" y="16347"/>
                  </a:lnTo>
                  <a:lnTo>
                    <a:pt x="14572" y="15982"/>
                  </a:lnTo>
                  <a:lnTo>
                    <a:pt x="14830" y="15618"/>
                  </a:lnTo>
                  <a:lnTo>
                    <a:pt x="15077" y="15242"/>
                  </a:lnTo>
                  <a:lnTo>
                    <a:pt x="15312" y="14866"/>
                  </a:lnTo>
                  <a:lnTo>
                    <a:pt x="15524" y="14478"/>
                  </a:lnTo>
                  <a:lnTo>
                    <a:pt x="15723" y="14067"/>
                  </a:lnTo>
                  <a:lnTo>
                    <a:pt x="15900" y="13644"/>
                  </a:lnTo>
                  <a:lnTo>
                    <a:pt x="16064" y="13209"/>
                  </a:lnTo>
                  <a:lnTo>
                    <a:pt x="16217" y="12739"/>
                  </a:lnTo>
                  <a:lnTo>
                    <a:pt x="16358" y="12198"/>
                  </a:lnTo>
                  <a:lnTo>
                    <a:pt x="16475" y="11669"/>
                  </a:lnTo>
                  <a:lnTo>
                    <a:pt x="16593" y="11152"/>
                  </a:lnTo>
                  <a:lnTo>
                    <a:pt x="16663" y="10906"/>
                  </a:lnTo>
                  <a:lnTo>
                    <a:pt x="16734" y="10671"/>
                  </a:lnTo>
                  <a:lnTo>
                    <a:pt x="16816" y="10424"/>
                  </a:lnTo>
                  <a:lnTo>
                    <a:pt x="16910" y="10201"/>
                  </a:lnTo>
                  <a:lnTo>
                    <a:pt x="17016" y="9977"/>
                  </a:lnTo>
                  <a:lnTo>
                    <a:pt x="17133" y="9754"/>
                  </a:lnTo>
                  <a:lnTo>
                    <a:pt x="17274" y="9542"/>
                  </a:lnTo>
                  <a:lnTo>
                    <a:pt x="17439" y="9343"/>
                  </a:lnTo>
                  <a:lnTo>
                    <a:pt x="17615" y="9143"/>
                  </a:lnTo>
                  <a:lnTo>
                    <a:pt x="17827" y="8955"/>
                  </a:lnTo>
                  <a:lnTo>
                    <a:pt x="17991" y="8826"/>
                  </a:lnTo>
                  <a:lnTo>
                    <a:pt x="18156" y="8720"/>
                  </a:lnTo>
                  <a:lnTo>
                    <a:pt x="18309" y="8626"/>
                  </a:lnTo>
                  <a:lnTo>
                    <a:pt x="18473" y="8544"/>
                  </a:lnTo>
                  <a:lnTo>
                    <a:pt x="18767" y="8403"/>
                  </a:lnTo>
                  <a:lnTo>
                    <a:pt x="19072" y="8273"/>
                  </a:lnTo>
                  <a:lnTo>
                    <a:pt x="19366" y="8132"/>
                  </a:lnTo>
                  <a:lnTo>
                    <a:pt x="19519" y="8050"/>
                  </a:lnTo>
                  <a:lnTo>
                    <a:pt x="19672" y="7968"/>
                  </a:lnTo>
                  <a:lnTo>
                    <a:pt x="19825" y="7850"/>
                  </a:lnTo>
                  <a:lnTo>
                    <a:pt x="19977" y="7733"/>
                  </a:lnTo>
                  <a:lnTo>
                    <a:pt x="20142" y="7580"/>
                  </a:lnTo>
                  <a:lnTo>
                    <a:pt x="20306" y="7404"/>
                  </a:lnTo>
                  <a:lnTo>
                    <a:pt x="20447" y="7239"/>
                  </a:lnTo>
                  <a:lnTo>
                    <a:pt x="20612" y="7016"/>
                  </a:lnTo>
                  <a:lnTo>
                    <a:pt x="20788" y="6746"/>
                  </a:lnTo>
                  <a:lnTo>
                    <a:pt x="20882" y="6593"/>
                  </a:lnTo>
                  <a:lnTo>
                    <a:pt x="20964" y="6428"/>
                  </a:lnTo>
                  <a:lnTo>
                    <a:pt x="21047" y="6252"/>
                  </a:lnTo>
                  <a:lnTo>
                    <a:pt x="21117" y="6064"/>
                  </a:lnTo>
                  <a:lnTo>
                    <a:pt x="21188" y="5876"/>
                  </a:lnTo>
                  <a:lnTo>
                    <a:pt x="21246" y="5665"/>
                  </a:lnTo>
                  <a:lnTo>
                    <a:pt x="21293" y="5453"/>
                  </a:lnTo>
                  <a:lnTo>
                    <a:pt x="21329" y="5218"/>
                  </a:lnTo>
                  <a:lnTo>
                    <a:pt x="21352" y="4983"/>
                  </a:lnTo>
                  <a:lnTo>
                    <a:pt x="21364" y="4736"/>
                  </a:lnTo>
                  <a:lnTo>
                    <a:pt x="21352" y="4560"/>
                  </a:lnTo>
                  <a:lnTo>
                    <a:pt x="21340" y="4337"/>
                  </a:lnTo>
                  <a:lnTo>
                    <a:pt x="21317" y="4078"/>
                  </a:lnTo>
                  <a:lnTo>
                    <a:pt x="21258" y="3796"/>
                  </a:lnTo>
                  <a:lnTo>
                    <a:pt x="21223" y="3655"/>
                  </a:lnTo>
                  <a:lnTo>
                    <a:pt x="21164" y="3502"/>
                  </a:lnTo>
                  <a:lnTo>
                    <a:pt x="21105" y="3350"/>
                  </a:lnTo>
                  <a:lnTo>
                    <a:pt x="21035" y="3208"/>
                  </a:lnTo>
                  <a:lnTo>
                    <a:pt x="20953" y="3056"/>
                  </a:lnTo>
                  <a:lnTo>
                    <a:pt x="20859" y="2915"/>
                  </a:lnTo>
                  <a:lnTo>
                    <a:pt x="20741" y="2774"/>
                  </a:lnTo>
                  <a:lnTo>
                    <a:pt x="20612" y="2633"/>
                  </a:lnTo>
                  <a:lnTo>
                    <a:pt x="20518" y="2539"/>
                  </a:lnTo>
                  <a:lnTo>
                    <a:pt x="20412" y="2456"/>
                  </a:lnTo>
                  <a:lnTo>
                    <a:pt x="20306" y="2374"/>
                  </a:lnTo>
                  <a:lnTo>
                    <a:pt x="20201" y="2304"/>
                  </a:lnTo>
                  <a:lnTo>
                    <a:pt x="19989" y="2186"/>
                  </a:lnTo>
                  <a:lnTo>
                    <a:pt x="19766" y="2092"/>
                  </a:lnTo>
                  <a:lnTo>
                    <a:pt x="19542" y="2022"/>
                  </a:lnTo>
                  <a:lnTo>
                    <a:pt x="19319" y="1975"/>
                  </a:lnTo>
                  <a:lnTo>
                    <a:pt x="19108" y="1939"/>
                  </a:lnTo>
                  <a:lnTo>
                    <a:pt x="18896" y="1928"/>
                  </a:lnTo>
                  <a:lnTo>
                    <a:pt x="18708" y="1916"/>
                  </a:lnTo>
                  <a:lnTo>
                    <a:pt x="18520" y="1928"/>
                  </a:lnTo>
                  <a:lnTo>
                    <a:pt x="18356" y="1939"/>
                  </a:lnTo>
                  <a:lnTo>
                    <a:pt x="18215" y="1951"/>
                  </a:lnTo>
                  <a:lnTo>
                    <a:pt x="17991" y="1986"/>
                  </a:lnTo>
                  <a:lnTo>
                    <a:pt x="17886" y="2010"/>
                  </a:lnTo>
                  <a:lnTo>
                    <a:pt x="17662" y="1787"/>
                  </a:lnTo>
                  <a:lnTo>
                    <a:pt x="17392" y="1528"/>
                  </a:lnTo>
                  <a:lnTo>
                    <a:pt x="17075" y="1246"/>
                  </a:lnTo>
                  <a:lnTo>
                    <a:pt x="16710" y="952"/>
                  </a:lnTo>
                  <a:lnTo>
                    <a:pt x="16240" y="611"/>
                  </a:lnTo>
                  <a:lnTo>
                    <a:pt x="16029" y="470"/>
                  </a:lnTo>
                  <a:lnTo>
                    <a:pt x="15829" y="341"/>
                  </a:lnTo>
                  <a:lnTo>
                    <a:pt x="15629" y="235"/>
                  </a:lnTo>
                  <a:lnTo>
                    <a:pt x="15441" y="141"/>
                  </a:lnTo>
                  <a:lnTo>
                    <a:pt x="15242" y="71"/>
                  </a:lnTo>
                  <a:lnTo>
                    <a:pt x="15030" y="24"/>
                  </a:lnTo>
                  <a:lnTo>
                    <a:pt x="148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61" name="Google Shape;1642;p40">
              <a:extLst>
                <a:ext uri="{FF2B5EF4-FFF2-40B4-BE49-F238E27FC236}">
                  <a16:creationId xmlns:a16="http://schemas.microsoft.com/office/drawing/2014/main" id="{0256C400-8D7F-30D1-D220-70C893983942}"/>
                </a:ext>
              </a:extLst>
            </p:cNvPr>
            <p:cNvSpPr/>
            <p:nvPr/>
          </p:nvSpPr>
          <p:spPr>
            <a:xfrm>
              <a:off x="449475" y="950400"/>
              <a:ext cx="463025" cy="752400"/>
            </a:xfrm>
            <a:custGeom>
              <a:avLst/>
              <a:gdLst/>
              <a:ahLst/>
              <a:cxnLst/>
              <a:rect l="l" t="t" r="r" b="b"/>
              <a:pathLst>
                <a:path w="18521" h="30096" extrusionOk="0">
                  <a:moveTo>
                    <a:pt x="12868" y="1"/>
                  </a:moveTo>
                  <a:lnTo>
                    <a:pt x="12563" y="12"/>
                  </a:lnTo>
                  <a:lnTo>
                    <a:pt x="12257" y="36"/>
                  </a:lnTo>
                  <a:lnTo>
                    <a:pt x="11940" y="71"/>
                  </a:lnTo>
                  <a:lnTo>
                    <a:pt x="11611" y="118"/>
                  </a:lnTo>
                  <a:lnTo>
                    <a:pt x="11270" y="189"/>
                  </a:lnTo>
                  <a:lnTo>
                    <a:pt x="10929" y="271"/>
                  </a:lnTo>
                  <a:lnTo>
                    <a:pt x="10577" y="377"/>
                  </a:lnTo>
                  <a:lnTo>
                    <a:pt x="10224" y="494"/>
                  </a:lnTo>
                  <a:lnTo>
                    <a:pt x="9872" y="647"/>
                  </a:lnTo>
                  <a:lnTo>
                    <a:pt x="9519" y="823"/>
                  </a:lnTo>
                  <a:lnTo>
                    <a:pt x="9178" y="1023"/>
                  </a:lnTo>
                  <a:lnTo>
                    <a:pt x="8990" y="1152"/>
                  </a:lnTo>
                  <a:lnTo>
                    <a:pt x="8826" y="1270"/>
                  </a:lnTo>
                  <a:lnTo>
                    <a:pt x="8673" y="1387"/>
                  </a:lnTo>
                  <a:lnTo>
                    <a:pt x="8544" y="1493"/>
                  </a:lnTo>
                  <a:lnTo>
                    <a:pt x="8426" y="1610"/>
                  </a:lnTo>
                  <a:lnTo>
                    <a:pt x="8332" y="1716"/>
                  </a:lnTo>
                  <a:lnTo>
                    <a:pt x="8179" y="1904"/>
                  </a:lnTo>
                  <a:lnTo>
                    <a:pt x="8062" y="2069"/>
                  </a:lnTo>
                  <a:lnTo>
                    <a:pt x="7991" y="2210"/>
                  </a:lnTo>
                  <a:lnTo>
                    <a:pt x="7956" y="2316"/>
                  </a:lnTo>
                  <a:lnTo>
                    <a:pt x="7933" y="2386"/>
                  </a:lnTo>
                  <a:lnTo>
                    <a:pt x="7921" y="2492"/>
                  </a:lnTo>
                  <a:lnTo>
                    <a:pt x="7909" y="2586"/>
                  </a:lnTo>
                  <a:lnTo>
                    <a:pt x="7897" y="2692"/>
                  </a:lnTo>
                  <a:lnTo>
                    <a:pt x="7909" y="2786"/>
                  </a:lnTo>
                  <a:lnTo>
                    <a:pt x="7933" y="2974"/>
                  </a:lnTo>
                  <a:lnTo>
                    <a:pt x="7991" y="3173"/>
                  </a:lnTo>
                  <a:lnTo>
                    <a:pt x="8074" y="3385"/>
                  </a:lnTo>
                  <a:lnTo>
                    <a:pt x="8179" y="3632"/>
                  </a:lnTo>
                  <a:lnTo>
                    <a:pt x="8297" y="3914"/>
                  </a:lnTo>
                  <a:lnTo>
                    <a:pt x="8426" y="4255"/>
                  </a:lnTo>
                  <a:lnTo>
                    <a:pt x="8591" y="4678"/>
                  </a:lnTo>
                  <a:lnTo>
                    <a:pt x="8767" y="5159"/>
                  </a:lnTo>
                  <a:lnTo>
                    <a:pt x="8932" y="5665"/>
                  </a:lnTo>
                  <a:lnTo>
                    <a:pt x="9002" y="5911"/>
                  </a:lnTo>
                  <a:lnTo>
                    <a:pt x="9061" y="6170"/>
                  </a:lnTo>
                  <a:lnTo>
                    <a:pt x="9108" y="6417"/>
                  </a:lnTo>
                  <a:lnTo>
                    <a:pt x="9143" y="6652"/>
                  </a:lnTo>
                  <a:lnTo>
                    <a:pt x="9167" y="6875"/>
                  </a:lnTo>
                  <a:lnTo>
                    <a:pt x="9167" y="7087"/>
                  </a:lnTo>
                  <a:lnTo>
                    <a:pt x="9143" y="7286"/>
                  </a:lnTo>
                  <a:lnTo>
                    <a:pt x="9120" y="7369"/>
                  </a:lnTo>
                  <a:lnTo>
                    <a:pt x="9096" y="7451"/>
                  </a:lnTo>
                  <a:lnTo>
                    <a:pt x="9073" y="7533"/>
                  </a:lnTo>
                  <a:lnTo>
                    <a:pt x="9026" y="7604"/>
                  </a:lnTo>
                  <a:lnTo>
                    <a:pt x="8979" y="7674"/>
                  </a:lnTo>
                  <a:lnTo>
                    <a:pt x="8932" y="7721"/>
                  </a:lnTo>
                  <a:lnTo>
                    <a:pt x="8873" y="7768"/>
                  </a:lnTo>
                  <a:lnTo>
                    <a:pt x="8814" y="7803"/>
                  </a:lnTo>
                  <a:lnTo>
                    <a:pt x="8685" y="7862"/>
                  </a:lnTo>
                  <a:lnTo>
                    <a:pt x="8544" y="7897"/>
                  </a:lnTo>
                  <a:lnTo>
                    <a:pt x="8391" y="7909"/>
                  </a:lnTo>
                  <a:lnTo>
                    <a:pt x="8238" y="7909"/>
                  </a:lnTo>
                  <a:lnTo>
                    <a:pt x="8085" y="7886"/>
                  </a:lnTo>
                  <a:lnTo>
                    <a:pt x="7944" y="7839"/>
                  </a:lnTo>
                  <a:lnTo>
                    <a:pt x="7815" y="7792"/>
                  </a:lnTo>
                  <a:lnTo>
                    <a:pt x="7686" y="7709"/>
                  </a:lnTo>
                  <a:lnTo>
                    <a:pt x="7580" y="7627"/>
                  </a:lnTo>
                  <a:lnTo>
                    <a:pt x="7486" y="7533"/>
                  </a:lnTo>
                  <a:lnTo>
                    <a:pt x="7416" y="7427"/>
                  </a:lnTo>
                  <a:lnTo>
                    <a:pt x="7345" y="7310"/>
                  </a:lnTo>
                  <a:lnTo>
                    <a:pt x="7286" y="7192"/>
                  </a:lnTo>
                  <a:lnTo>
                    <a:pt x="7192" y="6922"/>
                  </a:lnTo>
                  <a:lnTo>
                    <a:pt x="7098" y="6640"/>
                  </a:lnTo>
                  <a:lnTo>
                    <a:pt x="6993" y="6346"/>
                  </a:lnTo>
                  <a:lnTo>
                    <a:pt x="6922" y="6193"/>
                  </a:lnTo>
                  <a:lnTo>
                    <a:pt x="6840" y="6041"/>
                  </a:lnTo>
                  <a:lnTo>
                    <a:pt x="6746" y="5888"/>
                  </a:lnTo>
                  <a:lnTo>
                    <a:pt x="6628" y="5747"/>
                  </a:lnTo>
                  <a:lnTo>
                    <a:pt x="6499" y="5594"/>
                  </a:lnTo>
                  <a:lnTo>
                    <a:pt x="6346" y="5453"/>
                  </a:lnTo>
                  <a:lnTo>
                    <a:pt x="6170" y="5312"/>
                  </a:lnTo>
                  <a:lnTo>
                    <a:pt x="5994" y="5195"/>
                  </a:lnTo>
                  <a:lnTo>
                    <a:pt x="5794" y="5077"/>
                  </a:lnTo>
                  <a:lnTo>
                    <a:pt x="5594" y="4983"/>
                  </a:lnTo>
                  <a:lnTo>
                    <a:pt x="5383" y="4901"/>
                  </a:lnTo>
                  <a:lnTo>
                    <a:pt x="5159" y="4830"/>
                  </a:lnTo>
                  <a:lnTo>
                    <a:pt x="4936" y="4783"/>
                  </a:lnTo>
                  <a:lnTo>
                    <a:pt x="4701" y="4748"/>
                  </a:lnTo>
                  <a:lnTo>
                    <a:pt x="4466" y="4725"/>
                  </a:lnTo>
                  <a:lnTo>
                    <a:pt x="4243" y="4725"/>
                  </a:lnTo>
                  <a:lnTo>
                    <a:pt x="4008" y="4760"/>
                  </a:lnTo>
                  <a:lnTo>
                    <a:pt x="3784" y="4807"/>
                  </a:lnTo>
                  <a:lnTo>
                    <a:pt x="3561" y="4866"/>
                  </a:lnTo>
                  <a:lnTo>
                    <a:pt x="3350" y="4971"/>
                  </a:lnTo>
                  <a:lnTo>
                    <a:pt x="3232" y="5030"/>
                  </a:lnTo>
                  <a:lnTo>
                    <a:pt x="3115" y="5101"/>
                  </a:lnTo>
                  <a:lnTo>
                    <a:pt x="3021" y="5171"/>
                  </a:lnTo>
                  <a:lnTo>
                    <a:pt x="2915" y="5253"/>
                  </a:lnTo>
                  <a:lnTo>
                    <a:pt x="2750" y="5418"/>
                  </a:lnTo>
                  <a:lnTo>
                    <a:pt x="2598" y="5594"/>
                  </a:lnTo>
                  <a:lnTo>
                    <a:pt x="2468" y="5782"/>
                  </a:lnTo>
                  <a:lnTo>
                    <a:pt x="2351" y="5982"/>
                  </a:lnTo>
                  <a:lnTo>
                    <a:pt x="2257" y="6170"/>
                  </a:lnTo>
                  <a:lnTo>
                    <a:pt x="2186" y="6370"/>
                  </a:lnTo>
                  <a:lnTo>
                    <a:pt x="2128" y="6558"/>
                  </a:lnTo>
                  <a:lnTo>
                    <a:pt x="2081" y="6722"/>
                  </a:lnTo>
                  <a:lnTo>
                    <a:pt x="2045" y="6887"/>
                  </a:lnTo>
                  <a:lnTo>
                    <a:pt x="2010" y="7028"/>
                  </a:lnTo>
                  <a:lnTo>
                    <a:pt x="1987" y="7251"/>
                  </a:lnTo>
                  <a:lnTo>
                    <a:pt x="1975" y="7357"/>
                  </a:lnTo>
                  <a:lnTo>
                    <a:pt x="1975" y="7557"/>
                  </a:lnTo>
                  <a:lnTo>
                    <a:pt x="1998" y="7756"/>
                  </a:lnTo>
                  <a:lnTo>
                    <a:pt x="2022" y="7944"/>
                  </a:lnTo>
                  <a:lnTo>
                    <a:pt x="2057" y="8121"/>
                  </a:lnTo>
                  <a:lnTo>
                    <a:pt x="2104" y="8297"/>
                  </a:lnTo>
                  <a:lnTo>
                    <a:pt x="2163" y="8462"/>
                  </a:lnTo>
                  <a:lnTo>
                    <a:pt x="2233" y="8614"/>
                  </a:lnTo>
                  <a:lnTo>
                    <a:pt x="2292" y="8755"/>
                  </a:lnTo>
                  <a:lnTo>
                    <a:pt x="2445" y="9026"/>
                  </a:lnTo>
                  <a:lnTo>
                    <a:pt x="2598" y="9249"/>
                  </a:lnTo>
                  <a:lnTo>
                    <a:pt x="2727" y="9437"/>
                  </a:lnTo>
                  <a:lnTo>
                    <a:pt x="2844" y="9590"/>
                  </a:lnTo>
                  <a:lnTo>
                    <a:pt x="3056" y="9825"/>
                  </a:lnTo>
                  <a:lnTo>
                    <a:pt x="3267" y="10036"/>
                  </a:lnTo>
                  <a:lnTo>
                    <a:pt x="3479" y="10212"/>
                  </a:lnTo>
                  <a:lnTo>
                    <a:pt x="3690" y="10377"/>
                  </a:lnTo>
                  <a:lnTo>
                    <a:pt x="3890" y="10506"/>
                  </a:lnTo>
                  <a:lnTo>
                    <a:pt x="4078" y="10612"/>
                  </a:lnTo>
                  <a:lnTo>
                    <a:pt x="4255" y="10694"/>
                  </a:lnTo>
                  <a:lnTo>
                    <a:pt x="4396" y="10765"/>
                  </a:lnTo>
                  <a:lnTo>
                    <a:pt x="4431" y="10918"/>
                  </a:lnTo>
                  <a:lnTo>
                    <a:pt x="4466" y="11117"/>
                  </a:lnTo>
                  <a:lnTo>
                    <a:pt x="4490" y="11364"/>
                  </a:lnTo>
                  <a:lnTo>
                    <a:pt x="4490" y="11634"/>
                  </a:lnTo>
                  <a:lnTo>
                    <a:pt x="4478" y="11952"/>
                  </a:lnTo>
                  <a:lnTo>
                    <a:pt x="4454" y="12104"/>
                  </a:lnTo>
                  <a:lnTo>
                    <a:pt x="4431" y="12281"/>
                  </a:lnTo>
                  <a:lnTo>
                    <a:pt x="4396" y="12457"/>
                  </a:lnTo>
                  <a:lnTo>
                    <a:pt x="4349" y="12633"/>
                  </a:lnTo>
                  <a:lnTo>
                    <a:pt x="4290" y="12810"/>
                  </a:lnTo>
                  <a:lnTo>
                    <a:pt x="4219" y="12998"/>
                  </a:lnTo>
                  <a:lnTo>
                    <a:pt x="4090" y="13268"/>
                  </a:lnTo>
                  <a:lnTo>
                    <a:pt x="3949" y="13503"/>
                  </a:lnTo>
                  <a:lnTo>
                    <a:pt x="3796" y="13726"/>
                  </a:lnTo>
                  <a:lnTo>
                    <a:pt x="3632" y="13926"/>
                  </a:lnTo>
                  <a:lnTo>
                    <a:pt x="3467" y="14102"/>
                  </a:lnTo>
                  <a:lnTo>
                    <a:pt x="3291" y="14267"/>
                  </a:lnTo>
                  <a:lnTo>
                    <a:pt x="3126" y="14419"/>
                  </a:lnTo>
                  <a:lnTo>
                    <a:pt x="2950" y="14537"/>
                  </a:lnTo>
                  <a:lnTo>
                    <a:pt x="2786" y="14654"/>
                  </a:lnTo>
                  <a:lnTo>
                    <a:pt x="2621" y="14748"/>
                  </a:lnTo>
                  <a:lnTo>
                    <a:pt x="2339" y="14901"/>
                  </a:lnTo>
                  <a:lnTo>
                    <a:pt x="2116" y="14995"/>
                  </a:lnTo>
                  <a:lnTo>
                    <a:pt x="1975" y="15042"/>
                  </a:lnTo>
                  <a:lnTo>
                    <a:pt x="1728" y="16112"/>
                  </a:lnTo>
                  <a:lnTo>
                    <a:pt x="1481" y="17287"/>
                  </a:lnTo>
                  <a:lnTo>
                    <a:pt x="1234" y="18509"/>
                  </a:lnTo>
                  <a:lnTo>
                    <a:pt x="988" y="19778"/>
                  </a:lnTo>
                  <a:lnTo>
                    <a:pt x="741" y="21047"/>
                  </a:lnTo>
                  <a:lnTo>
                    <a:pt x="494" y="22281"/>
                  </a:lnTo>
                  <a:lnTo>
                    <a:pt x="247" y="23444"/>
                  </a:lnTo>
                  <a:lnTo>
                    <a:pt x="1" y="24514"/>
                  </a:lnTo>
                  <a:lnTo>
                    <a:pt x="7310" y="30096"/>
                  </a:lnTo>
                  <a:lnTo>
                    <a:pt x="11411" y="24890"/>
                  </a:lnTo>
                  <a:lnTo>
                    <a:pt x="11411" y="19884"/>
                  </a:lnTo>
                  <a:lnTo>
                    <a:pt x="11728" y="19907"/>
                  </a:lnTo>
                  <a:lnTo>
                    <a:pt x="12093" y="19907"/>
                  </a:lnTo>
                  <a:lnTo>
                    <a:pt x="12504" y="19884"/>
                  </a:lnTo>
                  <a:lnTo>
                    <a:pt x="12715" y="19872"/>
                  </a:lnTo>
                  <a:lnTo>
                    <a:pt x="12939" y="19837"/>
                  </a:lnTo>
                  <a:lnTo>
                    <a:pt x="13174" y="19802"/>
                  </a:lnTo>
                  <a:lnTo>
                    <a:pt x="13421" y="19755"/>
                  </a:lnTo>
                  <a:lnTo>
                    <a:pt x="13667" y="19696"/>
                  </a:lnTo>
                  <a:lnTo>
                    <a:pt x="13914" y="19625"/>
                  </a:lnTo>
                  <a:lnTo>
                    <a:pt x="14161" y="19543"/>
                  </a:lnTo>
                  <a:lnTo>
                    <a:pt x="14419" y="19449"/>
                  </a:lnTo>
                  <a:lnTo>
                    <a:pt x="14678" y="19332"/>
                  </a:lnTo>
                  <a:lnTo>
                    <a:pt x="14948" y="19202"/>
                  </a:lnTo>
                  <a:lnTo>
                    <a:pt x="15160" y="19085"/>
                  </a:lnTo>
                  <a:lnTo>
                    <a:pt x="15407" y="18955"/>
                  </a:lnTo>
                  <a:lnTo>
                    <a:pt x="15653" y="18791"/>
                  </a:lnTo>
                  <a:lnTo>
                    <a:pt x="15912" y="18615"/>
                  </a:lnTo>
                  <a:lnTo>
                    <a:pt x="16029" y="18509"/>
                  </a:lnTo>
                  <a:lnTo>
                    <a:pt x="16159" y="18403"/>
                  </a:lnTo>
                  <a:lnTo>
                    <a:pt x="16276" y="18286"/>
                  </a:lnTo>
                  <a:lnTo>
                    <a:pt x="16394" y="18156"/>
                  </a:lnTo>
                  <a:lnTo>
                    <a:pt x="16511" y="18027"/>
                  </a:lnTo>
                  <a:lnTo>
                    <a:pt x="16617" y="17874"/>
                  </a:lnTo>
                  <a:lnTo>
                    <a:pt x="16723" y="17722"/>
                  </a:lnTo>
                  <a:lnTo>
                    <a:pt x="16817" y="17557"/>
                  </a:lnTo>
                  <a:lnTo>
                    <a:pt x="16887" y="17428"/>
                  </a:lnTo>
                  <a:lnTo>
                    <a:pt x="16934" y="17299"/>
                  </a:lnTo>
                  <a:lnTo>
                    <a:pt x="16981" y="17169"/>
                  </a:lnTo>
                  <a:lnTo>
                    <a:pt x="17028" y="17040"/>
                  </a:lnTo>
                  <a:lnTo>
                    <a:pt x="17087" y="16758"/>
                  </a:lnTo>
                  <a:lnTo>
                    <a:pt x="17122" y="16464"/>
                  </a:lnTo>
                  <a:lnTo>
                    <a:pt x="17146" y="16170"/>
                  </a:lnTo>
                  <a:lnTo>
                    <a:pt x="17169" y="15853"/>
                  </a:lnTo>
                  <a:lnTo>
                    <a:pt x="17181" y="15172"/>
                  </a:lnTo>
                  <a:lnTo>
                    <a:pt x="17181" y="14842"/>
                  </a:lnTo>
                  <a:lnTo>
                    <a:pt x="17169" y="14549"/>
                  </a:lnTo>
                  <a:lnTo>
                    <a:pt x="17146" y="14079"/>
                  </a:lnTo>
                  <a:lnTo>
                    <a:pt x="16958" y="14090"/>
                  </a:lnTo>
                  <a:lnTo>
                    <a:pt x="16699" y="14079"/>
                  </a:lnTo>
                  <a:lnTo>
                    <a:pt x="16405" y="14043"/>
                  </a:lnTo>
                  <a:lnTo>
                    <a:pt x="16065" y="13985"/>
                  </a:lnTo>
                  <a:lnTo>
                    <a:pt x="15877" y="13938"/>
                  </a:lnTo>
                  <a:lnTo>
                    <a:pt x="15689" y="13891"/>
                  </a:lnTo>
                  <a:lnTo>
                    <a:pt x="15501" y="13820"/>
                  </a:lnTo>
                  <a:lnTo>
                    <a:pt x="15301" y="13750"/>
                  </a:lnTo>
                  <a:lnTo>
                    <a:pt x="15101" y="13656"/>
                  </a:lnTo>
                  <a:lnTo>
                    <a:pt x="14901" y="13550"/>
                  </a:lnTo>
                  <a:lnTo>
                    <a:pt x="14690" y="13432"/>
                  </a:lnTo>
                  <a:lnTo>
                    <a:pt x="14490" y="13303"/>
                  </a:lnTo>
                  <a:lnTo>
                    <a:pt x="14290" y="13150"/>
                  </a:lnTo>
                  <a:lnTo>
                    <a:pt x="14114" y="12998"/>
                  </a:lnTo>
                  <a:lnTo>
                    <a:pt x="13961" y="12845"/>
                  </a:lnTo>
                  <a:lnTo>
                    <a:pt x="13820" y="12692"/>
                  </a:lnTo>
                  <a:lnTo>
                    <a:pt x="13691" y="12539"/>
                  </a:lnTo>
                  <a:lnTo>
                    <a:pt x="13573" y="12398"/>
                  </a:lnTo>
                  <a:lnTo>
                    <a:pt x="13397" y="12128"/>
                  </a:lnTo>
                  <a:lnTo>
                    <a:pt x="13397" y="12128"/>
                  </a:lnTo>
                  <a:lnTo>
                    <a:pt x="16922" y="12410"/>
                  </a:lnTo>
                  <a:lnTo>
                    <a:pt x="16817" y="11787"/>
                  </a:lnTo>
                  <a:lnTo>
                    <a:pt x="16676" y="11141"/>
                  </a:lnTo>
                  <a:lnTo>
                    <a:pt x="18098" y="10447"/>
                  </a:lnTo>
                  <a:lnTo>
                    <a:pt x="18168" y="10412"/>
                  </a:lnTo>
                  <a:lnTo>
                    <a:pt x="18239" y="10365"/>
                  </a:lnTo>
                  <a:lnTo>
                    <a:pt x="18297" y="10306"/>
                  </a:lnTo>
                  <a:lnTo>
                    <a:pt x="18344" y="10248"/>
                  </a:lnTo>
                  <a:lnTo>
                    <a:pt x="18391" y="10189"/>
                  </a:lnTo>
                  <a:lnTo>
                    <a:pt x="18438" y="10118"/>
                  </a:lnTo>
                  <a:lnTo>
                    <a:pt x="18474" y="10048"/>
                  </a:lnTo>
                  <a:lnTo>
                    <a:pt x="18497" y="9977"/>
                  </a:lnTo>
                  <a:lnTo>
                    <a:pt x="18509" y="9907"/>
                  </a:lnTo>
                  <a:lnTo>
                    <a:pt x="18521" y="9825"/>
                  </a:lnTo>
                  <a:lnTo>
                    <a:pt x="18521" y="9742"/>
                  </a:lnTo>
                  <a:lnTo>
                    <a:pt x="18521" y="9672"/>
                  </a:lnTo>
                  <a:lnTo>
                    <a:pt x="18509" y="9590"/>
                  </a:lnTo>
                  <a:lnTo>
                    <a:pt x="18485" y="9507"/>
                  </a:lnTo>
                  <a:lnTo>
                    <a:pt x="18450" y="9437"/>
                  </a:lnTo>
                  <a:lnTo>
                    <a:pt x="18415" y="9366"/>
                  </a:lnTo>
                  <a:lnTo>
                    <a:pt x="16253" y="5806"/>
                  </a:lnTo>
                  <a:lnTo>
                    <a:pt x="16558" y="471"/>
                  </a:lnTo>
                  <a:lnTo>
                    <a:pt x="16182" y="365"/>
                  </a:lnTo>
                  <a:lnTo>
                    <a:pt x="15818" y="283"/>
                  </a:lnTo>
                  <a:lnTo>
                    <a:pt x="15477" y="212"/>
                  </a:lnTo>
                  <a:lnTo>
                    <a:pt x="15148" y="153"/>
                  </a:lnTo>
                  <a:lnTo>
                    <a:pt x="14842" y="106"/>
                  </a:lnTo>
                  <a:lnTo>
                    <a:pt x="14560" y="71"/>
                  </a:lnTo>
                  <a:lnTo>
                    <a:pt x="14079" y="36"/>
                  </a:lnTo>
                  <a:lnTo>
                    <a:pt x="13656" y="12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rgbClr val="FFA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62" name="Google Shape;1643;p40">
              <a:extLst>
                <a:ext uri="{FF2B5EF4-FFF2-40B4-BE49-F238E27FC236}">
                  <a16:creationId xmlns:a16="http://schemas.microsoft.com/office/drawing/2014/main" id="{86A4AA40-7326-B0D5-0FEE-6DDE44DA77EC}"/>
                </a:ext>
              </a:extLst>
            </p:cNvPr>
            <p:cNvSpPr/>
            <p:nvPr/>
          </p:nvSpPr>
          <p:spPr>
            <a:xfrm>
              <a:off x="197125" y="1705725"/>
              <a:ext cx="1262100" cy="767100"/>
            </a:xfrm>
            <a:custGeom>
              <a:avLst/>
              <a:gdLst/>
              <a:ahLst/>
              <a:cxnLst/>
              <a:rect l="l" t="t" r="r" b="b"/>
              <a:pathLst>
                <a:path w="50484" h="30684" extrusionOk="0">
                  <a:moveTo>
                    <a:pt x="45125" y="0"/>
                  </a:moveTo>
                  <a:lnTo>
                    <a:pt x="44867" y="12"/>
                  </a:lnTo>
                  <a:lnTo>
                    <a:pt x="44620" y="36"/>
                  </a:lnTo>
                  <a:lnTo>
                    <a:pt x="44361" y="71"/>
                  </a:lnTo>
                  <a:lnTo>
                    <a:pt x="44103" y="106"/>
                  </a:lnTo>
                  <a:lnTo>
                    <a:pt x="43856" y="165"/>
                  </a:lnTo>
                  <a:lnTo>
                    <a:pt x="43609" y="235"/>
                  </a:lnTo>
                  <a:lnTo>
                    <a:pt x="43363" y="318"/>
                  </a:lnTo>
                  <a:lnTo>
                    <a:pt x="43128" y="412"/>
                  </a:lnTo>
                  <a:lnTo>
                    <a:pt x="42881" y="517"/>
                  </a:lnTo>
                  <a:lnTo>
                    <a:pt x="42646" y="635"/>
                  </a:lnTo>
                  <a:lnTo>
                    <a:pt x="42422" y="764"/>
                  </a:lnTo>
                  <a:lnTo>
                    <a:pt x="42199" y="917"/>
                  </a:lnTo>
                  <a:lnTo>
                    <a:pt x="41976" y="1070"/>
                  </a:lnTo>
                  <a:lnTo>
                    <a:pt x="41764" y="1234"/>
                  </a:lnTo>
                  <a:lnTo>
                    <a:pt x="41565" y="1422"/>
                  </a:lnTo>
                  <a:lnTo>
                    <a:pt x="22198" y="19308"/>
                  </a:lnTo>
                  <a:lnTo>
                    <a:pt x="9389" y="4054"/>
                  </a:lnTo>
                  <a:lnTo>
                    <a:pt x="9201" y="3843"/>
                  </a:lnTo>
                  <a:lnTo>
                    <a:pt x="9013" y="3655"/>
                  </a:lnTo>
                  <a:lnTo>
                    <a:pt x="8814" y="3467"/>
                  </a:lnTo>
                  <a:lnTo>
                    <a:pt x="8614" y="3302"/>
                  </a:lnTo>
                  <a:lnTo>
                    <a:pt x="8402" y="3138"/>
                  </a:lnTo>
                  <a:lnTo>
                    <a:pt x="8179" y="2997"/>
                  </a:lnTo>
                  <a:lnTo>
                    <a:pt x="7968" y="2856"/>
                  </a:lnTo>
                  <a:lnTo>
                    <a:pt x="7733" y="2738"/>
                  </a:lnTo>
                  <a:lnTo>
                    <a:pt x="7497" y="2621"/>
                  </a:lnTo>
                  <a:lnTo>
                    <a:pt x="7262" y="2527"/>
                  </a:lnTo>
                  <a:lnTo>
                    <a:pt x="7027" y="2433"/>
                  </a:lnTo>
                  <a:lnTo>
                    <a:pt x="6781" y="2362"/>
                  </a:lnTo>
                  <a:lnTo>
                    <a:pt x="6534" y="2292"/>
                  </a:lnTo>
                  <a:lnTo>
                    <a:pt x="6275" y="2245"/>
                  </a:lnTo>
                  <a:lnTo>
                    <a:pt x="6029" y="2198"/>
                  </a:lnTo>
                  <a:lnTo>
                    <a:pt x="5770" y="2174"/>
                  </a:lnTo>
                  <a:lnTo>
                    <a:pt x="5523" y="2162"/>
                  </a:lnTo>
                  <a:lnTo>
                    <a:pt x="5265" y="2151"/>
                  </a:lnTo>
                  <a:lnTo>
                    <a:pt x="5006" y="2162"/>
                  </a:lnTo>
                  <a:lnTo>
                    <a:pt x="4748" y="2186"/>
                  </a:lnTo>
                  <a:lnTo>
                    <a:pt x="4501" y="2221"/>
                  </a:lnTo>
                  <a:lnTo>
                    <a:pt x="4242" y="2257"/>
                  </a:lnTo>
                  <a:lnTo>
                    <a:pt x="3996" y="2315"/>
                  </a:lnTo>
                  <a:lnTo>
                    <a:pt x="3749" y="2386"/>
                  </a:lnTo>
                  <a:lnTo>
                    <a:pt x="3502" y="2468"/>
                  </a:lnTo>
                  <a:lnTo>
                    <a:pt x="3255" y="2562"/>
                  </a:lnTo>
                  <a:lnTo>
                    <a:pt x="3020" y="2668"/>
                  </a:lnTo>
                  <a:lnTo>
                    <a:pt x="2785" y="2797"/>
                  </a:lnTo>
                  <a:lnTo>
                    <a:pt x="2550" y="2926"/>
                  </a:lnTo>
                  <a:lnTo>
                    <a:pt x="2327" y="3067"/>
                  </a:lnTo>
                  <a:lnTo>
                    <a:pt x="2104" y="3232"/>
                  </a:lnTo>
                  <a:lnTo>
                    <a:pt x="1892" y="3396"/>
                  </a:lnTo>
                  <a:lnTo>
                    <a:pt x="1692" y="3584"/>
                  </a:lnTo>
                  <a:lnTo>
                    <a:pt x="1493" y="3772"/>
                  </a:lnTo>
                  <a:lnTo>
                    <a:pt x="1316" y="3972"/>
                  </a:lnTo>
                  <a:lnTo>
                    <a:pt x="1140" y="4172"/>
                  </a:lnTo>
                  <a:lnTo>
                    <a:pt x="987" y="4384"/>
                  </a:lnTo>
                  <a:lnTo>
                    <a:pt x="834" y="4595"/>
                  </a:lnTo>
                  <a:lnTo>
                    <a:pt x="705" y="4818"/>
                  </a:lnTo>
                  <a:lnTo>
                    <a:pt x="576" y="5053"/>
                  </a:lnTo>
                  <a:lnTo>
                    <a:pt x="470" y="5288"/>
                  </a:lnTo>
                  <a:lnTo>
                    <a:pt x="364" y="5523"/>
                  </a:lnTo>
                  <a:lnTo>
                    <a:pt x="282" y="5758"/>
                  </a:lnTo>
                  <a:lnTo>
                    <a:pt x="200" y="6005"/>
                  </a:lnTo>
                  <a:lnTo>
                    <a:pt x="141" y="6252"/>
                  </a:lnTo>
                  <a:lnTo>
                    <a:pt x="82" y="6510"/>
                  </a:lnTo>
                  <a:lnTo>
                    <a:pt x="47" y="6757"/>
                  </a:lnTo>
                  <a:lnTo>
                    <a:pt x="12" y="7016"/>
                  </a:lnTo>
                  <a:lnTo>
                    <a:pt x="0" y="7263"/>
                  </a:lnTo>
                  <a:lnTo>
                    <a:pt x="0" y="7521"/>
                  </a:lnTo>
                  <a:lnTo>
                    <a:pt x="0" y="7780"/>
                  </a:lnTo>
                  <a:lnTo>
                    <a:pt x="24" y="8026"/>
                  </a:lnTo>
                  <a:lnTo>
                    <a:pt x="59" y="8285"/>
                  </a:lnTo>
                  <a:lnTo>
                    <a:pt x="106" y="8543"/>
                  </a:lnTo>
                  <a:lnTo>
                    <a:pt x="165" y="8790"/>
                  </a:lnTo>
                  <a:lnTo>
                    <a:pt x="235" y="9037"/>
                  </a:lnTo>
                  <a:lnTo>
                    <a:pt x="317" y="9284"/>
                  </a:lnTo>
                  <a:lnTo>
                    <a:pt x="411" y="9531"/>
                  </a:lnTo>
                  <a:lnTo>
                    <a:pt x="517" y="9766"/>
                  </a:lnTo>
                  <a:lnTo>
                    <a:pt x="635" y="10001"/>
                  </a:lnTo>
                  <a:lnTo>
                    <a:pt x="764" y="10236"/>
                  </a:lnTo>
                  <a:lnTo>
                    <a:pt x="917" y="10459"/>
                  </a:lnTo>
                  <a:lnTo>
                    <a:pt x="1070" y="10682"/>
                  </a:lnTo>
                  <a:lnTo>
                    <a:pt x="1246" y="10894"/>
                  </a:lnTo>
                  <a:lnTo>
                    <a:pt x="15324" y="27639"/>
                  </a:lnTo>
                  <a:lnTo>
                    <a:pt x="15535" y="27886"/>
                  </a:lnTo>
                  <a:lnTo>
                    <a:pt x="15876" y="28227"/>
                  </a:lnTo>
                  <a:lnTo>
                    <a:pt x="16229" y="28544"/>
                  </a:lnTo>
                  <a:lnTo>
                    <a:pt x="16593" y="28838"/>
                  </a:lnTo>
                  <a:lnTo>
                    <a:pt x="16969" y="29108"/>
                  </a:lnTo>
                  <a:lnTo>
                    <a:pt x="17357" y="29355"/>
                  </a:lnTo>
                  <a:lnTo>
                    <a:pt x="17756" y="29590"/>
                  </a:lnTo>
                  <a:lnTo>
                    <a:pt x="18156" y="29802"/>
                  </a:lnTo>
                  <a:lnTo>
                    <a:pt x="18567" y="29978"/>
                  </a:lnTo>
                  <a:lnTo>
                    <a:pt x="18990" y="30142"/>
                  </a:lnTo>
                  <a:lnTo>
                    <a:pt x="19413" y="30295"/>
                  </a:lnTo>
                  <a:lnTo>
                    <a:pt x="19848" y="30413"/>
                  </a:lnTo>
                  <a:lnTo>
                    <a:pt x="20283" y="30507"/>
                  </a:lnTo>
                  <a:lnTo>
                    <a:pt x="20718" y="30589"/>
                  </a:lnTo>
                  <a:lnTo>
                    <a:pt x="21164" y="30636"/>
                  </a:lnTo>
                  <a:lnTo>
                    <a:pt x="21599" y="30671"/>
                  </a:lnTo>
                  <a:lnTo>
                    <a:pt x="22046" y="30683"/>
                  </a:lnTo>
                  <a:lnTo>
                    <a:pt x="22445" y="30671"/>
                  </a:lnTo>
                  <a:lnTo>
                    <a:pt x="22833" y="30648"/>
                  </a:lnTo>
                  <a:lnTo>
                    <a:pt x="23233" y="30613"/>
                  </a:lnTo>
                  <a:lnTo>
                    <a:pt x="23620" y="30542"/>
                  </a:lnTo>
                  <a:lnTo>
                    <a:pt x="24008" y="30471"/>
                  </a:lnTo>
                  <a:lnTo>
                    <a:pt x="24396" y="30377"/>
                  </a:lnTo>
                  <a:lnTo>
                    <a:pt x="24784" y="30260"/>
                  </a:lnTo>
                  <a:lnTo>
                    <a:pt x="25160" y="30131"/>
                  </a:lnTo>
                  <a:lnTo>
                    <a:pt x="25536" y="29978"/>
                  </a:lnTo>
                  <a:lnTo>
                    <a:pt x="25912" y="29813"/>
                  </a:lnTo>
                  <a:lnTo>
                    <a:pt x="26264" y="29625"/>
                  </a:lnTo>
                  <a:lnTo>
                    <a:pt x="26629" y="29426"/>
                  </a:lnTo>
                  <a:lnTo>
                    <a:pt x="26981" y="29202"/>
                  </a:lnTo>
                  <a:lnTo>
                    <a:pt x="27322" y="28967"/>
                  </a:lnTo>
                  <a:lnTo>
                    <a:pt x="27651" y="28721"/>
                  </a:lnTo>
                  <a:lnTo>
                    <a:pt x="27980" y="28439"/>
                  </a:lnTo>
                  <a:lnTo>
                    <a:pt x="28086" y="28356"/>
                  </a:lnTo>
                  <a:lnTo>
                    <a:pt x="48780" y="9225"/>
                  </a:lnTo>
                  <a:lnTo>
                    <a:pt x="48980" y="9037"/>
                  </a:lnTo>
                  <a:lnTo>
                    <a:pt x="49156" y="8837"/>
                  </a:lnTo>
                  <a:lnTo>
                    <a:pt x="49332" y="8637"/>
                  </a:lnTo>
                  <a:lnTo>
                    <a:pt x="49497" y="8426"/>
                  </a:lnTo>
                  <a:lnTo>
                    <a:pt x="49638" y="8203"/>
                  </a:lnTo>
                  <a:lnTo>
                    <a:pt x="49779" y="7979"/>
                  </a:lnTo>
                  <a:lnTo>
                    <a:pt x="49896" y="7756"/>
                  </a:lnTo>
                  <a:lnTo>
                    <a:pt x="50014" y="7521"/>
                  </a:lnTo>
                  <a:lnTo>
                    <a:pt x="50120" y="7274"/>
                  </a:lnTo>
                  <a:lnTo>
                    <a:pt x="50202" y="7039"/>
                  </a:lnTo>
                  <a:lnTo>
                    <a:pt x="50284" y="6793"/>
                  </a:lnTo>
                  <a:lnTo>
                    <a:pt x="50343" y="6546"/>
                  </a:lnTo>
                  <a:lnTo>
                    <a:pt x="50402" y="6287"/>
                  </a:lnTo>
                  <a:lnTo>
                    <a:pt x="50437" y="6040"/>
                  </a:lnTo>
                  <a:lnTo>
                    <a:pt x="50472" y="5782"/>
                  </a:lnTo>
                  <a:lnTo>
                    <a:pt x="50484" y="5535"/>
                  </a:lnTo>
                  <a:lnTo>
                    <a:pt x="50484" y="5277"/>
                  </a:lnTo>
                  <a:lnTo>
                    <a:pt x="50484" y="5018"/>
                  </a:lnTo>
                  <a:lnTo>
                    <a:pt x="50460" y="4771"/>
                  </a:lnTo>
                  <a:lnTo>
                    <a:pt x="50425" y="4513"/>
                  </a:lnTo>
                  <a:lnTo>
                    <a:pt x="50378" y="4266"/>
                  </a:lnTo>
                  <a:lnTo>
                    <a:pt x="50319" y="4007"/>
                  </a:lnTo>
                  <a:lnTo>
                    <a:pt x="50249" y="3761"/>
                  </a:lnTo>
                  <a:lnTo>
                    <a:pt x="50178" y="3514"/>
                  </a:lnTo>
                  <a:lnTo>
                    <a:pt x="50084" y="3279"/>
                  </a:lnTo>
                  <a:lnTo>
                    <a:pt x="49967" y="3032"/>
                  </a:lnTo>
                  <a:lnTo>
                    <a:pt x="49849" y="2809"/>
                  </a:lnTo>
                  <a:lnTo>
                    <a:pt x="49720" y="2574"/>
                  </a:lnTo>
                  <a:lnTo>
                    <a:pt x="49579" y="2351"/>
                  </a:lnTo>
                  <a:lnTo>
                    <a:pt x="49426" y="2127"/>
                  </a:lnTo>
                  <a:lnTo>
                    <a:pt x="49250" y="1916"/>
                  </a:lnTo>
                  <a:lnTo>
                    <a:pt x="49074" y="1716"/>
                  </a:lnTo>
                  <a:lnTo>
                    <a:pt x="48886" y="1516"/>
                  </a:lnTo>
                  <a:lnTo>
                    <a:pt x="48686" y="1328"/>
                  </a:lnTo>
                  <a:lnTo>
                    <a:pt x="48486" y="1164"/>
                  </a:lnTo>
                  <a:lnTo>
                    <a:pt x="48263" y="999"/>
                  </a:lnTo>
                  <a:lnTo>
                    <a:pt x="48051" y="846"/>
                  </a:lnTo>
                  <a:lnTo>
                    <a:pt x="47828" y="717"/>
                  </a:lnTo>
                  <a:lnTo>
                    <a:pt x="47593" y="588"/>
                  </a:lnTo>
                  <a:lnTo>
                    <a:pt x="47358" y="482"/>
                  </a:lnTo>
                  <a:lnTo>
                    <a:pt x="47123" y="376"/>
                  </a:lnTo>
                  <a:lnTo>
                    <a:pt x="46888" y="282"/>
                  </a:lnTo>
                  <a:lnTo>
                    <a:pt x="46641" y="212"/>
                  </a:lnTo>
                  <a:lnTo>
                    <a:pt x="46394" y="141"/>
                  </a:lnTo>
                  <a:lnTo>
                    <a:pt x="46136" y="94"/>
                  </a:lnTo>
                  <a:lnTo>
                    <a:pt x="45889" y="59"/>
                  </a:lnTo>
                  <a:lnTo>
                    <a:pt x="45631" y="24"/>
                  </a:lnTo>
                  <a:lnTo>
                    <a:pt x="45384" y="12"/>
                  </a:lnTo>
                  <a:lnTo>
                    <a:pt x="45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63" name="Google Shape;1644;p40">
              <a:extLst>
                <a:ext uri="{FF2B5EF4-FFF2-40B4-BE49-F238E27FC236}">
                  <a16:creationId xmlns:a16="http://schemas.microsoft.com/office/drawing/2014/main" id="{0C67C8DE-D080-ACE3-D696-1EB68CDBEDCC}"/>
                </a:ext>
              </a:extLst>
            </p:cNvPr>
            <p:cNvSpPr/>
            <p:nvPr/>
          </p:nvSpPr>
          <p:spPr>
            <a:xfrm>
              <a:off x="1359325" y="1403125"/>
              <a:ext cx="258850" cy="318200"/>
            </a:xfrm>
            <a:custGeom>
              <a:avLst/>
              <a:gdLst/>
              <a:ahLst/>
              <a:cxnLst/>
              <a:rect l="l" t="t" r="r" b="b"/>
              <a:pathLst>
                <a:path w="10354" h="12728" extrusionOk="0">
                  <a:moveTo>
                    <a:pt x="9190" y="0"/>
                  </a:moveTo>
                  <a:lnTo>
                    <a:pt x="9084" y="12"/>
                  </a:lnTo>
                  <a:lnTo>
                    <a:pt x="8978" y="24"/>
                  </a:lnTo>
                  <a:lnTo>
                    <a:pt x="8873" y="59"/>
                  </a:lnTo>
                  <a:lnTo>
                    <a:pt x="8779" y="94"/>
                  </a:lnTo>
                  <a:lnTo>
                    <a:pt x="8685" y="141"/>
                  </a:lnTo>
                  <a:lnTo>
                    <a:pt x="8591" y="200"/>
                  </a:lnTo>
                  <a:lnTo>
                    <a:pt x="8497" y="271"/>
                  </a:lnTo>
                  <a:lnTo>
                    <a:pt x="8414" y="353"/>
                  </a:lnTo>
                  <a:lnTo>
                    <a:pt x="8344" y="435"/>
                  </a:lnTo>
                  <a:lnTo>
                    <a:pt x="235" y="10917"/>
                  </a:lnTo>
                  <a:lnTo>
                    <a:pt x="165" y="11011"/>
                  </a:lnTo>
                  <a:lnTo>
                    <a:pt x="106" y="11117"/>
                  </a:lnTo>
                  <a:lnTo>
                    <a:pt x="71" y="11223"/>
                  </a:lnTo>
                  <a:lnTo>
                    <a:pt x="36" y="11317"/>
                  </a:lnTo>
                  <a:lnTo>
                    <a:pt x="12" y="11423"/>
                  </a:lnTo>
                  <a:lnTo>
                    <a:pt x="0" y="11540"/>
                  </a:lnTo>
                  <a:lnTo>
                    <a:pt x="0" y="11646"/>
                  </a:lnTo>
                  <a:lnTo>
                    <a:pt x="12" y="11752"/>
                  </a:lnTo>
                  <a:lnTo>
                    <a:pt x="24" y="11857"/>
                  </a:lnTo>
                  <a:lnTo>
                    <a:pt x="59" y="11963"/>
                  </a:lnTo>
                  <a:lnTo>
                    <a:pt x="94" y="12057"/>
                  </a:lnTo>
                  <a:lnTo>
                    <a:pt x="141" y="12163"/>
                  </a:lnTo>
                  <a:lnTo>
                    <a:pt x="200" y="12245"/>
                  </a:lnTo>
                  <a:lnTo>
                    <a:pt x="271" y="12339"/>
                  </a:lnTo>
                  <a:lnTo>
                    <a:pt x="341" y="12422"/>
                  </a:lnTo>
                  <a:lnTo>
                    <a:pt x="435" y="12492"/>
                  </a:lnTo>
                  <a:lnTo>
                    <a:pt x="529" y="12563"/>
                  </a:lnTo>
                  <a:lnTo>
                    <a:pt x="623" y="12610"/>
                  </a:lnTo>
                  <a:lnTo>
                    <a:pt x="729" y="12657"/>
                  </a:lnTo>
                  <a:lnTo>
                    <a:pt x="835" y="12692"/>
                  </a:lnTo>
                  <a:lnTo>
                    <a:pt x="941" y="12715"/>
                  </a:lnTo>
                  <a:lnTo>
                    <a:pt x="1046" y="12727"/>
                  </a:lnTo>
                  <a:lnTo>
                    <a:pt x="1152" y="12727"/>
                  </a:lnTo>
                  <a:lnTo>
                    <a:pt x="1258" y="12715"/>
                  </a:lnTo>
                  <a:lnTo>
                    <a:pt x="1364" y="12704"/>
                  </a:lnTo>
                  <a:lnTo>
                    <a:pt x="1469" y="12668"/>
                  </a:lnTo>
                  <a:lnTo>
                    <a:pt x="1575" y="12633"/>
                  </a:lnTo>
                  <a:lnTo>
                    <a:pt x="1669" y="12586"/>
                  </a:lnTo>
                  <a:lnTo>
                    <a:pt x="1763" y="12527"/>
                  </a:lnTo>
                  <a:lnTo>
                    <a:pt x="1845" y="12457"/>
                  </a:lnTo>
                  <a:lnTo>
                    <a:pt x="1928" y="12386"/>
                  </a:lnTo>
                  <a:lnTo>
                    <a:pt x="2010" y="12292"/>
                  </a:lnTo>
                  <a:lnTo>
                    <a:pt x="10118" y="1810"/>
                  </a:lnTo>
                  <a:lnTo>
                    <a:pt x="10177" y="1716"/>
                  </a:lnTo>
                  <a:lnTo>
                    <a:pt x="10236" y="1610"/>
                  </a:lnTo>
                  <a:lnTo>
                    <a:pt x="10283" y="1516"/>
                  </a:lnTo>
                  <a:lnTo>
                    <a:pt x="10306" y="1411"/>
                  </a:lnTo>
                  <a:lnTo>
                    <a:pt x="10330" y="1305"/>
                  </a:lnTo>
                  <a:lnTo>
                    <a:pt x="10342" y="1187"/>
                  </a:lnTo>
                  <a:lnTo>
                    <a:pt x="10353" y="1081"/>
                  </a:lnTo>
                  <a:lnTo>
                    <a:pt x="10342" y="976"/>
                  </a:lnTo>
                  <a:lnTo>
                    <a:pt x="10318" y="870"/>
                  </a:lnTo>
                  <a:lnTo>
                    <a:pt x="10295" y="764"/>
                  </a:lnTo>
                  <a:lnTo>
                    <a:pt x="10259" y="670"/>
                  </a:lnTo>
                  <a:lnTo>
                    <a:pt x="10201" y="564"/>
                  </a:lnTo>
                  <a:lnTo>
                    <a:pt x="10142" y="482"/>
                  </a:lnTo>
                  <a:lnTo>
                    <a:pt x="10083" y="388"/>
                  </a:lnTo>
                  <a:lnTo>
                    <a:pt x="10001" y="306"/>
                  </a:lnTo>
                  <a:lnTo>
                    <a:pt x="9919" y="235"/>
                  </a:lnTo>
                  <a:lnTo>
                    <a:pt x="9825" y="165"/>
                  </a:lnTo>
                  <a:lnTo>
                    <a:pt x="9719" y="118"/>
                  </a:lnTo>
                  <a:lnTo>
                    <a:pt x="9625" y="71"/>
                  </a:lnTo>
                  <a:lnTo>
                    <a:pt x="9519" y="36"/>
                  </a:lnTo>
                  <a:lnTo>
                    <a:pt x="9413" y="12"/>
                  </a:lnTo>
                  <a:lnTo>
                    <a:pt x="929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64" name="Google Shape;1645;p40">
              <a:extLst>
                <a:ext uri="{FF2B5EF4-FFF2-40B4-BE49-F238E27FC236}">
                  <a16:creationId xmlns:a16="http://schemas.microsoft.com/office/drawing/2014/main" id="{AFE02D66-76DF-F5D9-27DD-87A1446122DC}"/>
                </a:ext>
              </a:extLst>
            </p:cNvPr>
            <p:cNvSpPr/>
            <p:nvPr/>
          </p:nvSpPr>
          <p:spPr>
            <a:xfrm>
              <a:off x="1258250" y="1510050"/>
              <a:ext cx="334350" cy="403100"/>
            </a:xfrm>
            <a:custGeom>
              <a:avLst/>
              <a:gdLst/>
              <a:ahLst/>
              <a:cxnLst/>
              <a:rect l="l" t="t" r="r" b="b"/>
              <a:pathLst>
                <a:path w="13374" h="16124" extrusionOk="0">
                  <a:moveTo>
                    <a:pt x="12199" y="1"/>
                  </a:moveTo>
                  <a:lnTo>
                    <a:pt x="5536" y="8474"/>
                  </a:lnTo>
                  <a:lnTo>
                    <a:pt x="5430" y="8309"/>
                  </a:lnTo>
                  <a:lnTo>
                    <a:pt x="5313" y="8109"/>
                  </a:lnTo>
                  <a:lnTo>
                    <a:pt x="5195" y="7874"/>
                  </a:lnTo>
                  <a:lnTo>
                    <a:pt x="5148" y="7733"/>
                  </a:lnTo>
                  <a:lnTo>
                    <a:pt x="5101" y="7592"/>
                  </a:lnTo>
                  <a:lnTo>
                    <a:pt x="5054" y="7404"/>
                  </a:lnTo>
                  <a:lnTo>
                    <a:pt x="5019" y="7228"/>
                  </a:lnTo>
                  <a:lnTo>
                    <a:pt x="4995" y="7040"/>
                  </a:lnTo>
                  <a:lnTo>
                    <a:pt x="4984" y="6864"/>
                  </a:lnTo>
                  <a:lnTo>
                    <a:pt x="4972" y="6687"/>
                  </a:lnTo>
                  <a:lnTo>
                    <a:pt x="4984" y="6523"/>
                  </a:lnTo>
                  <a:lnTo>
                    <a:pt x="4995" y="6358"/>
                  </a:lnTo>
                  <a:lnTo>
                    <a:pt x="5019" y="6206"/>
                  </a:lnTo>
                  <a:lnTo>
                    <a:pt x="5078" y="5912"/>
                  </a:lnTo>
                  <a:lnTo>
                    <a:pt x="5148" y="5641"/>
                  </a:lnTo>
                  <a:lnTo>
                    <a:pt x="5219" y="5418"/>
                  </a:lnTo>
                  <a:lnTo>
                    <a:pt x="5289" y="5230"/>
                  </a:lnTo>
                  <a:lnTo>
                    <a:pt x="5360" y="5042"/>
                  </a:lnTo>
                  <a:lnTo>
                    <a:pt x="5442" y="4878"/>
                  </a:lnTo>
                  <a:lnTo>
                    <a:pt x="5512" y="4725"/>
                  </a:lnTo>
                  <a:lnTo>
                    <a:pt x="5583" y="4596"/>
                  </a:lnTo>
                  <a:lnTo>
                    <a:pt x="5724" y="4384"/>
                  </a:lnTo>
                  <a:lnTo>
                    <a:pt x="5853" y="4196"/>
                  </a:lnTo>
                  <a:lnTo>
                    <a:pt x="5971" y="4032"/>
                  </a:lnTo>
                  <a:lnTo>
                    <a:pt x="6018" y="3949"/>
                  </a:lnTo>
                  <a:lnTo>
                    <a:pt x="6065" y="3867"/>
                  </a:lnTo>
                  <a:lnTo>
                    <a:pt x="6100" y="3773"/>
                  </a:lnTo>
                  <a:lnTo>
                    <a:pt x="6123" y="3667"/>
                  </a:lnTo>
                  <a:lnTo>
                    <a:pt x="6147" y="3562"/>
                  </a:lnTo>
                  <a:lnTo>
                    <a:pt x="6159" y="3432"/>
                  </a:lnTo>
                  <a:lnTo>
                    <a:pt x="6159" y="3291"/>
                  </a:lnTo>
                  <a:lnTo>
                    <a:pt x="6159" y="3162"/>
                  </a:lnTo>
                  <a:lnTo>
                    <a:pt x="6147" y="3033"/>
                  </a:lnTo>
                  <a:lnTo>
                    <a:pt x="6135" y="2892"/>
                  </a:lnTo>
                  <a:lnTo>
                    <a:pt x="6112" y="2762"/>
                  </a:lnTo>
                  <a:lnTo>
                    <a:pt x="6076" y="2621"/>
                  </a:lnTo>
                  <a:lnTo>
                    <a:pt x="6041" y="2504"/>
                  </a:lnTo>
                  <a:lnTo>
                    <a:pt x="5994" y="2375"/>
                  </a:lnTo>
                  <a:lnTo>
                    <a:pt x="5935" y="2257"/>
                  </a:lnTo>
                  <a:lnTo>
                    <a:pt x="5877" y="2151"/>
                  </a:lnTo>
                  <a:lnTo>
                    <a:pt x="5818" y="2057"/>
                  </a:lnTo>
                  <a:lnTo>
                    <a:pt x="5747" y="1963"/>
                  </a:lnTo>
                  <a:lnTo>
                    <a:pt x="5665" y="1893"/>
                  </a:lnTo>
                  <a:lnTo>
                    <a:pt x="5595" y="1822"/>
                  </a:lnTo>
                  <a:lnTo>
                    <a:pt x="5501" y="1775"/>
                  </a:lnTo>
                  <a:lnTo>
                    <a:pt x="5418" y="1752"/>
                  </a:lnTo>
                  <a:lnTo>
                    <a:pt x="5301" y="1728"/>
                  </a:lnTo>
                  <a:lnTo>
                    <a:pt x="5195" y="1740"/>
                  </a:lnTo>
                  <a:lnTo>
                    <a:pt x="5089" y="1764"/>
                  </a:lnTo>
                  <a:lnTo>
                    <a:pt x="4972" y="1799"/>
                  </a:lnTo>
                  <a:lnTo>
                    <a:pt x="4854" y="1869"/>
                  </a:lnTo>
                  <a:lnTo>
                    <a:pt x="4737" y="1940"/>
                  </a:lnTo>
                  <a:lnTo>
                    <a:pt x="4619" y="2034"/>
                  </a:lnTo>
                  <a:lnTo>
                    <a:pt x="4502" y="2140"/>
                  </a:lnTo>
                  <a:lnTo>
                    <a:pt x="4255" y="2386"/>
                  </a:lnTo>
                  <a:lnTo>
                    <a:pt x="3996" y="2668"/>
                  </a:lnTo>
                  <a:lnTo>
                    <a:pt x="3750" y="2974"/>
                  </a:lnTo>
                  <a:lnTo>
                    <a:pt x="3479" y="3303"/>
                  </a:lnTo>
                  <a:lnTo>
                    <a:pt x="3350" y="3479"/>
                  </a:lnTo>
                  <a:lnTo>
                    <a:pt x="3233" y="3644"/>
                  </a:lnTo>
                  <a:lnTo>
                    <a:pt x="3009" y="3973"/>
                  </a:lnTo>
                  <a:lnTo>
                    <a:pt x="2716" y="4431"/>
                  </a:lnTo>
                  <a:lnTo>
                    <a:pt x="2234" y="5171"/>
                  </a:lnTo>
                  <a:lnTo>
                    <a:pt x="1752" y="5888"/>
                  </a:lnTo>
                  <a:lnTo>
                    <a:pt x="1446" y="6311"/>
                  </a:lnTo>
                  <a:lnTo>
                    <a:pt x="1247" y="6605"/>
                  </a:lnTo>
                  <a:lnTo>
                    <a:pt x="1059" y="6911"/>
                  </a:lnTo>
                  <a:lnTo>
                    <a:pt x="918" y="7146"/>
                  </a:lnTo>
                  <a:lnTo>
                    <a:pt x="777" y="7416"/>
                  </a:lnTo>
                  <a:lnTo>
                    <a:pt x="636" y="7710"/>
                  </a:lnTo>
                  <a:lnTo>
                    <a:pt x="494" y="8039"/>
                  </a:lnTo>
                  <a:lnTo>
                    <a:pt x="365" y="8391"/>
                  </a:lnTo>
                  <a:lnTo>
                    <a:pt x="236" y="8779"/>
                  </a:lnTo>
                  <a:lnTo>
                    <a:pt x="107" y="9202"/>
                  </a:lnTo>
                  <a:lnTo>
                    <a:pt x="1" y="9649"/>
                  </a:lnTo>
                  <a:lnTo>
                    <a:pt x="6723" y="16124"/>
                  </a:lnTo>
                  <a:lnTo>
                    <a:pt x="7158" y="15853"/>
                  </a:lnTo>
                  <a:lnTo>
                    <a:pt x="7404" y="15701"/>
                  </a:lnTo>
                  <a:lnTo>
                    <a:pt x="7663" y="15524"/>
                  </a:lnTo>
                  <a:lnTo>
                    <a:pt x="7945" y="15325"/>
                  </a:lnTo>
                  <a:lnTo>
                    <a:pt x="8227" y="15113"/>
                  </a:lnTo>
                  <a:lnTo>
                    <a:pt x="8509" y="14878"/>
                  </a:lnTo>
                  <a:lnTo>
                    <a:pt x="8814" y="14631"/>
                  </a:lnTo>
                  <a:lnTo>
                    <a:pt x="9108" y="14349"/>
                  </a:lnTo>
                  <a:lnTo>
                    <a:pt x="9414" y="14055"/>
                  </a:lnTo>
                  <a:lnTo>
                    <a:pt x="9719" y="13738"/>
                  </a:lnTo>
                  <a:lnTo>
                    <a:pt x="10025" y="13409"/>
                  </a:lnTo>
                  <a:lnTo>
                    <a:pt x="10330" y="13045"/>
                  </a:lnTo>
                  <a:lnTo>
                    <a:pt x="10624" y="12669"/>
                  </a:lnTo>
                  <a:lnTo>
                    <a:pt x="10918" y="12258"/>
                  </a:lnTo>
                  <a:lnTo>
                    <a:pt x="11200" y="11834"/>
                  </a:lnTo>
                  <a:lnTo>
                    <a:pt x="11259" y="11717"/>
                  </a:lnTo>
                  <a:lnTo>
                    <a:pt x="11353" y="11482"/>
                  </a:lnTo>
                  <a:lnTo>
                    <a:pt x="11694" y="10636"/>
                  </a:lnTo>
                  <a:lnTo>
                    <a:pt x="12939" y="7416"/>
                  </a:lnTo>
                  <a:lnTo>
                    <a:pt x="13068" y="7087"/>
                  </a:lnTo>
                  <a:lnTo>
                    <a:pt x="13174" y="6770"/>
                  </a:lnTo>
                  <a:lnTo>
                    <a:pt x="13268" y="6464"/>
                  </a:lnTo>
                  <a:lnTo>
                    <a:pt x="13315" y="6311"/>
                  </a:lnTo>
                  <a:lnTo>
                    <a:pt x="13339" y="6159"/>
                  </a:lnTo>
                  <a:lnTo>
                    <a:pt x="13362" y="6018"/>
                  </a:lnTo>
                  <a:lnTo>
                    <a:pt x="13374" y="5865"/>
                  </a:lnTo>
                  <a:lnTo>
                    <a:pt x="13374" y="5724"/>
                  </a:lnTo>
                  <a:lnTo>
                    <a:pt x="13362" y="5583"/>
                  </a:lnTo>
                  <a:lnTo>
                    <a:pt x="13339" y="5442"/>
                  </a:lnTo>
                  <a:lnTo>
                    <a:pt x="13303" y="5312"/>
                  </a:lnTo>
                  <a:lnTo>
                    <a:pt x="13256" y="5171"/>
                  </a:lnTo>
                  <a:lnTo>
                    <a:pt x="13198" y="5042"/>
                  </a:lnTo>
                  <a:lnTo>
                    <a:pt x="13139" y="4960"/>
                  </a:lnTo>
                  <a:lnTo>
                    <a:pt x="13080" y="4878"/>
                  </a:lnTo>
                  <a:lnTo>
                    <a:pt x="12951" y="4737"/>
                  </a:lnTo>
                  <a:lnTo>
                    <a:pt x="12810" y="4607"/>
                  </a:lnTo>
                  <a:lnTo>
                    <a:pt x="12669" y="4502"/>
                  </a:lnTo>
                  <a:lnTo>
                    <a:pt x="12516" y="4419"/>
                  </a:lnTo>
                  <a:lnTo>
                    <a:pt x="12363" y="4337"/>
                  </a:lnTo>
                  <a:lnTo>
                    <a:pt x="12211" y="4278"/>
                  </a:lnTo>
                  <a:lnTo>
                    <a:pt x="12070" y="4231"/>
                  </a:lnTo>
                  <a:lnTo>
                    <a:pt x="12187" y="3961"/>
                  </a:lnTo>
                  <a:lnTo>
                    <a:pt x="12316" y="3609"/>
                  </a:lnTo>
                  <a:lnTo>
                    <a:pt x="12587" y="2915"/>
                  </a:lnTo>
                  <a:lnTo>
                    <a:pt x="12681" y="2621"/>
                  </a:lnTo>
                  <a:lnTo>
                    <a:pt x="12763" y="2363"/>
                  </a:lnTo>
                  <a:lnTo>
                    <a:pt x="12822" y="2128"/>
                  </a:lnTo>
                  <a:lnTo>
                    <a:pt x="12869" y="1905"/>
                  </a:lnTo>
                  <a:lnTo>
                    <a:pt x="12880" y="1693"/>
                  </a:lnTo>
                  <a:lnTo>
                    <a:pt x="12880" y="1493"/>
                  </a:lnTo>
                  <a:lnTo>
                    <a:pt x="12869" y="1376"/>
                  </a:lnTo>
                  <a:lnTo>
                    <a:pt x="12845" y="1235"/>
                  </a:lnTo>
                  <a:lnTo>
                    <a:pt x="12810" y="1070"/>
                  </a:lnTo>
                  <a:lnTo>
                    <a:pt x="12739" y="882"/>
                  </a:lnTo>
                  <a:lnTo>
                    <a:pt x="12657" y="682"/>
                  </a:lnTo>
                  <a:lnTo>
                    <a:pt x="12540" y="471"/>
                  </a:lnTo>
                  <a:lnTo>
                    <a:pt x="12387" y="236"/>
                  </a:lnTo>
                  <a:lnTo>
                    <a:pt x="12199" y="1"/>
                  </a:lnTo>
                  <a:close/>
                </a:path>
              </a:pathLst>
            </a:custGeom>
            <a:solidFill>
              <a:srgbClr val="FFA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65" name="Google Shape;1646;p40">
              <a:extLst>
                <a:ext uri="{FF2B5EF4-FFF2-40B4-BE49-F238E27FC236}">
                  <a16:creationId xmlns:a16="http://schemas.microsoft.com/office/drawing/2014/main" id="{82706051-36C0-1EFC-7C8B-04F3F6369BA9}"/>
                </a:ext>
              </a:extLst>
            </p:cNvPr>
            <p:cNvSpPr/>
            <p:nvPr/>
          </p:nvSpPr>
          <p:spPr>
            <a:xfrm>
              <a:off x="361050" y="2593525"/>
              <a:ext cx="505025" cy="640175"/>
            </a:xfrm>
            <a:custGeom>
              <a:avLst/>
              <a:gdLst/>
              <a:ahLst/>
              <a:cxnLst/>
              <a:rect l="l" t="t" r="r" b="b"/>
              <a:pathLst>
                <a:path w="20201" h="25607" extrusionOk="0">
                  <a:moveTo>
                    <a:pt x="1575" y="1"/>
                  </a:moveTo>
                  <a:lnTo>
                    <a:pt x="0" y="25607"/>
                  </a:lnTo>
                  <a:lnTo>
                    <a:pt x="20201" y="25607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66" name="Google Shape;1647;p40">
              <a:extLst>
                <a:ext uri="{FF2B5EF4-FFF2-40B4-BE49-F238E27FC236}">
                  <a16:creationId xmlns:a16="http://schemas.microsoft.com/office/drawing/2014/main" id="{A819745A-CD90-33A7-8245-DD759E5FE8CE}"/>
                </a:ext>
              </a:extLst>
            </p:cNvPr>
            <p:cNvSpPr/>
            <p:nvPr/>
          </p:nvSpPr>
          <p:spPr>
            <a:xfrm>
              <a:off x="400425" y="2586475"/>
              <a:ext cx="812900" cy="647225"/>
            </a:xfrm>
            <a:custGeom>
              <a:avLst/>
              <a:gdLst/>
              <a:ahLst/>
              <a:cxnLst/>
              <a:rect l="l" t="t" r="r" b="b"/>
              <a:pathLst>
                <a:path w="32516" h="25889" extrusionOk="0">
                  <a:moveTo>
                    <a:pt x="23785" y="1"/>
                  </a:moveTo>
                  <a:lnTo>
                    <a:pt x="0" y="283"/>
                  </a:lnTo>
                  <a:lnTo>
                    <a:pt x="611" y="3503"/>
                  </a:lnTo>
                  <a:lnTo>
                    <a:pt x="834" y="4596"/>
                  </a:lnTo>
                  <a:lnTo>
                    <a:pt x="1081" y="5677"/>
                  </a:lnTo>
                  <a:lnTo>
                    <a:pt x="1351" y="6758"/>
                  </a:lnTo>
                  <a:lnTo>
                    <a:pt x="1657" y="7839"/>
                  </a:lnTo>
                  <a:lnTo>
                    <a:pt x="1974" y="8897"/>
                  </a:lnTo>
                  <a:lnTo>
                    <a:pt x="2315" y="9954"/>
                  </a:lnTo>
                  <a:lnTo>
                    <a:pt x="2691" y="11000"/>
                  </a:lnTo>
                  <a:lnTo>
                    <a:pt x="3079" y="12046"/>
                  </a:lnTo>
                  <a:lnTo>
                    <a:pt x="3502" y="13068"/>
                  </a:lnTo>
                  <a:lnTo>
                    <a:pt x="3949" y="14091"/>
                  </a:lnTo>
                  <a:lnTo>
                    <a:pt x="4407" y="15101"/>
                  </a:lnTo>
                  <a:lnTo>
                    <a:pt x="4900" y="16100"/>
                  </a:lnTo>
                  <a:lnTo>
                    <a:pt x="5417" y="17087"/>
                  </a:lnTo>
                  <a:lnTo>
                    <a:pt x="5958" y="18063"/>
                  </a:lnTo>
                  <a:lnTo>
                    <a:pt x="6510" y="19026"/>
                  </a:lnTo>
                  <a:lnTo>
                    <a:pt x="7098" y="19978"/>
                  </a:lnTo>
                  <a:lnTo>
                    <a:pt x="10823" y="25889"/>
                  </a:lnTo>
                  <a:lnTo>
                    <a:pt x="32516" y="25889"/>
                  </a:lnTo>
                  <a:lnTo>
                    <a:pt x="23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67" name="Google Shape;1648;p40">
              <a:extLst>
                <a:ext uri="{FF2B5EF4-FFF2-40B4-BE49-F238E27FC236}">
                  <a16:creationId xmlns:a16="http://schemas.microsoft.com/office/drawing/2014/main" id="{B0DAE6A8-64DB-B64E-71C1-53A041860744}"/>
                </a:ext>
              </a:extLst>
            </p:cNvPr>
            <p:cNvSpPr/>
            <p:nvPr/>
          </p:nvSpPr>
          <p:spPr>
            <a:xfrm>
              <a:off x="1649275" y="463025"/>
              <a:ext cx="465100" cy="692450"/>
            </a:xfrm>
            <a:custGeom>
              <a:avLst/>
              <a:gdLst/>
              <a:ahLst/>
              <a:cxnLst/>
              <a:rect l="l" t="t" r="r" b="b"/>
              <a:pathLst>
                <a:path w="18604" h="27698" extrusionOk="0">
                  <a:moveTo>
                    <a:pt x="4760" y="0"/>
                  </a:moveTo>
                  <a:lnTo>
                    <a:pt x="4137" y="12"/>
                  </a:lnTo>
                  <a:lnTo>
                    <a:pt x="3515" y="47"/>
                  </a:lnTo>
                  <a:lnTo>
                    <a:pt x="2904" y="118"/>
                  </a:lnTo>
                  <a:lnTo>
                    <a:pt x="2304" y="212"/>
                  </a:lnTo>
                  <a:lnTo>
                    <a:pt x="1717" y="329"/>
                  </a:lnTo>
                  <a:lnTo>
                    <a:pt x="1141" y="470"/>
                  </a:lnTo>
                  <a:lnTo>
                    <a:pt x="565" y="646"/>
                  </a:lnTo>
                  <a:lnTo>
                    <a:pt x="1" y="834"/>
                  </a:lnTo>
                  <a:lnTo>
                    <a:pt x="318" y="1034"/>
                  </a:lnTo>
                  <a:lnTo>
                    <a:pt x="624" y="1257"/>
                  </a:lnTo>
                  <a:lnTo>
                    <a:pt x="918" y="1504"/>
                  </a:lnTo>
                  <a:lnTo>
                    <a:pt x="1188" y="1763"/>
                  </a:lnTo>
                  <a:lnTo>
                    <a:pt x="1446" y="2033"/>
                  </a:lnTo>
                  <a:lnTo>
                    <a:pt x="1681" y="2327"/>
                  </a:lnTo>
                  <a:lnTo>
                    <a:pt x="1905" y="2632"/>
                  </a:lnTo>
                  <a:lnTo>
                    <a:pt x="2104" y="2950"/>
                  </a:lnTo>
                  <a:lnTo>
                    <a:pt x="2281" y="3290"/>
                  </a:lnTo>
                  <a:lnTo>
                    <a:pt x="2445" y="3631"/>
                  </a:lnTo>
                  <a:lnTo>
                    <a:pt x="2586" y="3996"/>
                  </a:lnTo>
                  <a:lnTo>
                    <a:pt x="2692" y="4360"/>
                  </a:lnTo>
                  <a:lnTo>
                    <a:pt x="2786" y="4736"/>
                  </a:lnTo>
                  <a:lnTo>
                    <a:pt x="2857" y="5124"/>
                  </a:lnTo>
                  <a:lnTo>
                    <a:pt x="2892" y="5523"/>
                  </a:lnTo>
                  <a:lnTo>
                    <a:pt x="2904" y="5923"/>
                  </a:lnTo>
                  <a:lnTo>
                    <a:pt x="2904" y="27569"/>
                  </a:lnTo>
                  <a:lnTo>
                    <a:pt x="3362" y="27627"/>
                  </a:lnTo>
                  <a:lnTo>
                    <a:pt x="3820" y="27663"/>
                  </a:lnTo>
                  <a:lnTo>
                    <a:pt x="4290" y="27686"/>
                  </a:lnTo>
                  <a:lnTo>
                    <a:pt x="4760" y="27698"/>
                  </a:lnTo>
                  <a:lnTo>
                    <a:pt x="5113" y="27686"/>
                  </a:lnTo>
                  <a:lnTo>
                    <a:pt x="5465" y="27674"/>
                  </a:lnTo>
                  <a:lnTo>
                    <a:pt x="5818" y="27651"/>
                  </a:lnTo>
                  <a:lnTo>
                    <a:pt x="6170" y="27627"/>
                  </a:lnTo>
                  <a:lnTo>
                    <a:pt x="6523" y="27580"/>
                  </a:lnTo>
                  <a:lnTo>
                    <a:pt x="6864" y="27533"/>
                  </a:lnTo>
                  <a:lnTo>
                    <a:pt x="7205" y="27475"/>
                  </a:lnTo>
                  <a:lnTo>
                    <a:pt x="7545" y="27416"/>
                  </a:lnTo>
                  <a:lnTo>
                    <a:pt x="7886" y="27345"/>
                  </a:lnTo>
                  <a:lnTo>
                    <a:pt x="8215" y="27263"/>
                  </a:lnTo>
                  <a:lnTo>
                    <a:pt x="8544" y="27169"/>
                  </a:lnTo>
                  <a:lnTo>
                    <a:pt x="8873" y="27075"/>
                  </a:lnTo>
                  <a:lnTo>
                    <a:pt x="9202" y="26969"/>
                  </a:lnTo>
                  <a:lnTo>
                    <a:pt x="9520" y="26852"/>
                  </a:lnTo>
                  <a:lnTo>
                    <a:pt x="9837" y="26734"/>
                  </a:lnTo>
                  <a:lnTo>
                    <a:pt x="10142" y="26605"/>
                  </a:lnTo>
                  <a:lnTo>
                    <a:pt x="10460" y="26476"/>
                  </a:lnTo>
                  <a:lnTo>
                    <a:pt x="10765" y="26323"/>
                  </a:lnTo>
                  <a:lnTo>
                    <a:pt x="11059" y="26182"/>
                  </a:lnTo>
                  <a:lnTo>
                    <a:pt x="11353" y="26018"/>
                  </a:lnTo>
                  <a:lnTo>
                    <a:pt x="11647" y="25865"/>
                  </a:lnTo>
                  <a:lnTo>
                    <a:pt x="11940" y="25688"/>
                  </a:lnTo>
                  <a:lnTo>
                    <a:pt x="12222" y="25512"/>
                  </a:lnTo>
                  <a:lnTo>
                    <a:pt x="12504" y="25324"/>
                  </a:lnTo>
                  <a:lnTo>
                    <a:pt x="12775" y="25136"/>
                  </a:lnTo>
                  <a:lnTo>
                    <a:pt x="13045" y="24948"/>
                  </a:lnTo>
                  <a:lnTo>
                    <a:pt x="13303" y="24737"/>
                  </a:lnTo>
                  <a:lnTo>
                    <a:pt x="13562" y="24537"/>
                  </a:lnTo>
                  <a:lnTo>
                    <a:pt x="13821" y="24314"/>
                  </a:lnTo>
                  <a:lnTo>
                    <a:pt x="14067" y="24102"/>
                  </a:lnTo>
                  <a:lnTo>
                    <a:pt x="14314" y="23867"/>
                  </a:lnTo>
                  <a:lnTo>
                    <a:pt x="14549" y="23644"/>
                  </a:lnTo>
                  <a:lnTo>
                    <a:pt x="14784" y="23397"/>
                  </a:lnTo>
                  <a:lnTo>
                    <a:pt x="15007" y="23162"/>
                  </a:lnTo>
                  <a:lnTo>
                    <a:pt x="15231" y="22903"/>
                  </a:lnTo>
                  <a:lnTo>
                    <a:pt x="15442" y="22657"/>
                  </a:lnTo>
                  <a:lnTo>
                    <a:pt x="15654" y="22398"/>
                  </a:lnTo>
                  <a:lnTo>
                    <a:pt x="15854" y="22128"/>
                  </a:lnTo>
                  <a:lnTo>
                    <a:pt x="16053" y="21858"/>
                  </a:lnTo>
                  <a:lnTo>
                    <a:pt x="16241" y="21587"/>
                  </a:lnTo>
                  <a:lnTo>
                    <a:pt x="16418" y="21305"/>
                  </a:lnTo>
                  <a:lnTo>
                    <a:pt x="16594" y="21023"/>
                  </a:lnTo>
                  <a:lnTo>
                    <a:pt x="16770" y="20741"/>
                  </a:lnTo>
                  <a:lnTo>
                    <a:pt x="16935" y="20447"/>
                  </a:lnTo>
                  <a:lnTo>
                    <a:pt x="17087" y="20154"/>
                  </a:lnTo>
                  <a:lnTo>
                    <a:pt x="17240" y="19848"/>
                  </a:lnTo>
                  <a:lnTo>
                    <a:pt x="17381" y="19543"/>
                  </a:lnTo>
                  <a:lnTo>
                    <a:pt x="17510" y="19237"/>
                  </a:lnTo>
                  <a:lnTo>
                    <a:pt x="17640" y="18920"/>
                  </a:lnTo>
                  <a:lnTo>
                    <a:pt x="17769" y="18602"/>
                  </a:lnTo>
                  <a:lnTo>
                    <a:pt x="17875" y="18285"/>
                  </a:lnTo>
                  <a:lnTo>
                    <a:pt x="17980" y="17968"/>
                  </a:lnTo>
                  <a:lnTo>
                    <a:pt x="18075" y="17639"/>
                  </a:lnTo>
                  <a:lnTo>
                    <a:pt x="18169" y="17310"/>
                  </a:lnTo>
                  <a:lnTo>
                    <a:pt x="18251" y="16969"/>
                  </a:lnTo>
                  <a:lnTo>
                    <a:pt x="18321" y="16640"/>
                  </a:lnTo>
                  <a:lnTo>
                    <a:pt x="18392" y="16299"/>
                  </a:lnTo>
                  <a:lnTo>
                    <a:pt x="18451" y="15958"/>
                  </a:lnTo>
                  <a:lnTo>
                    <a:pt x="18498" y="15606"/>
                  </a:lnTo>
                  <a:lnTo>
                    <a:pt x="18533" y="15265"/>
                  </a:lnTo>
                  <a:lnTo>
                    <a:pt x="18568" y="14913"/>
                  </a:lnTo>
                  <a:lnTo>
                    <a:pt x="18592" y="14560"/>
                  </a:lnTo>
                  <a:lnTo>
                    <a:pt x="18603" y="14207"/>
                  </a:lnTo>
                  <a:lnTo>
                    <a:pt x="18603" y="13843"/>
                  </a:lnTo>
                  <a:lnTo>
                    <a:pt x="18603" y="13491"/>
                  </a:lnTo>
                  <a:lnTo>
                    <a:pt x="18592" y="13138"/>
                  </a:lnTo>
                  <a:lnTo>
                    <a:pt x="18568" y="12786"/>
                  </a:lnTo>
                  <a:lnTo>
                    <a:pt x="18533" y="12433"/>
                  </a:lnTo>
                  <a:lnTo>
                    <a:pt x="18498" y="12080"/>
                  </a:lnTo>
                  <a:lnTo>
                    <a:pt x="18451" y="11740"/>
                  </a:lnTo>
                  <a:lnTo>
                    <a:pt x="18392" y="11399"/>
                  </a:lnTo>
                  <a:lnTo>
                    <a:pt x="18321" y="11058"/>
                  </a:lnTo>
                  <a:lnTo>
                    <a:pt x="18251" y="10717"/>
                  </a:lnTo>
                  <a:lnTo>
                    <a:pt x="18169" y="10388"/>
                  </a:lnTo>
                  <a:lnTo>
                    <a:pt x="18075" y="10059"/>
                  </a:lnTo>
                  <a:lnTo>
                    <a:pt x="17980" y="9730"/>
                  </a:lnTo>
                  <a:lnTo>
                    <a:pt x="17875" y="9401"/>
                  </a:lnTo>
                  <a:lnTo>
                    <a:pt x="17769" y="9084"/>
                  </a:lnTo>
                  <a:lnTo>
                    <a:pt x="17640" y="8767"/>
                  </a:lnTo>
                  <a:lnTo>
                    <a:pt x="17510" y="8449"/>
                  </a:lnTo>
                  <a:lnTo>
                    <a:pt x="17381" y="8144"/>
                  </a:lnTo>
                  <a:lnTo>
                    <a:pt x="17240" y="7838"/>
                  </a:lnTo>
                  <a:lnTo>
                    <a:pt x="17087" y="7544"/>
                  </a:lnTo>
                  <a:lnTo>
                    <a:pt x="16935" y="7239"/>
                  </a:lnTo>
                  <a:lnTo>
                    <a:pt x="16770" y="6957"/>
                  </a:lnTo>
                  <a:lnTo>
                    <a:pt x="16594" y="6663"/>
                  </a:lnTo>
                  <a:lnTo>
                    <a:pt x="16418" y="6381"/>
                  </a:lnTo>
                  <a:lnTo>
                    <a:pt x="16241" y="6099"/>
                  </a:lnTo>
                  <a:lnTo>
                    <a:pt x="16053" y="5829"/>
                  </a:lnTo>
                  <a:lnTo>
                    <a:pt x="15854" y="5558"/>
                  </a:lnTo>
                  <a:lnTo>
                    <a:pt x="15654" y="5300"/>
                  </a:lnTo>
                  <a:lnTo>
                    <a:pt x="15442" y="5041"/>
                  </a:lnTo>
                  <a:lnTo>
                    <a:pt x="15231" y="4783"/>
                  </a:lnTo>
                  <a:lnTo>
                    <a:pt x="15007" y="4536"/>
                  </a:lnTo>
                  <a:lnTo>
                    <a:pt x="14784" y="4289"/>
                  </a:lnTo>
                  <a:lnTo>
                    <a:pt x="14549" y="4054"/>
                  </a:lnTo>
                  <a:lnTo>
                    <a:pt x="14314" y="3819"/>
                  </a:lnTo>
                  <a:lnTo>
                    <a:pt x="14067" y="3596"/>
                  </a:lnTo>
                  <a:lnTo>
                    <a:pt x="13821" y="3373"/>
                  </a:lnTo>
                  <a:lnTo>
                    <a:pt x="13562" y="3161"/>
                  </a:lnTo>
                  <a:lnTo>
                    <a:pt x="13303" y="2950"/>
                  </a:lnTo>
                  <a:lnTo>
                    <a:pt x="13045" y="2750"/>
                  </a:lnTo>
                  <a:lnTo>
                    <a:pt x="12775" y="2550"/>
                  </a:lnTo>
                  <a:lnTo>
                    <a:pt x="12504" y="2362"/>
                  </a:lnTo>
                  <a:lnTo>
                    <a:pt x="12222" y="2174"/>
                  </a:lnTo>
                  <a:lnTo>
                    <a:pt x="11940" y="1998"/>
                  </a:lnTo>
                  <a:lnTo>
                    <a:pt x="11647" y="1833"/>
                  </a:lnTo>
                  <a:lnTo>
                    <a:pt x="11353" y="1669"/>
                  </a:lnTo>
                  <a:lnTo>
                    <a:pt x="11059" y="1516"/>
                  </a:lnTo>
                  <a:lnTo>
                    <a:pt x="10765" y="1363"/>
                  </a:lnTo>
                  <a:lnTo>
                    <a:pt x="10460" y="1222"/>
                  </a:lnTo>
                  <a:lnTo>
                    <a:pt x="10142" y="1081"/>
                  </a:lnTo>
                  <a:lnTo>
                    <a:pt x="9837" y="952"/>
                  </a:lnTo>
                  <a:lnTo>
                    <a:pt x="9520" y="834"/>
                  </a:lnTo>
                  <a:lnTo>
                    <a:pt x="9202" y="729"/>
                  </a:lnTo>
                  <a:lnTo>
                    <a:pt x="8873" y="623"/>
                  </a:lnTo>
                  <a:lnTo>
                    <a:pt x="8544" y="517"/>
                  </a:lnTo>
                  <a:lnTo>
                    <a:pt x="8215" y="435"/>
                  </a:lnTo>
                  <a:lnTo>
                    <a:pt x="7886" y="353"/>
                  </a:lnTo>
                  <a:lnTo>
                    <a:pt x="7545" y="282"/>
                  </a:lnTo>
                  <a:lnTo>
                    <a:pt x="7205" y="212"/>
                  </a:lnTo>
                  <a:lnTo>
                    <a:pt x="6864" y="153"/>
                  </a:lnTo>
                  <a:lnTo>
                    <a:pt x="6523" y="106"/>
                  </a:lnTo>
                  <a:lnTo>
                    <a:pt x="6170" y="71"/>
                  </a:lnTo>
                  <a:lnTo>
                    <a:pt x="5818" y="35"/>
                  </a:lnTo>
                  <a:lnTo>
                    <a:pt x="5465" y="12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68" name="Google Shape;1649;p40">
              <a:extLst>
                <a:ext uri="{FF2B5EF4-FFF2-40B4-BE49-F238E27FC236}">
                  <a16:creationId xmlns:a16="http://schemas.microsoft.com/office/drawing/2014/main" id="{82EC79B4-446A-AF7A-3458-0754DC860519}"/>
                </a:ext>
              </a:extLst>
            </p:cNvPr>
            <p:cNvSpPr/>
            <p:nvPr/>
          </p:nvSpPr>
          <p:spPr>
            <a:xfrm>
              <a:off x="1421900" y="483875"/>
              <a:ext cx="299975" cy="813500"/>
            </a:xfrm>
            <a:custGeom>
              <a:avLst/>
              <a:gdLst/>
              <a:ahLst/>
              <a:cxnLst/>
              <a:rect l="l" t="t" r="r" b="b"/>
              <a:pathLst>
                <a:path w="11999" h="32540" extrusionOk="0">
                  <a:moveTo>
                    <a:pt x="9096" y="0"/>
                  </a:moveTo>
                  <a:lnTo>
                    <a:pt x="8602" y="188"/>
                  </a:lnTo>
                  <a:lnTo>
                    <a:pt x="8121" y="400"/>
                  </a:lnTo>
                  <a:lnTo>
                    <a:pt x="7651" y="623"/>
                  </a:lnTo>
                  <a:lnTo>
                    <a:pt x="7180" y="870"/>
                  </a:lnTo>
                  <a:lnTo>
                    <a:pt x="6734" y="1129"/>
                  </a:lnTo>
                  <a:lnTo>
                    <a:pt x="6287" y="1411"/>
                  </a:lnTo>
                  <a:lnTo>
                    <a:pt x="5853" y="1704"/>
                  </a:lnTo>
                  <a:lnTo>
                    <a:pt x="5441" y="2010"/>
                  </a:lnTo>
                  <a:lnTo>
                    <a:pt x="5030" y="2339"/>
                  </a:lnTo>
                  <a:lnTo>
                    <a:pt x="4642" y="2668"/>
                  </a:lnTo>
                  <a:lnTo>
                    <a:pt x="4254" y="3020"/>
                  </a:lnTo>
                  <a:lnTo>
                    <a:pt x="3890" y="3397"/>
                  </a:lnTo>
                  <a:lnTo>
                    <a:pt x="3538" y="3773"/>
                  </a:lnTo>
                  <a:lnTo>
                    <a:pt x="3197" y="4160"/>
                  </a:lnTo>
                  <a:lnTo>
                    <a:pt x="2868" y="4572"/>
                  </a:lnTo>
                  <a:lnTo>
                    <a:pt x="2562" y="4995"/>
                  </a:lnTo>
                  <a:lnTo>
                    <a:pt x="2268" y="5418"/>
                  </a:lnTo>
                  <a:lnTo>
                    <a:pt x="1986" y="5864"/>
                  </a:lnTo>
                  <a:lnTo>
                    <a:pt x="1728" y="6311"/>
                  </a:lnTo>
                  <a:lnTo>
                    <a:pt x="1481" y="6781"/>
                  </a:lnTo>
                  <a:lnTo>
                    <a:pt x="1258" y="7251"/>
                  </a:lnTo>
                  <a:lnTo>
                    <a:pt x="1046" y="7733"/>
                  </a:lnTo>
                  <a:lnTo>
                    <a:pt x="847" y="8226"/>
                  </a:lnTo>
                  <a:lnTo>
                    <a:pt x="682" y="8732"/>
                  </a:lnTo>
                  <a:lnTo>
                    <a:pt x="517" y="9237"/>
                  </a:lnTo>
                  <a:lnTo>
                    <a:pt x="388" y="9754"/>
                  </a:lnTo>
                  <a:lnTo>
                    <a:pt x="271" y="10283"/>
                  </a:lnTo>
                  <a:lnTo>
                    <a:pt x="177" y="10812"/>
                  </a:lnTo>
                  <a:lnTo>
                    <a:pt x="94" y="11352"/>
                  </a:lnTo>
                  <a:lnTo>
                    <a:pt x="47" y="11905"/>
                  </a:lnTo>
                  <a:lnTo>
                    <a:pt x="12" y="12457"/>
                  </a:lnTo>
                  <a:lnTo>
                    <a:pt x="0" y="13009"/>
                  </a:lnTo>
                  <a:lnTo>
                    <a:pt x="12" y="13409"/>
                  </a:lnTo>
                  <a:lnTo>
                    <a:pt x="24" y="13796"/>
                  </a:lnTo>
                  <a:lnTo>
                    <a:pt x="47" y="14184"/>
                  </a:lnTo>
                  <a:lnTo>
                    <a:pt x="94" y="14572"/>
                  </a:lnTo>
                  <a:lnTo>
                    <a:pt x="141" y="14948"/>
                  </a:lnTo>
                  <a:lnTo>
                    <a:pt x="200" y="15336"/>
                  </a:lnTo>
                  <a:lnTo>
                    <a:pt x="259" y="15712"/>
                  </a:lnTo>
                  <a:lnTo>
                    <a:pt x="341" y="16076"/>
                  </a:lnTo>
                  <a:lnTo>
                    <a:pt x="435" y="16452"/>
                  </a:lnTo>
                  <a:lnTo>
                    <a:pt x="529" y="16817"/>
                  </a:lnTo>
                  <a:lnTo>
                    <a:pt x="635" y="17169"/>
                  </a:lnTo>
                  <a:lnTo>
                    <a:pt x="753" y="17533"/>
                  </a:lnTo>
                  <a:lnTo>
                    <a:pt x="882" y="17886"/>
                  </a:lnTo>
                  <a:lnTo>
                    <a:pt x="1023" y="18227"/>
                  </a:lnTo>
                  <a:lnTo>
                    <a:pt x="1164" y="18568"/>
                  </a:lnTo>
                  <a:lnTo>
                    <a:pt x="1317" y="18908"/>
                  </a:lnTo>
                  <a:lnTo>
                    <a:pt x="1481" y="19237"/>
                  </a:lnTo>
                  <a:lnTo>
                    <a:pt x="1657" y="19566"/>
                  </a:lnTo>
                  <a:lnTo>
                    <a:pt x="1834" y="19895"/>
                  </a:lnTo>
                  <a:lnTo>
                    <a:pt x="2022" y="20213"/>
                  </a:lnTo>
                  <a:lnTo>
                    <a:pt x="2221" y="20518"/>
                  </a:lnTo>
                  <a:lnTo>
                    <a:pt x="2421" y="20824"/>
                  </a:lnTo>
                  <a:lnTo>
                    <a:pt x="2633" y="21129"/>
                  </a:lnTo>
                  <a:lnTo>
                    <a:pt x="2856" y="21423"/>
                  </a:lnTo>
                  <a:lnTo>
                    <a:pt x="3079" y="21705"/>
                  </a:lnTo>
                  <a:lnTo>
                    <a:pt x="3314" y="21987"/>
                  </a:lnTo>
                  <a:lnTo>
                    <a:pt x="3561" y="22269"/>
                  </a:lnTo>
                  <a:lnTo>
                    <a:pt x="3808" y="22539"/>
                  </a:lnTo>
                  <a:lnTo>
                    <a:pt x="4055" y="22798"/>
                  </a:lnTo>
                  <a:lnTo>
                    <a:pt x="4325" y="23057"/>
                  </a:lnTo>
                  <a:lnTo>
                    <a:pt x="4595" y="23303"/>
                  </a:lnTo>
                  <a:lnTo>
                    <a:pt x="4865" y="23550"/>
                  </a:lnTo>
                  <a:lnTo>
                    <a:pt x="2915" y="32540"/>
                  </a:lnTo>
                  <a:lnTo>
                    <a:pt x="8238" y="25665"/>
                  </a:lnTo>
                  <a:lnTo>
                    <a:pt x="8685" y="25853"/>
                  </a:lnTo>
                  <a:lnTo>
                    <a:pt x="9143" y="26030"/>
                  </a:lnTo>
                  <a:lnTo>
                    <a:pt x="9601" y="26194"/>
                  </a:lnTo>
                  <a:lnTo>
                    <a:pt x="10060" y="26335"/>
                  </a:lnTo>
                  <a:lnTo>
                    <a:pt x="10541" y="26453"/>
                  </a:lnTo>
                  <a:lnTo>
                    <a:pt x="11023" y="26570"/>
                  </a:lnTo>
                  <a:lnTo>
                    <a:pt x="11505" y="26664"/>
                  </a:lnTo>
                  <a:lnTo>
                    <a:pt x="11999" y="26735"/>
                  </a:lnTo>
                  <a:lnTo>
                    <a:pt x="11999" y="5089"/>
                  </a:lnTo>
                  <a:lnTo>
                    <a:pt x="11987" y="4689"/>
                  </a:lnTo>
                  <a:lnTo>
                    <a:pt x="11952" y="4290"/>
                  </a:lnTo>
                  <a:lnTo>
                    <a:pt x="11881" y="3902"/>
                  </a:lnTo>
                  <a:lnTo>
                    <a:pt x="11787" y="3526"/>
                  </a:lnTo>
                  <a:lnTo>
                    <a:pt x="11681" y="3162"/>
                  </a:lnTo>
                  <a:lnTo>
                    <a:pt x="11540" y="2797"/>
                  </a:lnTo>
                  <a:lnTo>
                    <a:pt x="11376" y="2456"/>
                  </a:lnTo>
                  <a:lnTo>
                    <a:pt x="11199" y="2116"/>
                  </a:lnTo>
                  <a:lnTo>
                    <a:pt x="11000" y="1798"/>
                  </a:lnTo>
                  <a:lnTo>
                    <a:pt x="10776" y="1493"/>
                  </a:lnTo>
                  <a:lnTo>
                    <a:pt x="10541" y="1199"/>
                  </a:lnTo>
                  <a:lnTo>
                    <a:pt x="10283" y="929"/>
                  </a:lnTo>
                  <a:lnTo>
                    <a:pt x="10013" y="670"/>
                  </a:lnTo>
                  <a:lnTo>
                    <a:pt x="9719" y="423"/>
                  </a:lnTo>
                  <a:lnTo>
                    <a:pt x="9413" y="200"/>
                  </a:lnTo>
                  <a:lnTo>
                    <a:pt x="9096" y="0"/>
                  </a:lnTo>
                  <a:close/>
                </a:path>
              </a:pathLst>
            </a:custGeom>
            <a:solidFill>
              <a:srgbClr val="354E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69" name="Google Shape;1650;p40">
              <a:extLst>
                <a:ext uri="{FF2B5EF4-FFF2-40B4-BE49-F238E27FC236}">
                  <a16:creationId xmlns:a16="http://schemas.microsoft.com/office/drawing/2014/main" id="{59254246-A50B-5487-9973-BD61E2FBC0A1}"/>
                </a:ext>
              </a:extLst>
            </p:cNvPr>
            <p:cNvSpPr/>
            <p:nvPr/>
          </p:nvSpPr>
          <p:spPr>
            <a:xfrm>
              <a:off x="656600" y="0"/>
              <a:ext cx="692475" cy="463050"/>
            </a:xfrm>
            <a:custGeom>
              <a:avLst/>
              <a:gdLst/>
              <a:ahLst/>
              <a:cxnLst/>
              <a:rect l="l" t="t" r="r" b="b"/>
              <a:pathLst>
                <a:path w="27699" h="18522" extrusionOk="0">
                  <a:moveTo>
                    <a:pt x="13855" y="1"/>
                  </a:moveTo>
                  <a:lnTo>
                    <a:pt x="13491" y="13"/>
                  </a:lnTo>
                  <a:lnTo>
                    <a:pt x="13138" y="24"/>
                  </a:lnTo>
                  <a:lnTo>
                    <a:pt x="12786" y="48"/>
                  </a:lnTo>
                  <a:lnTo>
                    <a:pt x="12433" y="71"/>
                  </a:lnTo>
                  <a:lnTo>
                    <a:pt x="12092" y="118"/>
                  </a:lnTo>
                  <a:lnTo>
                    <a:pt x="11740" y="165"/>
                  </a:lnTo>
                  <a:lnTo>
                    <a:pt x="11399" y="224"/>
                  </a:lnTo>
                  <a:lnTo>
                    <a:pt x="11058" y="283"/>
                  </a:lnTo>
                  <a:lnTo>
                    <a:pt x="10729" y="353"/>
                  </a:lnTo>
                  <a:lnTo>
                    <a:pt x="10388" y="436"/>
                  </a:lnTo>
                  <a:lnTo>
                    <a:pt x="10059" y="530"/>
                  </a:lnTo>
                  <a:lnTo>
                    <a:pt x="9730" y="624"/>
                  </a:lnTo>
                  <a:lnTo>
                    <a:pt x="9413" y="730"/>
                  </a:lnTo>
                  <a:lnTo>
                    <a:pt x="9084" y="847"/>
                  </a:lnTo>
                  <a:lnTo>
                    <a:pt x="8778" y="965"/>
                  </a:lnTo>
                  <a:lnTo>
                    <a:pt x="8461" y="1094"/>
                  </a:lnTo>
                  <a:lnTo>
                    <a:pt x="8156" y="1223"/>
                  </a:lnTo>
                  <a:lnTo>
                    <a:pt x="7850" y="1364"/>
                  </a:lnTo>
                  <a:lnTo>
                    <a:pt x="7545" y="1517"/>
                  </a:lnTo>
                  <a:lnTo>
                    <a:pt x="7251" y="1681"/>
                  </a:lnTo>
                  <a:lnTo>
                    <a:pt x="6957" y="1834"/>
                  </a:lnTo>
                  <a:lnTo>
                    <a:pt x="6675" y="2010"/>
                  </a:lnTo>
                  <a:lnTo>
                    <a:pt x="6381" y="2187"/>
                  </a:lnTo>
                  <a:lnTo>
                    <a:pt x="6111" y="2375"/>
                  </a:lnTo>
                  <a:lnTo>
                    <a:pt x="5829" y="2563"/>
                  </a:lnTo>
                  <a:lnTo>
                    <a:pt x="5570" y="2751"/>
                  </a:lnTo>
                  <a:lnTo>
                    <a:pt x="5300" y="2962"/>
                  </a:lnTo>
                  <a:lnTo>
                    <a:pt x="5042" y="3162"/>
                  </a:lnTo>
                  <a:lnTo>
                    <a:pt x="4783" y="3385"/>
                  </a:lnTo>
                  <a:lnTo>
                    <a:pt x="4536" y="3597"/>
                  </a:lnTo>
                  <a:lnTo>
                    <a:pt x="4301" y="3832"/>
                  </a:lnTo>
                  <a:lnTo>
                    <a:pt x="4054" y="4055"/>
                  </a:lnTo>
                  <a:lnTo>
                    <a:pt x="3831" y="4302"/>
                  </a:lnTo>
                  <a:lnTo>
                    <a:pt x="3596" y="4537"/>
                  </a:lnTo>
                  <a:lnTo>
                    <a:pt x="3385" y="4795"/>
                  </a:lnTo>
                  <a:lnTo>
                    <a:pt x="3161" y="5042"/>
                  </a:lnTo>
                  <a:lnTo>
                    <a:pt x="2962" y="5301"/>
                  </a:lnTo>
                  <a:lnTo>
                    <a:pt x="2750" y="5571"/>
                  </a:lnTo>
                  <a:lnTo>
                    <a:pt x="2562" y="5841"/>
                  </a:lnTo>
                  <a:lnTo>
                    <a:pt x="2362" y="6112"/>
                  </a:lnTo>
                  <a:lnTo>
                    <a:pt x="2186" y="6394"/>
                  </a:lnTo>
                  <a:lnTo>
                    <a:pt x="2010" y="6676"/>
                  </a:lnTo>
                  <a:lnTo>
                    <a:pt x="1833" y="6958"/>
                  </a:lnTo>
                  <a:lnTo>
                    <a:pt x="1669" y="7252"/>
                  </a:lnTo>
                  <a:lnTo>
                    <a:pt x="1516" y="7545"/>
                  </a:lnTo>
                  <a:lnTo>
                    <a:pt x="1363" y="7851"/>
                  </a:lnTo>
                  <a:lnTo>
                    <a:pt x="1222" y="8156"/>
                  </a:lnTo>
                  <a:lnTo>
                    <a:pt x="1093" y="8462"/>
                  </a:lnTo>
                  <a:lnTo>
                    <a:pt x="964" y="8779"/>
                  </a:lnTo>
                  <a:lnTo>
                    <a:pt x="846" y="9096"/>
                  </a:lnTo>
                  <a:lnTo>
                    <a:pt x="729" y="9414"/>
                  </a:lnTo>
                  <a:lnTo>
                    <a:pt x="623" y="9731"/>
                  </a:lnTo>
                  <a:lnTo>
                    <a:pt x="529" y="10060"/>
                  </a:lnTo>
                  <a:lnTo>
                    <a:pt x="435" y="10389"/>
                  </a:lnTo>
                  <a:lnTo>
                    <a:pt x="353" y="10730"/>
                  </a:lnTo>
                  <a:lnTo>
                    <a:pt x="282" y="11059"/>
                  </a:lnTo>
                  <a:lnTo>
                    <a:pt x="223" y="11400"/>
                  </a:lnTo>
                  <a:lnTo>
                    <a:pt x="165" y="11741"/>
                  </a:lnTo>
                  <a:lnTo>
                    <a:pt x="118" y="12093"/>
                  </a:lnTo>
                  <a:lnTo>
                    <a:pt x="71" y="12434"/>
                  </a:lnTo>
                  <a:lnTo>
                    <a:pt x="47" y="12786"/>
                  </a:lnTo>
                  <a:lnTo>
                    <a:pt x="24" y="13139"/>
                  </a:lnTo>
                  <a:lnTo>
                    <a:pt x="12" y="13491"/>
                  </a:lnTo>
                  <a:lnTo>
                    <a:pt x="0" y="13856"/>
                  </a:lnTo>
                  <a:lnTo>
                    <a:pt x="12" y="14467"/>
                  </a:lnTo>
                  <a:lnTo>
                    <a:pt x="59" y="15066"/>
                  </a:lnTo>
                  <a:lnTo>
                    <a:pt x="118" y="15665"/>
                  </a:lnTo>
                  <a:lnTo>
                    <a:pt x="212" y="16253"/>
                  </a:lnTo>
                  <a:lnTo>
                    <a:pt x="329" y="16829"/>
                  </a:lnTo>
                  <a:lnTo>
                    <a:pt x="459" y="17405"/>
                  </a:lnTo>
                  <a:lnTo>
                    <a:pt x="623" y="17969"/>
                  </a:lnTo>
                  <a:lnTo>
                    <a:pt x="811" y="18521"/>
                  </a:lnTo>
                  <a:lnTo>
                    <a:pt x="26887" y="18521"/>
                  </a:lnTo>
                  <a:lnTo>
                    <a:pt x="27075" y="17969"/>
                  </a:lnTo>
                  <a:lnTo>
                    <a:pt x="27240" y="17405"/>
                  </a:lnTo>
                  <a:lnTo>
                    <a:pt x="27381" y="16829"/>
                  </a:lnTo>
                  <a:lnTo>
                    <a:pt x="27487" y="16253"/>
                  </a:lnTo>
                  <a:lnTo>
                    <a:pt x="27581" y="15665"/>
                  </a:lnTo>
                  <a:lnTo>
                    <a:pt x="27651" y="15066"/>
                  </a:lnTo>
                  <a:lnTo>
                    <a:pt x="27686" y="14467"/>
                  </a:lnTo>
                  <a:lnTo>
                    <a:pt x="27698" y="13856"/>
                  </a:lnTo>
                  <a:lnTo>
                    <a:pt x="27686" y="13292"/>
                  </a:lnTo>
                  <a:lnTo>
                    <a:pt x="27651" y="12739"/>
                  </a:lnTo>
                  <a:lnTo>
                    <a:pt x="27604" y="12199"/>
                  </a:lnTo>
                  <a:lnTo>
                    <a:pt x="27522" y="11658"/>
                  </a:lnTo>
                  <a:lnTo>
                    <a:pt x="27428" y="11129"/>
                  </a:lnTo>
                  <a:lnTo>
                    <a:pt x="27310" y="10601"/>
                  </a:lnTo>
                  <a:lnTo>
                    <a:pt x="27181" y="10084"/>
                  </a:lnTo>
                  <a:lnTo>
                    <a:pt x="27028" y="9567"/>
                  </a:lnTo>
                  <a:lnTo>
                    <a:pt x="26852" y="9073"/>
                  </a:lnTo>
                  <a:lnTo>
                    <a:pt x="26664" y="8579"/>
                  </a:lnTo>
                  <a:lnTo>
                    <a:pt x="26452" y="8098"/>
                  </a:lnTo>
                  <a:lnTo>
                    <a:pt x="26217" y="7616"/>
                  </a:lnTo>
                  <a:lnTo>
                    <a:pt x="25971" y="7158"/>
                  </a:lnTo>
                  <a:lnTo>
                    <a:pt x="25712" y="6699"/>
                  </a:lnTo>
                  <a:lnTo>
                    <a:pt x="25442" y="6264"/>
                  </a:lnTo>
                  <a:lnTo>
                    <a:pt x="25148" y="5830"/>
                  </a:lnTo>
                  <a:lnTo>
                    <a:pt x="24831" y="5418"/>
                  </a:lnTo>
                  <a:lnTo>
                    <a:pt x="24502" y="5007"/>
                  </a:lnTo>
                  <a:lnTo>
                    <a:pt x="24173" y="4619"/>
                  </a:lnTo>
                  <a:lnTo>
                    <a:pt x="23808" y="4231"/>
                  </a:lnTo>
                  <a:lnTo>
                    <a:pt x="23444" y="3867"/>
                  </a:lnTo>
                  <a:lnTo>
                    <a:pt x="23068" y="3515"/>
                  </a:lnTo>
                  <a:lnTo>
                    <a:pt x="22669" y="3174"/>
                  </a:lnTo>
                  <a:lnTo>
                    <a:pt x="22269" y="2857"/>
                  </a:lnTo>
                  <a:lnTo>
                    <a:pt x="21846" y="2539"/>
                  </a:lnTo>
                  <a:lnTo>
                    <a:pt x="21411" y="2245"/>
                  </a:lnTo>
                  <a:lnTo>
                    <a:pt x="20976" y="1975"/>
                  </a:lnTo>
                  <a:lnTo>
                    <a:pt x="20518" y="1717"/>
                  </a:lnTo>
                  <a:lnTo>
                    <a:pt x="20060" y="1470"/>
                  </a:lnTo>
                  <a:lnTo>
                    <a:pt x="19578" y="1247"/>
                  </a:lnTo>
                  <a:lnTo>
                    <a:pt x="19096" y="1035"/>
                  </a:lnTo>
                  <a:lnTo>
                    <a:pt x="18603" y="847"/>
                  </a:lnTo>
                  <a:lnTo>
                    <a:pt x="18039" y="647"/>
                  </a:lnTo>
                  <a:lnTo>
                    <a:pt x="17474" y="483"/>
                  </a:lnTo>
                  <a:lnTo>
                    <a:pt x="16887" y="342"/>
                  </a:lnTo>
                  <a:lnTo>
                    <a:pt x="16299" y="224"/>
                  </a:lnTo>
                  <a:lnTo>
                    <a:pt x="15700" y="130"/>
                  </a:lnTo>
                  <a:lnTo>
                    <a:pt x="15089" y="60"/>
                  </a:lnTo>
                  <a:lnTo>
                    <a:pt x="14478" y="13"/>
                  </a:lnTo>
                  <a:lnTo>
                    <a:pt x="13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70" name="Google Shape;1651;p40">
              <a:extLst>
                <a:ext uri="{FF2B5EF4-FFF2-40B4-BE49-F238E27FC236}">
                  <a16:creationId xmlns:a16="http://schemas.microsoft.com/office/drawing/2014/main" id="{BEA48A2C-07F8-3C83-34C3-766D6262FCA3}"/>
                </a:ext>
              </a:extLst>
            </p:cNvPr>
            <p:cNvSpPr/>
            <p:nvPr/>
          </p:nvSpPr>
          <p:spPr>
            <a:xfrm>
              <a:off x="676875" y="463025"/>
              <a:ext cx="651925" cy="371350"/>
            </a:xfrm>
            <a:custGeom>
              <a:avLst/>
              <a:gdLst/>
              <a:ahLst/>
              <a:cxnLst/>
              <a:rect l="l" t="t" r="r" b="b"/>
              <a:pathLst>
                <a:path w="26077" h="14854" extrusionOk="0">
                  <a:moveTo>
                    <a:pt x="0" y="0"/>
                  </a:moveTo>
                  <a:lnTo>
                    <a:pt x="188" y="494"/>
                  </a:lnTo>
                  <a:lnTo>
                    <a:pt x="400" y="987"/>
                  </a:lnTo>
                  <a:lnTo>
                    <a:pt x="623" y="1457"/>
                  </a:lnTo>
                  <a:lnTo>
                    <a:pt x="858" y="1927"/>
                  </a:lnTo>
                  <a:lnTo>
                    <a:pt x="1116" y="2386"/>
                  </a:lnTo>
                  <a:lnTo>
                    <a:pt x="1398" y="2832"/>
                  </a:lnTo>
                  <a:lnTo>
                    <a:pt x="1692" y="3267"/>
                  </a:lnTo>
                  <a:lnTo>
                    <a:pt x="1998" y="3690"/>
                  </a:lnTo>
                  <a:lnTo>
                    <a:pt x="2327" y="4101"/>
                  </a:lnTo>
                  <a:lnTo>
                    <a:pt x="2656" y="4501"/>
                  </a:lnTo>
                  <a:lnTo>
                    <a:pt x="3008" y="4889"/>
                  </a:lnTo>
                  <a:lnTo>
                    <a:pt x="3384" y="5253"/>
                  </a:lnTo>
                  <a:lnTo>
                    <a:pt x="3760" y="5617"/>
                  </a:lnTo>
                  <a:lnTo>
                    <a:pt x="4160" y="5958"/>
                  </a:lnTo>
                  <a:lnTo>
                    <a:pt x="4560" y="6287"/>
                  </a:lnTo>
                  <a:lnTo>
                    <a:pt x="4983" y="6593"/>
                  </a:lnTo>
                  <a:lnTo>
                    <a:pt x="5417" y="6898"/>
                  </a:lnTo>
                  <a:lnTo>
                    <a:pt x="5852" y="7180"/>
                  </a:lnTo>
                  <a:lnTo>
                    <a:pt x="6311" y="7439"/>
                  </a:lnTo>
                  <a:lnTo>
                    <a:pt x="6781" y="7685"/>
                  </a:lnTo>
                  <a:lnTo>
                    <a:pt x="7251" y="7920"/>
                  </a:lnTo>
                  <a:lnTo>
                    <a:pt x="7732" y="8132"/>
                  </a:lnTo>
                  <a:lnTo>
                    <a:pt x="8238" y="8320"/>
                  </a:lnTo>
                  <a:lnTo>
                    <a:pt x="8731" y="8496"/>
                  </a:lnTo>
                  <a:lnTo>
                    <a:pt x="9248" y="8661"/>
                  </a:lnTo>
                  <a:lnTo>
                    <a:pt x="9765" y="8790"/>
                  </a:lnTo>
                  <a:lnTo>
                    <a:pt x="10294" y="8908"/>
                  </a:lnTo>
                  <a:lnTo>
                    <a:pt x="10835" y="9002"/>
                  </a:lnTo>
                  <a:lnTo>
                    <a:pt x="11375" y="9084"/>
                  </a:lnTo>
                  <a:lnTo>
                    <a:pt x="11928" y="9143"/>
                  </a:lnTo>
                  <a:lnTo>
                    <a:pt x="12480" y="9166"/>
                  </a:lnTo>
                  <a:lnTo>
                    <a:pt x="13044" y="9178"/>
                  </a:lnTo>
                  <a:lnTo>
                    <a:pt x="13514" y="9178"/>
                  </a:lnTo>
                  <a:lnTo>
                    <a:pt x="13972" y="9143"/>
                  </a:lnTo>
                  <a:lnTo>
                    <a:pt x="14431" y="9107"/>
                  </a:lnTo>
                  <a:lnTo>
                    <a:pt x="14889" y="9060"/>
                  </a:lnTo>
                  <a:lnTo>
                    <a:pt x="15383" y="8978"/>
                  </a:lnTo>
                  <a:lnTo>
                    <a:pt x="15876" y="8884"/>
                  </a:lnTo>
                  <a:lnTo>
                    <a:pt x="16346" y="8778"/>
                  </a:lnTo>
                  <a:lnTo>
                    <a:pt x="16828" y="8649"/>
                  </a:lnTo>
                  <a:lnTo>
                    <a:pt x="17298" y="8508"/>
                  </a:lnTo>
                  <a:lnTo>
                    <a:pt x="17756" y="8355"/>
                  </a:lnTo>
                  <a:lnTo>
                    <a:pt x="18203" y="8179"/>
                  </a:lnTo>
                  <a:lnTo>
                    <a:pt x="18649" y="7991"/>
                  </a:lnTo>
                  <a:lnTo>
                    <a:pt x="23985" y="14854"/>
                  </a:lnTo>
                  <a:lnTo>
                    <a:pt x="22022" y="5864"/>
                  </a:lnTo>
                  <a:lnTo>
                    <a:pt x="22363" y="5570"/>
                  </a:lnTo>
                  <a:lnTo>
                    <a:pt x="22692" y="5265"/>
                  </a:lnTo>
                  <a:lnTo>
                    <a:pt x="22997" y="4947"/>
                  </a:lnTo>
                  <a:lnTo>
                    <a:pt x="23315" y="4618"/>
                  </a:lnTo>
                  <a:lnTo>
                    <a:pt x="23608" y="4278"/>
                  </a:lnTo>
                  <a:lnTo>
                    <a:pt x="23891" y="3937"/>
                  </a:lnTo>
                  <a:lnTo>
                    <a:pt x="24161" y="3572"/>
                  </a:lnTo>
                  <a:lnTo>
                    <a:pt x="24431" y="3208"/>
                  </a:lnTo>
                  <a:lnTo>
                    <a:pt x="24678" y="2832"/>
                  </a:lnTo>
                  <a:lnTo>
                    <a:pt x="24913" y="2456"/>
                  </a:lnTo>
                  <a:lnTo>
                    <a:pt x="25136" y="2068"/>
                  </a:lnTo>
                  <a:lnTo>
                    <a:pt x="25359" y="1669"/>
                  </a:lnTo>
                  <a:lnTo>
                    <a:pt x="25559" y="1257"/>
                  </a:lnTo>
                  <a:lnTo>
                    <a:pt x="25747" y="846"/>
                  </a:lnTo>
                  <a:lnTo>
                    <a:pt x="25923" y="423"/>
                  </a:lnTo>
                  <a:lnTo>
                    <a:pt x="26076" y="0"/>
                  </a:lnTo>
                  <a:close/>
                </a:path>
              </a:pathLst>
            </a:custGeom>
            <a:solidFill>
              <a:srgbClr val="FF8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</p:grpSp>
      <p:sp>
        <p:nvSpPr>
          <p:cNvPr id="71" name="TextBox 27">
            <a:extLst>
              <a:ext uri="{FF2B5EF4-FFF2-40B4-BE49-F238E27FC236}">
                <a16:creationId xmlns:a16="http://schemas.microsoft.com/office/drawing/2014/main" id="{DB6D191B-1A4C-F163-F667-1992D41F8D7C}"/>
              </a:ext>
            </a:extLst>
          </p:cNvPr>
          <p:cNvSpPr txBox="1"/>
          <p:nvPr/>
        </p:nvSpPr>
        <p:spPr>
          <a:xfrm>
            <a:off x="6540220" y="2979999"/>
            <a:ext cx="55525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4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directions </a:t>
            </a:r>
            <a:r>
              <a:rPr lang="en-US" sz="480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 place/destination.</a:t>
            </a:r>
            <a:endParaRPr lang="en-US" sz="4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 txBox="1">
            <a:spLocks/>
          </p:cNvSpPr>
          <p:nvPr/>
        </p:nvSpPr>
        <p:spPr>
          <a:xfrm>
            <a:off x="1338009" y="-796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just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Moments of struggle(MOS)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0A81E-6CF8-ACDB-248F-0B6F5BC5E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95" y="205619"/>
            <a:ext cx="1095375" cy="100965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4B408BF-2157-6BF8-91E6-90D7099A977E}"/>
              </a:ext>
            </a:extLst>
          </p:cNvPr>
          <p:cNvSpPr txBox="1"/>
          <p:nvPr/>
        </p:nvSpPr>
        <p:spPr>
          <a:xfrm>
            <a:off x="521129" y="5647456"/>
            <a:ext cx="2726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DESTINATION SELECTION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751D20-DCF4-65B6-61FC-F4F19C0E4F7F}"/>
              </a:ext>
            </a:extLst>
          </p:cNvPr>
          <p:cNvSpPr txBox="1"/>
          <p:nvPr/>
        </p:nvSpPr>
        <p:spPr>
          <a:xfrm>
            <a:off x="6595809" y="5633231"/>
            <a:ext cx="3099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ROUTE CALCULATION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00815E-0F21-5327-43E8-C534CBC7CD86}"/>
              </a:ext>
            </a:extLst>
          </p:cNvPr>
          <p:cNvSpPr txBox="1"/>
          <p:nvPr/>
        </p:nvSpPr>
        <p:spPr>
          <a:xfrm>
            <a:off x="3578405" y="5647456"/>
            <a:ext cx="3099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DYNAMIC ADJUSTMENTS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8FC1C7-6053-75C9-8909-77A0673E570C}"/>
              </a:ext>
            </a:extLst>
          </p:cNvPr>
          <p:cNvSpPr txBox="1"/>
          <p:nvPr/>
        </p:nvSpPr>
        <p:spPr>
          <a:xfrm>
            <a:off x="9257494" y="5640344"/>
            <a:ext cx="3099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DESTINATION ARRIVAL TIME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F56C8-455C-AB4B-1C2B-867BFB3C3CA7}"/>
              </a:ext>
            </a:extLst>
          </p:cNvPr>
          <p:cNvSpPr txBox="1"/>
          <p:nvPr/>
        </p:nvSpPr>
        <p:spPr>
          <a:xfrm>
            <a:off x="3765836" y="946128"/>
            <a:ext cx="4659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are they struggling to get that job done?</a:t>
            </a:r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ow to Use Waze: A Simple Guide | Digital Trends">
            <a:extLst>
              <a:ext uri="{FF2B5EF4-FFF2-40B4-BE49-F238E27FC236}">
                <a16:creationId xmlns:a16="http://schemas.microsoft.com/office/drawing/2014/main" id="{7A2E2BE2-855C-9225-CBF3-ADC09596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9" y="1904680"/>
            <a:ext cx="1898631" cy="337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oogle Shape;607;p29">
            <a:extLst>
              <a:ext uri="{FF2B5EF4-FFF2-40B4-BE49-F238E27FC236}">
                <a16:creationId xmlns:a16="http://schemas.microsoft.com/office/drawing/2014/main" id="{35E27D2C-37E2-5608-0643-B8175D46E951}"/>
              </a:ext>
            </a:extLst>
          </p:cNvPr>
          <p:cNvGrpSpPr/>
          <p:nvPr/>
        </p:nvGrpSpPr>
        <p:grpSpPr>
          <a:xfrm rot="16200000">
            <a:off x="5617270" y="283270"/>
            <a:ext cx="957459" cy="12192000"/>
            <a:chOff x="7732733" y="735"/>
            <a:chExt cx="954077" cy="5142029"/>
          </a:xfrm>
        </p:grpSpPr>
        <p:sp>
          <p:nvSpPr>
            <p:cNvPr id="6" name="Google Shape;608;p29">
              <a:extLst>
                <a:ext uri="{FF2B5EF4-FFF2-40B4-BE49-F238E27FC236}">
                  <a16:creationId xmlns:a16="http://schemas.microsoft.com/office/drawing/2014/main" id="{AAD26451-A507-5532-B7F7-B5AA3D4C543E}"/>
                </a:ext>
              </a:extLst>
            </p:cNvPr>
            <p:cNvSpPr/>
            <p:nvPr/>
          </p:nvSpPr>
          <p:spPr>
            <a:xfrm>
              <a:off x="7732733" y="735"/>
              <a:ext cx="954077" cy="5142029"/>
            </a:xfrm>
            <a:custGeom>
              <a:avLst/>
              <a:gdLst/>
              <a:ahLst/>
              <a:cxnLst/>
              <a:rect l="l" t="t" r="r" b="b"/>
              <a:pathLst>
                <a:path w="2040" h="11008" extrusionOk="0">
                  <a:moveTo>
                    <a:pt x="0" y="0"/>
                  </a:moveTo>
                  <a:lnTo>
                    <a:pt x="2039" y="0"/>
                  </a:lnTo>
                  <a:lnTo>
                    <a:pt x="2039" y="11007"/>
                  </a:lnTo>
                  <a:lnTo>
                    <a:pt x="0" y="11007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" name="Google Shape;609;p29">
              <a:extLst>
                <a:ext uri="{FF2B5EF4-FFF2-40B4-BE49-F238E27FC236}">
                  <a16:creationId xmlns:a16="http://schemas.microsoft.com/office/drawing/2014/main" id="{74E364A7-1F43-E8C3-5F00-3762E252E88C}"/>
                </a:ext>
              </a:extLst>
            </p:cNvPr>
            <p:cNvSpPr/>
            <p:nvPr/>
          </p:nvSpPr>
          <p:spPr>
            <a:xfrm>
              <a:off x="7815157" y="4855"/>
              <a:ext cx="786485" cy="5133319"/>
            </a:xfrm>
            <a:custGeom>
              <a:avLst/>
              <a:gdLst/>
              <a:ahLst/>
              <a:cxnLst/>
              <a:rect l="l" t="t" r="r" b="b"/>
              <a:pathLst>
                <a:path w="2097294" h="13688850" extrusionOk="0">
                  <a:moveTo>
                    <a:pt x="1027308" y="13205436"/>
                  </a:moveTo>
                  <a:lnTo>
                    <a:pt x="1091962" y="13205436"/>
                  </a:lnTo>
                  <a:lnTo>
                    <a:pt x="1091962" y="13688850"/>
                  </a:lnTo>
                  <a:lnTo>
                    <a:pt x="1027308" y="13688850"/>
                  </a:lnTo>
                  <a:close/>
                  <a:moveTo>
                    <a:pt x="1027308" y="12190016"/>
                  </a:moveTo>
                  <a:lnTo>
                    <a:pt x="1091962" y="12190016"/>
                  </a:lnTo>
                  <a:lnTo>
                    <a:pt x="1091962" y="12698349"/>
                  </a:lnTo>
                  <a:lnTo>
                    <a:pt x="1027308" y="12698349"/>
                  </a:lnTo>
                  <a:close/>
                  <a:moveTo>
                    <a:pt x="1027308" y="11173351"/>
                  </a:moveTo>
                  <a:lnTo>
                    <a:pt x="1091962" y="11173351"/>
                  </a:lnTo>
                  <a:lnTo>
                    <a:pt x="1091962" y="11681684"/>
                  </a:lnTo>
                  <a:lnTo>
                    <a:pt x="1027308" y="11681684"/>
                  </a:lnTo>
                  <a:close/>
                  <a:moveTo>
                    <a:pt x="1027308" y="10157932"/>
                  </a:moveTo>
                  <a:lnTo>
                    <a:pt x="1091962" y="10157932"/>
                  </a:lnTo>
                  <a:lnTo>
                    <a:pt x="1091962" y="10666264"/>
                  </a:lnTo>
                  <a:lnTo>
                    <a:pt x="1027308" y="10666264"/>
                  </a:lnTo>
                  <a:close/>
                  <a:moveTo>
                    <a:pt x="1027308" y="9142512"/>
                  </a:moveTo>
                  <a:lnTo>
                    <a:pt x="1091962" y="9142512"/>
                  </a:lnTo>
                  <a:lnTo>
                    <a:pt x="1091962" y="9649599"/>
                  </a:lnTo>
                  <a:lnTo>
                    <a:pt x="1027308" y="9649599"/>
                  </a:lnTo>
                  <a:close/>
                  <a:moveTo>
                    <a:pt x="1027308" y="8125847"/>
                  </a:moveTo>
                  <a:lnTo>
                    <a:pt x="1091962" y="8125847"/>
                  </a:lnTo>
                  <a:lnTo>
                    <a:pt x="1091962" y="8634180"/>
                  </a:lnTo>
                  <a:lnTo>
                    <a:pt x="1027308" y="8634180"/>
                  </a:lnTo>
                  <a:close/>
                  <a:moveTo>
                    <a:pt x="1027308" y="7110428"/>
                  </a:moveTo>
                  <a:lnTo>
                    <a:pt x="1091962" y="7110428"/>
                  </a:lnTo>
                  <a:lnTo>
                    <a:pt x="1091962" y="7618760"/>
                  </a:lnTo>
                  <a:lnTo>
                    <a:pt x="1027308" y="7618760"/>
                  </a:lnTo>
                  <a:close/>
                  <a:moveTo>
                    <a:pt x="1027308" y="6096255"/>
                  </a:moveTo>
                  <a:lnTo>
                    <a:pt x="1091962" y="6096255"/>
                  </a:lnTo>
                  <a:lnTo>
                    <a:pt x="1091962" y="6603341"/>
                  </a:lnTo>
                  <a:lnTo>
                    <a:pt x="1027308" y="6603341"/>
                  </a:lnTo>
                  <a:close/>
                  <a:moveTo>
                    <a:pt x="1027308" y="5079589"/>
                  </a:moveTo>
                  <a:lnTo>
                    <a:pt x="1091962" y="5079589"/>
                  </a:lnTo>
                  <a:lnTo>
                    <a:pt x="1091962" y="5587922"/>
                  </a:lnTo>
                  <a:lnTo>
                    <a:pt x="1027308" y="5587922"/>
                  </a:lnTo>
                  <a:close/>
                  <a:moveTo>
                    <a:pt x="1027308" y="4064170"/>
                  </a:moveTo>
                  <a:lnTo>
                    <a:pt x="1091962" y="4064170"/>
                  </a:lnTo>
                  <a:lnTo>
                    <a:pt x="1091962" y="4572502"/>
                  </a:lnTo>
                  <a:lnTo>
                    <a:pt x="1027308" y="4572502"/>
                  </a:lnTo>
                  <a:close/>
                  <a:moveTo>
                    <a:pt x="1027308" y="3048751"/>
                  </a:moveTo>
                  <a:lnTo>
                    <a:pt x="1091962" y="3048751"/>
                  </a:lnTo>
                  <a:lnTo>
                    <a:pt x="1091962" y="3555837"/>
                  </a:lnTo>
                  <a:lnTo>
                    <a:pt x="1027308" y="3555837"/>
                  </a:lnTo>
                  <a:close/>
                  <a:moveTo>
                    <a:pt x="1027308" y="2032085"/>
                  </a:moveTo>
                  <a:lnTo>
                    <a:pt x="1091962" y="2032085"/>
                  </a:lnTo>
                  <a:lnTo>
                    <a:pt x="1091962" y="2540418"/>
                  </a:lnTo>
                  <a:lnTo>
                    <a:pt x="1027308" y="2540418"/>
                  </a:lnTo>
                  <a:close/>
                  <a:moveTo>
                    <a:pt x="1027308" y="1016666"/>
                  </a:moveTo>
                  <a:lnTo>
                    <a:pt x="1091962" y="1016666"/>
                  </a:lnTo>
                  <a:lnTo>
                    <a:pt x="1091962" y="1523752"/>
                  </a:lnTo>
                  <a:lnTo>
                    <a:pt x="1027308" y="1523752"/>
                  </a:lnTo>
                  <a:close/>
                  <a:moveTo>
                    <a:pt x="1027308" y="0"/>
                  </a:moveTo>
                  <a:lnTo>
                    <a:pt x="1091962" y="0"/>
                  </a:lnTo>
                  <a:lnTo>
                    <a:pt x="1091962" y="508333"/>
                  </a:lnTo>
                  <a:lnTo>
                    <a:pt x="1027308" y="508333"/>
                  </a:lnTo>
                  <a:close/>
                  <a:moveTo>
                    <a:pt x="0" y="0"/>
                  </a:moveTo>
                  <a:lnTo>
                    <a:pt x="64654" y="0"/>
                  </a:lnTo>
                  <a:lnTo>
                    <a:pt x="64654" y="13688850"/>
                  </a:lnTo>
                  <a:lnTo>
                    <a:pt x="0" y="13688850"/>
                  </a:lnTo>
                  <a:close/>
                  <a:moveTo>
                    <a:pt x="2032638" y="0"/>
                  </a:moveTo>
                  <a:lnTo>
                    <a:pt x="2097294" y="0"/>
                  </a:lnTo>
                  <a:lnTo>
                    <a:pt x="2097294" y="13688850"/>
                  </a:lnTo>
                  <a:lnTo>
                    <a:pt x="2032638" y="136888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pic>
        <p:nvPicPr>
          <p:cNvPr id="1030" name="Picture 6" descr="What Is Waze? How To Navigate The Navigation App, 57% OFF">
            <a:extLst>
              <a:ext uri="{FF2B5EF4-FFF2-40B4-BE49-F238E27FC236}">
                <a16:creationId xmlns:a16="http://schemas.microsoft.com/office/drawing/2014/main" id="{0225DF1C-C59F-8FE2-8D98-194A68E61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40" y="1904679"/>
            <a:ext cx="1899711" cy="33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aze Going Crazy on Android, Suggesting Routes That Make No Sense -  autoevolution">
            <a:extLst>
              <a:ext uri="{FF2B5EF4-FFF2-40B4-BE49-F238E27FC236}">
                <a16:creationId xmlns:a16="http://schemas.microsoft.com/office/drawing/2014/main" id="{629FBEE7-53C4-CD28-F247-10A90B3F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843" y="1928006"/>
            <a:ext cx="1803205" cy="337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B6072A-05C0-5F49-2E12-DBEF1C9CD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040" y="1928006"/>
            <a:ext cx="1796137" cy="33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8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26"/>
          <p:cNvGrpSpPr/>
          <p:nvPr/>
        </p:nvGrpSpPr>
        <p:grpSpPr>
          <a:xfrm>
            <a:off x="614911" y="1380817"/>
            <a:ext cx="9084381" cy="761600"/>
            <a:chOff x="461175" y="2471863"/>
            <a:chExt cx="8229600" cy="571200"/>
          </a:xfrm>
        </p:grpSpPr>
        <p:sp>
          <p:nvSpPr>
            <p:cNvPr id="783" name="Google Shape;783;p26"/>
            <p:cNvSpPr/>
            <p:nvPr/>
          </p:nvSpPr>
          <p:spPr>
            <a:xfrm>
              <a:off x="461175" y="2471863"/>
              <a:ext cx="2057400" cy="5712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2518575" y="2471863"/>
              <a:ext cx="2057400" cy="5712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4575975" y="2471863"/>
              <a:ext cx="2057400" cy="5712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6633375" y="2471863"/>
              <a:ext cx="2057400" cy="5712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87" name="Google Shape;787;p26"/>
          <p:cNvSpPr txBox="1">
            <a:spLocks noGrp="1"/>
          </p:cNvSpPr>
          <p:nvPr>
            <p:ph type="title"/>
          </p:nvPr>
        </p:nvSpPr>
        <p:spPr>
          <a:xfrm>
            <a:off x="502854" y="302944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000" b="1" dirty="0">
                <a:latin typeface="Arial" panose="020B0604020202020204" pitchFamily="34" charset="0"/>
                <a:cs typeface="Arial" panose="020B0604020202020204" pitchFamily="34" charset="0"/>
              </a:rPr>
              <a:t>Customer Value Metrics(CVMs)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8" name="Google Shape;788;p26"/>
          <p:cNvGrpSpPr/>
          <p:nvPr/>
        </p:nvGrpSpPr>
        <p:grpSpPr>
          <a:xfrm>
            <a:off x="9699088" y="1380821"/>
            <a:ext cx="1883317" cy="4930097"/>
            <a:chOff x="5818974" y="1273317"/>
            <a:chExt cx="1367100" cy="3578758"/>
          </a:xfrm>
        </p:grpSpPr>
        <p:sp>
          <p:nvSpPr>
            <p:cNvPr id="789" name="Google Shape;789;p26"/>
            <p:cNvSpPr/>
            <p:nvPr/>
          </p:nvSpPr>
          <p:spPr>
            <a:xfrm>
              <a:off x="5818974" y="4551775"/>
              <a:ext cx="1367100" cy="3003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6414043" y="2416900"/>
              <a:ext cx="245020" cy="283845"/>
            </a:xfrm>
            <a:custGeom>
              <a:avLst/>
              <a:gdLst/>
              <a:ahLst/>
              <a:cxnLst/>
              <a:rect l="l" t="t" r="r" b="b"/>
              <a:pathLst>
                <a:path w="13890" h="16091" extrusionOk="0">
                  <a:moveTo>
                    <a:pt x="6098" y="0"/>
                  </a:moveTo>
                  <a:lnTo>
                    <a:pt x="5658" y="27"/>
                  </a:lnTo>
                  <a:lnTo>
                    <a:pt x="5217" y="80"/>
                  </a:lnTo>
                  <a:lnTo>
                    <a:pt x="4790" y="161"/>
                  </a:lnTo>
                  <a:lnTo>
                    <a:pt x="4377" y="267"/>
                  </a:lnTo>
                  <a:lnTo>
                    <a:pt x="3977" y="387"/>
                  </a:lnTo>
                  <a:lnTo>
                    <a:pt x="3590" y="534"/>
                  </a:lnTo>
                  <a:lnTo>
                    <a:pt x="3229" y="694"/>
                  </a:lnTo>
                  <a:lnTo>
                    <a:pt x="2989" y="814"/>
                  </a:lnTo>
                  <a:lnTo>
                    <a:pt x="2763" y="948"/>
                  </a:lnTo>
                  <a:lnTo>
                    <a:pt x="2549" y="1094"/>
                  </a:lnTo>
                  <a:lnTo>
                    <a:pt x="2322" y="1241"/>
                  </a:lnTo>
                  <a:lnTo>
                    <a:pt x="2122" y="1415"/>
                  </a:lnTo>
                  <a:lnTo>
                    <a:pt x="1909" y="1588"/>
                  </a:lnTo>
                  <a:lnTo>
                    <a:pt x="1722" y="1762"/>
                  </a:lnTo>
                  <a:lnTo>
                    <a:pt x="1535" y="1962"/>
                  </a:lnTo>
                  <a:lnTo>
                    <a:pt x="1348" y="2148"/>
                  </a:lnTo>
                  <a:lnTo>
                    <a:pt x="1175" y="2362"/>
                  </a:lnTo>
                  <a:lnTo>
                    <a:pt x="1015" y="2575"/>
                  </a:lnTo>
                  <a:lnTo>
                    <a:pt x="855" y="2789"/>
                  </a:lnTo>
                  <a:lnTo>
                    <a:pt x="721" y="3016"/>
                  </a:lnTo>
                  <a:lnTo>
                    <a:pt x="574" y="3243"/>
                  </a:lnTo>
                  <a:lnTo>
                    <a:pt x="454" y="3469"/>
                  </a:lnTo>
                  <a:lnTo>
                    <a:pt x="334" y="3709"/>
                  </a:lnTo>
                  <a:lnTo>
                    <a:pt x="241" y="3936"/>
                  </a:lnTo>
                  <a:lnTo>
                    <a:pt x="174" y="4176"/>
                  </a:lnTo>
                  <a:lnTo>
                    <a:pt x="107" y="4430"/>
                  </a:lnTo>
                  <a:lnTo>
                    <a:pt x="54" y="4683"/>
                  </a:lnTo>
                  <a:lnTo>
                    <a:pt x="27" y="4937"/>
                  </a:lnTo>
                  <a:lnTo>
                    <a:pt x="14" y="5190"/>
                  </a:lnTo>
                  <a:lnTo>
                    <a:pt x="1" y="5457"/>
                  </a:lnTo>
                  <a:lnTo>
                    <a:pt x="1" y="5711"/>
                  </a:lnTo>
                  <a:lnTo>
                    <a:pt x="27" y="5978"/>
                  </a:lnTo>
                  <a:lnTo>
                    <a:pt x="41" y="6244"/>
                  </a:lnTo>
                  <a:lnTo>
                    <a:pt x="81" y="6511"/>
                  </a:lnTo>
                  <a:lnTo>
                    <a:pt x="121" y="6765"/>
                  </a:lnTo>
                  <a:lnTo>
                    <a:pt x="228" y="7272"/>
                  </a:lnTo>
                  <a:lnTo>
                    <a:pt x="348" y="7752"/>
                  </a:lnTo>
                  <a:lnTo>
                    <a:pt x="5684" y="15277"/>
                  </a:lnTo>
                  <a:lnTo>
                    <a:pt x="5724" y="15370"/>
                  </a:lnTo>
                  <a:lnTo>
                    <a:pt x="5778" y="15450"/>
                  </a:lnTo>
                  <a:lnTo>
                    <a:pt x="5831" y="15531"/>
                  </a:lnTo>
                  <a:lnTo>
                    <a:pt x="5911" y="15597"/>
                  </a:lnTo>
                  <a:lnTo>
                    <a:pt x="5991" y="15664"/>
                  </a:lnTo>
                  <a:lnTo>
                    <a:pt x="6085" y="15717"/>
                  </a:lnTo>
                  <a:lnTo>
                    <a:pt x="6191" y="15771"/>
                  </a:lnTo>
                  <a:lnTo>
                    <a:pt x="6298" y="15824"/>
                  </a:lnTo>
                  <a:lnTo>
                    <a:pt x="6538" y="15904"/>
                  </a:lnTo>
                  <a:lnTo>
                    <a:pt x="6792" y="15971"/>
                  </a:lnTo>
                  <a:lnTo>
                    <a:pt x="7072" y="16024"/>
                  </a:lnTo>
                  <a:lnTo>
                    <a:pt x="7366" y="16064"/>
                  </a:lnTo>
                  <a:lnTo>
                    <a:pt x="7659" y="16078"/>
                  </a:lnTo>
                  <a:lnTo>
                    <a:pt x="7953" y="16091"/>
                  </a:lnTo>
                  <a:lnTo>
                    <a:pt x="8513" y="16091"/>
                  </a:lnTo>
                  <a:lnTo>
                    <a:pt x="9007" y="16064"/>
                  </a:lnTo>
                  <a:lnTo>
                    <a:pt x="9393" y="16011"/>
                  </a:lnTo>
                  <a:lnTo>
                    <a:pt x="9634" y="15971"/>
                  </a:lnTo>
                  <a:lnTo>
                    <a:pt x="9874" y="15917"/>
                  </a:lnTo>
                  <a:lnTo>
                    <a:pt x="10114" y="15851"/>
                  </a:lnTo>
                  <a:lnTo>
                    <a:pt x="10354" y="15771"/>
                  </a:lnTo>
                  <a:lnTo>
                    <a:pt x="10594" y="15677"/>
                  </a:lnTo>
                  <a:lnTo>
                    <a:pt x="10834" y="15571"/>
                  </a:lnTo>
                  <a:lnTo>
                    <a:pt x="11061" y="15450"/>
                  </a:lnTo>
                  <a:lnTo>
                    <a:pt x="11288" y="15317"/>
                  </a:lnTo>
                  <a:lnTo>
                    <a:pt x="11502" y="15184"/>
                  </a:lnTo>
                  <a:lnTo>
                    <a:pt x="11702" y="15037"/>
                  </a:lnTo>
                  <a:lnTo>
                    <a:pt x="11902" y="14863"/>
                  </a:lnTo>
                  <a:lnTo>
                    <a:pt x="12089" y="14703"/>
                  </a:lnTo>
                  <a:lnTo>
                    <a:pt x="12262" y="14517"/>
                  </a:lnTo>
                  <a:lnTo>
                    <a:pt x="12422" y="14330"/>
                  </a:lnTo>
                  <a:lnTo>
                    <a:pt x="12569" y="14130"/>
                  </a:lnTo>
                  <a:lnTo>
                    <a:pt x="12702" y="13916"/>
                  </a:lnTo>
                  <a:lnTo>
                    <a:pt x="12929" y="13503"/>
                  </a:lnTo>
                  <a:lnTo>
                    <a:pt x="13143" y="13062"/>
                  </a:lnTo>
                  <a:lnTo>
                    <a:pt x="13343" y="12609"/>
                  </a:lnTo>
                  <a:lnTo>
                    <a:pt x="13516" y="12155"/>
                  </a:lnTo>
                  <a:lnTo>
                    <a:pt x="13663" y="11675"/>
                  </a:lnTo>
                  <a:lnTo>
                    <a:pt x="13716" y="11435"/>
                  </a:lnTo>
                  <a:lnTo>
                    <a:pt x="13770" y="11208"/>
                  </a:lnTo>
                  <a:lnTo>
                    <a:pt x="13810" y="10968"/>
                  </a:lnTo>
                  <a:lnTo>
                    <a:pt x="13850" y="10727"/>
                  </a:lnTo>
                  <a:lnTo>
                    <a:pt x="13876" y="10487"/>
                  </a:lnTo>
                  <a:lnTo>
                    <a:pt x="13890" y="10247"/>
                  </a:lnTo>
                  <a:lnTo>
                    <a:pt x="13890" y="9700"/>
                  </a:lnTo>
                  <a:lnTo>
                    <a:pt x="13863" y="9140"/>
                  </a:lnTo>
                  <a:lnTo>
                    <a:pt x="13823" y="8566"/>
                  </a:lnTo>
                  <a:lnTo>
                    <a:pt x="13756" y="7992"/>
                  </a:lnTo>
                  <a:lnTo>
                    <a:pt x="13663" y="7419"/>
                  </a:lnTo>
                  <a:lnTo>
                    <a:pt x="13530" y="6858"/>
                  </a:lnTo>
                  <a:lnTo>
                    <a:pt x="13463" y="6591"/>
                  </a:lnTo>
                  <a:lnTo>
                    <a:pt x="13383" y="6325"/>
                  </a:lnTo>
                  <a:lnTo>
                    <a:pt x="13303" y="6058"/>
                  </a:lnTo>
                  <a:lnTo>
                    <a:pt x="13209" y="5804"/>
                  </a:lnTo>
                  <a:lnTo>
                    <a:pt x="13116" y="5591"/>
                  </a:lnTo>
                  <a:lnTo>
                    <a:pt x="13009" y="5377"/>
                  </a:lnTo>
                  <a:lnTo>
                    <a:pt x="12889" y="5164"/>
                  </a:lnTo>
                  <a:lnTo>
                    <a:pt x="12756" y="4977"/>
                  </a:lnTo>
                  <a:lnTo>
                    <a:pt x="12609" y="4777"/>
                  </a:lnTo>
                  <a:lnTo>
                    <a:pt x="12462" y="4590"/>
                  </a:lnTo>
                  <a:lnTo>
                    <a:pt x="12289" y="4417"/>
                  </a:lnTo>
                  <a:lnTo>
                    <a:pt x="12129" y="4243"/>
                  </a:lnTo>
                  <a:lnTo>
                    <a:pt x="11768" y="3910"/>
                  </a:lnTo>
                  <a:lnTo>
                    <a:pt x="11408" y="3589"/>
                  </a:lnTo>
                  <a:lnTo>
                    <a:pt x="10688" y="2962"/>
                  </a:lnTo>
                  <a:lnTo>
                    <a:pt x="10501" y="2776"/>
                  </a:lnTo>
                  <a:lnTo>
                    <a:pt x="10341" y="2589"/>
                  </a:lnTo>
                  <a:lnTo>
                    <a:pt x="10194" y="2389"/>
                  </a:lnTo>
                  <a:lnTo>
                    <a:pt x="10061" y="2175"/>
                  </a:lnTo>
                  <a:lnTo>
                    <a:pt x="9794" y="1748"/>
                  </a:lnTo>
                  <a:lnTo>
                    <a:pt x="9660" y="1535"/>
                  </a:lnTo>
                  <a:lnTo>
                    <a:pt x="9500" y="1335"/>
                  </a:lnTo>
                  <a:lnTo>
                    <a:pt x="9367" y="1175"/>
                  </a:lnTo>
                  <a:lnTo>
                    <a:pt x="9220" y="1014"/>
                  </a:lnTo>
                  <a:lnTo>
                    <a:pt x="9060" y="881"/>
                  </a:lnTo>
                  <a:lnTo>
                    <a:pt x="8900" y="748"/>
                  </a:lnTo>
                  <a:lnTo>
                    <a:pt x="8726" y="641"/>
                  </a:lnTo>
                  <a:lnTo>
                    <a:pt x="8553" y="534"/>
                  </a:lnTo>
                  <a:lnTo>
                    <a:pt x="8366" y="441"/>
                  </a:lnTo>
                  <a:lnTo>
                    <a:pt x="8179" y="347"/>
                  </a:lnTo>
                  <a:lnTo>
                    <a:pt x="7979" y="267"/>
                  </a:lnTo>
                  <a:lnTo>
                    <a:pt x="7779" y="214"/>
                  </a:lnTo>
                  <a:lnTo>
                    <a:pt x="7579" y="147"/>
                  </a:lnTo>
                  <a:lnTo>
                    <a:pt x="7379" y="107"/>
                  </a:lnTo>
                  <a:lnTo>
                    <a:pt x="7165" y="67"/>
                  </a:lnTo>
                  <a:lnTo>
                    <a:pt x="6952" y="40"/>
                  </a:lnTo>
                  <a:lnTo>
                    <a:pt x="6738" y="1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921693" y="1273317"/>
              <a:ext cx="1186890" cy="1133017"/>
            </a:xfrm>
            <a:custGeom>
              <a:avLst/>
              <a:gdLst/>
              <a:ahLst/>
              <a:cxnLst/>
              <a:rect l="l" t="t" r="r" b="b"/>
              <a:pathLst>
                <a:path w="67284" h="64230" extrusionOk="0">
                  <a:moveTo>
                    <a:pt x="33475" y="0"/>
                  </a:moveTo>
                  <a:lnTo>
                    <a:pt x="33315" y="14"/>
                  </a:lnTo>
                  <a:lnTo>
                    <a:pt x="33155" y="40"/>
                  </a:lnTo>
                  <a:lnTo>
                    <a:pt x="33008" y="81"/>
                  </a:lnTo>
                  <a:lnTo>
                    <a:pt x="32848" y="121"/>
                  </a:lnTo>
                  <a:lnTo>
                    <a:pt x="32701" y="187"/>
                  </a:lnTo>
                  <a:lnTo>
                    <a:pt x="32555" y="254"/>
                  </a:lnTo>
                  <a:lnTo>
                    <a:pt x="32408" y="334"/>
                  </a:lnTo>
                  <a:lnTo>
                    <a:pt x="32261" y="414"/>
                  </a:lnTo>
                  <a:lnTo>
                    <a:pt x="32128" y="521"/>
                  </a:lnTo>
                  <a:lnTo>
                    <a:pt x="32008" y="628"/>
                  </a:lnTo>
                  <a:lnTo>
                    <a:pt x="31888" y="748"/>
                  </a:lnTo>
                  <a:lnTo>
                    <a:pt x="31768" y="881"/>
                  </a:lnTo>
                  <a:lnTo>
                    <a:pt x="31674" y="1028"/>
                  </a:lnTo>
                  <a:lnTo>
                    <a:pt x="31567" y="1175"/>
                  </a:lnTo>
                  <a:lnTo>
                    <a:pt x="31487" y="1335"/>
                  </a:lnTo>
                  <a:lnTo>
                    <a:pt x="22948" y="18626"/>
                  </a:lnTo>
                  <a:lnTo>
                    <a:pt x="22882" y="18759"/>
                  </a:lnTo>
                  <a:lnTo>
                    <a:pt x="22802" y="18879"/>
                  </a:lnTo>
                  <a:lnTo>
                    <a:pt x="22722" y="19000"/>
                  </a:lnTo>
                  <a:lnTo>
                    <a:pt x="22628" y="19120"/>
                  </a:lnTo>
                  <a:lnTo>
                    <a:pt x="22535" y="19226"/>
                  </a:lnTo>
                  <a:lnTo>
                    <a:pt x="22428" y="19320"/>
                  </a:lnTo>
                  <a:lnTo>
                    <a:pt x="22321" y="19413"/>
                  </a:lnTo>
                  <a:lnTo>
                    <a:pt x="22215" y="19507"/>
                  </a:lnTo>
                  <a:lnTo>
                    <a:pt x="22095" y="19587"/>
                  </a:lnTo>
                  <a:lnTo>
                    <a:pt x="21961" y="19667"/>
                  </a:lnTo>
                  <a:lnTo>
                    <a:pt x="21841" y="19733"/>
                  </a:lnTo>
                  <a:lnTo>
                    <a:pt x="21708" y="19787"/>
                  </a:lnTo>
                  <a:lnTo>
                    <a:pt x="21574" y="19840"/>
                  </a:lnTo>
                  <a:lnTo>
                    <a:pt x="21427" y="19880"/>
                  </a:lnTo>
                  <a:lnTo>
                    <a:pt x="21281" y="19920"/>
                  </a:lnTo>
                  <a:lnTo>
                    <a:pt x="21134" y="19947"/>
                  </a:lnTo>
                  <a:lnTo>
                    <a:pt x="2068" y="22709"/>
                  </a:lnTo>
                  <a:lnTo>
                    <a:pt x="1881" y="22749"/>
                  </a:lnTo>
                  <a:lnTo>
                    <a:pt x="1708" y="22789"/>
                  </a:lnTo>
                  <a:lnTo>
                    <a:pt x="1535" y="22842"/>
                  </a:lnTo>
                  <a:lnTo>
                    <a:pt x="1374" y="22909"/>
                  </a:lnTo>
                  <a:lnTo>
                    <a:pt x="1228" y="22989"/>
                  </a:lnTo>
                  <a:lnTo>
                    <a:pt x="1081" y="23082"/>
                  </a:lnTo>
                  <a:lnTo>
                    <a:pt x="947" y="23176"/>
                  </a:lnTo>
                  <a:lnTo>
                    <a:pt x="814" y="23282"/>
                  </a:lnTo>
                  <a:lnTo>
                    <a:pt x="707" y="23389"/>
                  </a:lnTo>
                  <a:lnTo>
                    <a:pt x="587" y="23509"/>
                  </a:lnTo>
                  <a:lnTo>
                    <a:pt x="494" y="23643"/>
                  </a:lnTo>
                  <a:lnTo>
                    <a:pt x="400" y="23776"/>
                  </a:lnTo>
                  <a:lnTo>
                    <a:pt x="307" y="23909"/>
                  </a:lnTo>
                  <a:lnTo>
                    <a:pt x="240" y="24056"/>
                  </a:lnTo>
                  <a:lnTo>
                    <a:pt x="174" y="24203"/>
                  </a:lnTo>
                  <a:lnTo>
                    <a:pt x="120" y="24350"/>
                  </a:lnTo>
                  <a:lnTo>
                    <a:pt x="80" y="24510"/>
                  </a:lnTo>
                  <a:lnTo>
                    <a:pt x="40" y="24657"/>
                  </a:lnTo>
                  <a:lnTo>
                    <a:pt x="14" y="24817"/>
                  </a:lnTo>
                  <a:lnTo>
                    <a:pt x="0" y="24977"/>
                  </a:lnTo>
                  <a:lnTo>
                    <a:pt x="0" y="25150"/>
                  </a:lnTo>
                  <a:lnTo>
                    <a:pt x="14" y="25310"/>
                  </a:lnTo>
                  <a:lnTo>
                    <a:pt x="27" y="25470"/>
                  </a:lnTo>
                  <a:lnTo>
                    <a:pt x="54" y="25631"/>
                  </a:lnTo>
                  <a:lnTo>
                    <a:pt x="94" y="25791"/>
                  </a:lnTo>
                  <a:lnTo>
                    <a:pt x="147" y="25951"/>
                  </a:lnTo>
                  <a:lnTo>
                    <a:pt x="214" y="26097"/>
                  </a:lnTo>
                  <a:lnTo>
                    <a:pt x="294" y="26258"/>
                  </a:lnTo>
                  <a:lnTo>
                    <a:pt x="387" y="26404"/>
                  </a:lnTo>
                  <a:lnTo>
                    <a:pt x="481" y="26551"/>
                  </a:lnTo>
                  <a:lnTo>
                    <a:pt x="601" y="26685"/>
                  </a:lnTo>
                  <a:lnTo>
                    <a:pt x="734" y="26818"/>
                  </a:lnTo>
                  <a:lnTo>
                    <a:pt x="14530" y="40280"/>
                  </a:lnTo>
                  <a:lnTo>
                    <a:pt x="14636" y="40387"/>
                  </a:lnTo>
                  <a:lnTo>
                    <a:pt x="14730" y="40494"/>
                  </a:lnTo>
                  <a:lnTo>
                    <a:pt x="14823" y="40614"/>
                  </a:lnTo>
                  <a:lnTo>
                    <a:pt x="14903" y="40734"/>
                  </a:lnTo>
                  <a:lnTo>
                    <a:pt x="14970" y="40854"/>
                  </a:lnTo>
                  <a:lnTo>
                    <a:pt x="15037" y="40987"/>
                  </a:lnTo>
                  <a:lnTo>
                    <a:pt x="15090" y="41121"/>
                  </a:lnTo>
                  <a:lnTo>
                    <a:pt x="15143" y="41254"/>
                  </a:lnTo>
                  <a:lnTo>
                    <a:pt x="15183" y="41387"/>
                  </a:lnTo>
                  <a:lnTo>
                    <a:pt x="15210" y="41534"/>
                  </a:lnTo>
                  <a:lnTo>
                    <a:pt x="15237" y="41681"/>
                  </a:lnTo>
                  <a:lnTo>
                    <a:pt x="15250" y="41814"/>
                  </a:lnTo>
                  <a:lnTo>
                    <a:pt x="15263" y="41961"/>
                  </a:lnTo>
                  <a:lnTo>
                    <a:pt x="15263" y="42108"/>
                  </a:lnTo>
                  <a:lnTo>
                    <a:pt x="15250" y="42255"/>
                  </a:lnTo>
                  <a:lnTo>
                    <a:pt x="15223" y="42401"/>
                  </a:lnTo>
                  <a:lnTo>
                    <a:pt x="11968" y="61401"/>
                  </a:lnTo>
                  <a:lnTo>
                    <a:pt x="11941" y="61587"/>
                  </a:lnTo>
                  <a:lnTo>
                    <a:pt x="11928" y="61774"/>
                  </a:lnTo>
                  <a:lnTo>
                    <a:pt x="11928" y="61948"/>
                  </a:lnTo>
                  <a:lnTo>
                    <a:pt x="11941" y="62121"/>
                  </a:lnTo>
                  <a:lnTo>
                    <a:pt x="11968" y="62281"/>
                  </a:lnTo>
                  <a:lnTo>
                    <a:pt x="12008" y="62455"/>
                  </a:lnTo>
                  <a:lnTo>
                    <a:pt x="12061" y="62601"/>
                  </a:lnTo>
                  <a:lnTo>
                    <a:pt x="12115" y="62761"/>
                  </a:lnTo>
                  <a:lnTo>
                    <a:pt x="12195" y="62908"/>
                  </a:lnTo>
                  <a:lnTo>
                    <a:pt x="12275" y="63055"/>
                  </a:lnTo>
                  <a:lnTo>
                    <a:pt x="12355" y="63188"/>
                  </a:lnTo>
                  <a:lnTo>
                    <a:pt x="12462" y="63322"/>
                  </a:lnTo>
                  <a:lnTo>
                    <a:pt x="12568" y="63442"/>
                  </a:lnTo>
                  <a:lnTo>
                    <a:pt x="12675" y="63549"/>
                  </a:lnTo>
                  <a:lnTo>
                    <a:pt x="12795" y="63655"/>
                  </a:lnTo>
                  <a:lnTo>
                    <a:pt x="12929" y="63762"/>
                  </a:lnTo>
                  <a:lnTo>
                    <a:pt x="13062" y="63855"/>
                  </a:lnTo>
                  <a:lnTo>
                    <a:pt x="13195" y="63935"/>
                  </a:lnTo>
                  <a:lnTo>
                    <a:pt x="13342" y="64002"/>
                  </a:lnTo>
                  <a:lnTo>
                    <a:pt x="13489" y="64069"/>
                  </a:lnTo>
                  <a:lnTo>
                    <a:pt x="13636" y="64122"/>
                  </a:lnTo>
                  <a:lnTo>
                    <a:pt x="13796" y="64162"/>
                  </a:lnTo>
                  <a:lnTo>
                    <a:pt x="13956" y="64189"/>
                  </a:lnTo>
                  <a:lnTo>
                    <a:pt x="14116" y="64216"/>
                  </a:lnTo>
                  <a:lnTo>
                    <a:pt x="14290" y="64229"/>
                  </a:lnTo>
                  <a:lnTo>
                    <a:pt x="14450" y="64216"/>
                  </a:lnTo>
                  <a:lnTo>
                    <a:pt x="14623" y="64202"/>
                  </a:lnTo>
                  <a:lnTo>
                    <a:pt x="14783" y="64176"/>
                  </a:lnTo>
                  <a:lnTo>
                    <a:pt x="14957" y="64136"/>
                  </a:lnTo>
                  <a:lnTo>
                    <a:pt x="15130" y="64082"/>
                  </a:lnTo>
                  <a:lnTo>
                    <a:pt x="15290" y="64016"/>
                  </a:lnTo>
                  <a:lnTo>
                    <a:pt x="15464" y="63935"/>
                  </a:lnTo>
                  <a:lnTo>
                    <a:pt x="32528" y="54970"/>
                  </a:lnTo>
                  <a:lnTo>
                    <a:pt x="32648" y="54903"/>
                  </a:lnTo>
                  <a:lnTo>
                    <a:pt x="32795" y="54850"/>
                  </a:lnTo>
                  <a:lnTo>
                    <a:pt x="32928" y="54796"/>
                  </a:lnTo>
                  <a:lnTo>
                    <a:pt x="33075" y="54770"/>
                  </a:lnTo>
                  <a:lnTo>
                    <a:pt x="33208" y="54729"/>
                  </a:lnTo>
                  <a:lnTo>
                    <a:pt x="33355" y="54716"/>
                  </a:lnTo>
                  <a:lnTo>
                    <a:pt x="33502" y="54703"/>
                  </a:lnTo>
                  <a:lnTo>
                    <a:pt x="33635" y="54689"/>
                  </a:lnTo>
                  <a:lnTo>
                    <a:pt x="33782" y="54703"/>
                  </a:lnTo>
                  <a:lnTo>
                    <a:pt x="33929" y="54716"/>
                  </a:lnTo>
                  <a:lnTo>
                    <a:pt x="34076" y="54729"/>
                  </a:lnTo>
                  <a:lnTo>
                    <a:pt x="34209" y="54770"/>
                  </a:lnTo>
                  <a:lnTo>
                    <a:pt x="34356" y="54796"/>
                  </a:lnTo>
                  <a:lnTo>
                    <a:pt x="34489" y="54850"/>
                  </a:lnTo>
                  <a:lnTo>
                    <a:pt x="34623" y="54903"/>
                  </a:lnTo>
                  <a:lnTo>
                    <a:pt x="34756" y="54970"/>
                  </a:lnTo>
                  <a:lnTo>
                    <a:pt x="51821" y="63935"/>
                  </a:lnTo>
                  <a:lnTo>
                    <a:pt x="51994" y="64016"/>
                  </a:lnTo>
                  <a:lnTo>
                    <a:pt x="52154" y="64082"/>
                  </a:lnTo>
                  <a:lnTo>
                    <a:pt x="52328" y="64136"/>
                  </a:lnTo>
                  <a:lnTo>
                    <a:pt x="52501" y="64176"/>
                  </a:lnTo>
                  <a:lnTo>
                    <a:pt x="52661" y="64202"/>
                  </a:lnTo>
                  <a:lnTo>
                    <a:pt x="52835" y="64216"/>
                  </a:lnTo>
                  <a:lnTo>
                    <a:pt x="52995" y="64229"/>
                  </a:lnTo>
                  <a:lnTo>
                    <a:pt x="53168" y="64216"/>
                  </a:lnTo>
                  <a:lnTo>
                    <a:pt x="53328" y="64189"/>
                  </a:lnTo>
                  <a:lnTo>
                    <a:pt x="53488" y="64162"/>
                  </a:lnTo>
                  <a:lnTo>
                    <a:pt x="53635" y="64122"/>
                  </a:lnTo>
                  <a:lnTo>
                    <a:pt x="53795" y="64069"/>
                  </a:lnTo>
                  <a:lnTo>
                    <a:pt x="53942" y="64002"/>
                  </a:lnTo>
                  <a:lnTo>
                    <a:pt x="54089" y="63935"/>
                  </a:lnTo>
                  <a:lnTo>
                    <a:pt x="54222" y="63855"/>
                  </a:lnTo>
                  <a:lnTo>
                    <a:pt x="54356" y="63762"/>
                  </a:lnTo>
                  <a:lnTo>
                    <a:pt x="54489" y="63655"/>
                  </a:lnTo>
                  <a:lnTo>
                    <a:pt x="54609" y="63549"/>
                  </a:lnTo>
                  <a:lnTo>
                    <a:pt x="54716" y="63442"/>
                  </a:lnTo>
                  <a:lnTo>
                    <a:pt x="54823" y="63322"/>
                  </a:lnTo>
                  <a:lnTo>
                    <a:pt x="54929" y="63188"/>
                  </a:lnTo>
                  <a:lnTo>
                    <a:pt x="55009" y="63055"/>
                  </a:lnTo>
                  <a:lnTo>
                    <a:pt x="55089" y="62908"/>
                  </a:lnTo>
                  <a:lnTo>
                    <a:pt x="55156" y="62761"/>
                  </a:lnTo>
                  <a:lnTo>
                    <a:pt x="55223" y="62601"/>
                  </a:lnTo>
                  <a:lnTo>
                    <a:pt x="55276" y="62455"/>
                  </a:lnTo>
                  <a:lnTo>
                    <a:pt x="55303" y="62281"/>
                  </a:lnTo>
                  <a:lnTo>
                    <a:pt x="55330" y="62121"/>
                  </a:lnTo>
                  <a:lnTo>
                    <a:pt x="55356" y="61948"/>
                  </a:lnTo>
                  <a:lnTo>
                    <a:pt x="55356" y="61774"/>
                  </a:lnTo>
                  <a:lnTo>
                    <a:pt x="55343" y="61587"/>
                  </a:lnTo>
                  <a:lnTo>
                    <a:pt x="55316" y="61401"/>
                  </a:lnTo>
                  <a:lnTo>
                    <a:pt x="52061" y="42401"/>
                  </a:lnTo>
                  <a:lnTo>
                    <a:pt x="52034" y="42255"/>
                  </a:lnTo>
                  <a:lnTo>
                    <a:pt x="52021" y="42108"/>
                  </a:lnTo>
                  <a:lnTo>
                    <a:pt x="52021" y="41961"/>
                  </a:lnTo>
                  <a:lnTo>
                    <a:pt x="52034" y="41814"/>
                  </a:lnTo>
                  <a:lnTo>
                    <a:pt x="52047" y="41681"/>
                  </a:lnTo>
                  <a:lnTo>
                    <a:pt x="52074" y="41534"/>
                  </a:lnTo>
                  <a:lnTo>
                    <a:pt x="52101" y="41387"/>
                  </a:lnTo>
                  <a:lnTo>
                    <a:pt x="52141" y="41254"/>
                  </a:lnTo>
                  <a:lnTo>
                    <a:pt x="52194" y="41121"/>
                  </a:lnTo>
                  <a:lnTo>
                    <a:pt x="52248" y="40987"/>
                  </a:lnTo>
                  <a:lnTo>
                    <a:pt x="52314" y="40854"/>
                  </a:lnTo>
                  <a:lnTo>
                    <a:pt x="52381" y="40734"/>
                  </a:lnTo>
                  <a:lnTo>
                    <a:pt x="52461" y="40614"/>
                  </a:lnTo>
                  <a:lnTo>
                    <a:pt x="52554" y="40494"/>
                  </a:lnTo>
                  <a:lnTo>
                    <a:pt x="52648" y="40387"/>
                  </a:lnTo>
                  <a:lnTo>
                    <a:pt x="52755" y="40280"/>
                  </a:lnTo>
                  <a:lnTo>
                    <a:pt x="66550" y="26818"/>
                  </a:lnTo>
                  <a:lnTo>
                    <a:pt x="66684" y="26685"/>
                  </a:lnTo>
                  <a:lnTo>
                    <a:pt x="66790" y="26551"/>
                  </a:lnTo>
                  <a:lnTo>
                    <a:pt x="66897" y="26404"/>
                  </a:lnTo>
                  <a:lnTo>
                    <a:pt x="66990" y="26258"/>
                  </a:lnTo>
                  <a:lnTo>
                    <a:pt x="67071" y="26097"/>
                  </a:lnTo>
                  <a:lnTo>
                    <a:pt x="67137" y="25951"/>
                  </a:lnTo>
                  <a:lnTo>
                    <a:pt x="67191" y="25791"/>
                  </a:lnTo>
                  <a:lnTo>
                    <a:pt x="67231" y="25631"/>
                  </a:lnTo>
                  <a:lnTo>
                    <a:pt x="67257" y="25470"/>
                  </a:lnTo>
                  <a:lnTo>
                    <a:pt x="67271" y="25310"/>
                  </a:lnTo>
                  <a:lnTo>
                    <a:pt x="67284" y="25150"/>
                  </a:lnTo>
                  <a:lnTo>
                    <a:pt x="67284" y="24977"/>
                  </a:lnTo>
                  <a:lnTo>
                    <a:pt x="67271" y="24817"/>
                  </a:lnTo>
                  <a:lnTo>
                    <a:pt x="67244" y="24657"/>
                  </a:lnTo>
                  <a:lnTo>
                    <a:pt x="67204" y="24510"/>
                  </a:lnTo>
                  <a:lnTo>
                    <a:pt x="67164" y="24350"/>
                  </a:lnTo>
                  <a:lnTo>
                    <a:pt x="67111" y="24203"/>
                  </a:lnTo>
                  <a:lnTo>
                    <a:pt x="67044" y="24056"/>
                  </a:lnTo>
                  <a:lnTo>
                    <a:pt x="66964" y="23909"/>
                  </a:lnTo>
                  <a:lnTo>
                    <a:pt x="66884" y="23776"/>
                  </a:lnTo>
                  <a:lnTo>
                    <a:pt x="66790" y="23643"/>
                  </a:lnTo>
                  <a:lnTo>
                    <a:pt x="66697" y="23509"/>
                  </a:lnTo>
                  <a:lnTo>
                    <a:pt x="66577" y="23389"/>
                  </a:lnTo>
                  <a:lnTo>
                    <a:pt x="66457" y="23282"/>
                  </a:lnTo>
                  <a:lnTo>
                    <a:pt x="66337" y="23176"/>
                  </a:lnTo>
                  <a:lnTo>
                    <a:pt x="66203" y="23082"/>
                  </a:lnTo>
                  <a:lnTo>
                    <a:pt x="66057" y="22989"/>
                  </a:lnTo>
                  <a:lnTo>
                    <a:pt x="65910" y="22909"/>
                  </a:lnTo>
                  <a:lnTo>
                    <a:pt x="65750" y="22842"/>
                  </a:lnTo>
                  <a:lnTo>
                    <a:pt x="65576" y="22789"/>
                  </a:lnTo>
                  <a:lnTo>
                    <a:pt x="65403" y="22749"/>
                  </a:lnTo>
                  <a:lnTo>
                    <a:pt x="65216" y="22709"/>
                  </a:lnTo>
                  <a:lnTo>
                    <a:pt x="46137" y="19947"/>
                  </a:lnTo>
                  <a:lnTo>
                    <a:pt x="46003" y="19920"/>
                  </a:lnTo>
                  <a:lnTo>
                    <a:pt x="45857" y="19880"/>
                  </a:lnTo>
                  <a:lnTo>
                    <a:pt x="45710" y="19840"/>
                  </a:lnTo>
                  <a:lnTo>
                    <a:pt x="45577" y="19787"/>
                  </a:lnTo>
                  <a:lnTo>
                    <a:pt x="45443" y="19733"/>
                  </a:lnTo>
                  <a:lnTo>
                    <a:pt x="45323" y="19667"/>
                  </a:lnTo>
                  <a:lnTo>
                    <a:pt x="45190" y="19587"/>
                  </a:lnTo>
                  <a:lnTo>
                    <a:pt x="45070" y="19507"/>
                  </a:lnTo>
                  <a:lnTo>
                    <a:pt x="44963" y="19413"/>
                  </a:lnTo>
                  <a:lnTo>
                    <a:pt x="44856" y="19320"/>
                  </a:lnTo>
                  <a:lnTo>
                    <a:pt x="44749" y="19226"/>
                  </a:lnTo>
                  <a:lnTo>
                    <a:pt x="44656" y="19120"/>
                  </a:lnTo>
                  <a:lnTo>
                    <a:pt x="44563" y="19000"/>
                  </a:lnTo>
                  <a:lnTo>
                    <a:pt x="44483" y="18879"/>
                  </a:lnTo>
                  <a:lnTo>
                    <a:pt x="44402" y="18759"/>
                  </a:lnTo>
                  <a:lnTo>
                    <a:pt x="44336" y="18626"/>
                  </a:lnTo>
                  <a:lnTo>
                    <a:pt x="35797" y="1335"/>
                  </a:lnTo>
                  <a:lnTo>
                    <a:pt x="35717" y="1175"/>
                  </a:lnTo>
                  <a:lnTo>
                    <a:pt x="35610" y="1028"/>
                  </a:lnTo>
                  <a:lnTo>
                    <a:pt x="35503" y="881"/>
                  </a:lnTo>
                  <a:lnTo>
                    <a:pt x="35397" y="748"/>
                  </a:lnTo>
                  <a:lnTo>
                    <a:pt x="35277" y="628"/>
                  </a:lnTo>
                  <a:lnTo>
                    <a:pt x="35143" y="521"/>
                  </a:lnTo>
                  <a:lnTo>
                    <a:pt x="35010" y="414"/>
                  </a:lnTo>
                  <a:lnTo>
                    <a:pt x="34876" y="334"/>
                  </a:lnTo>
                  <a:lnTo>
                    <a:pt x="34729" y="254"/>
                  </a:lnTo>
                  <a:lnTo>
                    <a:pt x="34583" y="187"/>
                  </a:lnTo>
                  <a:lnTo>
                    <a:pt x="34436" y="121"/>
                  </a:lnTo>
                  <a:lnTo>
                    <a:pt x="34276" y="81"/>
                  </a:lnTo>
                  <a:lnTo>
                    <a:pt x="34116" y="40"/>
                  </a:lnTo>
                  <a:lnTo>
                    <a:pt x="33969" y="14"/>
                  </a:lnTo>
                  <a:lnTo>
                    <a:pt x="33796" y="0"/>
                  </a:lnTo>
                  <a:close/>
                </a:path>
              </a:pathLst>
            </a:custGeom>
            <a:solidFill>
              <a:srgbClr val="FFC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5921693" y="1273317"/>
              <a:ext cx="1186890" cy="1133017"/>
            </a:xfrm>
            <a:custGeom>
              <a:avLst/>
              <a:gdLst/>
              <a:ahLst/>
              <a:cxnLst/>
              <a:rect l="l" t="t" r="r" b="b"/>
              <a:pathLst>
                <a:path w="67284" h="64230" extrusionOk="0">
                  <a:moveTo>
                    <a:pt x="33475" y="0"/>
                  </a:moveTo>
                  <a:lnTo>
                    <a:pt x="33315" y="14"/>
                  </a:lnTo>
                  <a:lnTo>
                    <a:pt x="33155" y="40"/>
                  </a:lnTo>
                  <a:lnTo>
                    <a:pt x="33008" y="81"/>
                  </a:lnTo>
                  <a:lnTo>
                    <a:pt x="32848" y="121"/>
                  </a:lnTo>
                  <a:lnTo>
                    <a:pt x="32701" y="187"/>
                  </a:lnTo>
                  <a:lnTo>
                    <a:pt x="32555" y="254"/>
                  </a:lnTo>
                  <a:lnTo>
                    <a:pt x="32408" y="334"/>
                  </a:lnTo>
                  <a:lnTo>
                    <a:pt x="32261" y="414"/>
                  </a:lnTo>
                  <a:lnTo>
                    <a:pt x="32128" y="521"/>
                  </a:lnTo>
                  <a:lnTo>
                    <a:pt x="32008" y="628"/>
                  </a:lnTo>
                  <a:lnTo>
                    <a:pt x="31888" y="748"/>
                  </a:lnTo>
                  <a:lnTo>
                    <a:pt x="31768" y="881"/>
                  </a:lnTo>
                  <a:lnTo>
                    <a:pt x="31674" y="1028"/>
                  </a:lnTo>
                  <a:lnTo>
                    <a:pt x="31567" y="1175"/>
                  </a:lnTo>
                  <a:lnTo>
                    <a:pt x="31487" y="1335"/>
                  </a:lnTo>
                  <a:lnTo>
                    <a:pt x="22948" y="18626"/>
                  </a:lnTo>
                  <a:lnTo>
                    <a:pt x="22882" y="18759"/>
                  </a:lnTo>
                  <a:lnTo>
                    <a:pt x="22802" y="18879"/>
                  </a:lnTo>
                  <a:lnTo>
                    <a:pt x="22722" y="19000"/>
                  </a:lnTo>
                  <a:lnTo>
                    <a:pt x="22628" y="19120"/>
                  </a:lnTo>
                  <a:lnTo>
                    <a:pt x="22535" y="19226"/>
                  </a:lnTo>
                  <a:lnTo>
                    <a:pt x="22428" y="19320"/>
                  </a:lnTo>
                  <a:lnTo>
                    <a:pt x="22321" y="19413"/>
                  </a:lnTo>
                  <a:lnTo>
                    <a:pt x="22215" y="19507"/>
                  </a:lnTo>
                  <a:lnTo>
                    <a:pt x="22095" y="19587"/>
                  </a:lnTo>
                  <a:lnTo>
                    <a:pt x="21961" y="19667"/>
                  </a:lnTo>
                  <a:lnTo>
                    <a:pt x="21841" y="19733"/>
                  </a:lnTo>
                  <a:lnTo>
                    <a:pt x="21708" y="19787"/>
                  </a:lnTo>
                  <a:lnTo>
                    <a:pt x="21574" y="19840"/>
                  </a:lnTo>
                  <a:lnTo>
                    <a:pt x="21427" y="19880"/>
                  </a:lnTo>
                  <a:lnTo>
                    <a:pt x="21281" y="19920"/>
                  </a:lnTo>
                  <a:lnTo>
                    <a:pt x="21134" y="19947"/>
                  </a:lnTo>
                  <a:lnTo>
                    <a:pt x="2068" y="22709"/>
                  </a:lnTo>
                  <a:lnTo>
                    <a:pt x="1881" y="22749"/>
                  </a:lnTo>
                  <a:lnTo>
                    <a:pt x="1708" y="22789"/>
                  </a:lnTo>
                  <a:lnTo>
                    <a:pt x="1535" y="22842"/>
                  </a:lnTo>
                  <a:lnTo>
                    <a:pt x="1374" y="22909"/>
                  </a:lnTo>
                  <a:lnTo>
                    <a:pt x="1228" y="22989"/>
                  </a:lnTo>
                  <a:lnTo>
                    <a:pt x="1081" y="23082"/>
                  </a:lnTo>
                  <a:lnTo>
                    <a:pt x="947" y="23176"/>
                  </a:lnTo>
                  <a:lnTo>
                    <a:pt x="814" y="23282"/>
                  </a:lnTo>
                  <a:lnTo>
                    <a:pt x="707" y="23389"/>
                  </a:lnTo>
                  <a:lnTo>
                    <a:pt x="587" y="23509"/>
                  </a:lnTo>
                  <a:lnTo>
                    <a:pt x="494" y="23643"/>
                  </a:lnTo>
                  <a:lnTo>
                    <a:pt x="400" y="23776"/>
                  </a:lnTo>
                  <a:lnTo>
                    <a:pt x="307" y="23909"/>
                  </a:lnTo>
                  <a:lnTo>
                    <a:pt x="240" y="24056"/>
                  </a:lnTo>
                  <a:lnTo>
                    <a:pt x="174" y="24203"/>
                  </a:lnTo>
                  <a:lnTo>
                    <a:pt x="120" y="24350"/>
                  </a:lnTo>
                  <a:lnTo>
                    <a:pt x="80" y="24510"/>
                  </a:lnTo>
                  <a:lnTo>
                    <a:pt x="40" y="24657"/>
                  </a:lnTo>
                  <a:lnTo>
                    <a:pt x="14" y="24817"/>
                  </a:lnTo>
                  <a:lnTo>
                    <a:pt x="0" y="24977"/>
                  </a:lnTo>
                  <a:lnTo>
                    <a:pt x="0" y="25150"/>
                  </a:lnTo>
                  <a:lnTo>
                    <a:pt x="14" y="25310"/>
                  </a:lnTo>
                  <a:lnTo>
                    <a:pt x="27" y="25470"/>
                  </a:lnTo>
                  <a:lnTo>
                    <a:pt x="54" y="25631"/>
                  </a:lnTo>
                  <a:lnTo>
                    <a:pt x="94" y="25791"/>
                  </a:lnTo>
                  <a:lnTo>
                    <a:pt x="147" y="25951"/>
                  </a:lnTo>
                  <a:lnTo>
                    <a:pt x="214" y="26097"/>
                  </a:lnTo>
                  <a:lnTo>
                    <a:pt x="294" y="26258"/>
                  </a:lnTo>
                  <a:lnTo>
                    <a:pt x="387" y="26404"/>
                  </a:lnTo>
                  <a:lnTo>
                    <a:pt x="481" y="26551"/>
                  </a:lnTo>
                  <a:lnTo>
                    <a:pt x="601" y="26685"/>
                  </a:lnTo>
                  <a:lnTo>
                    <a:pt x="734" y="26818"/>
                  </a:lnTo>
                  <a:lnTo>
                    <a:pt x="14530" y="40280"/>
                  </a:lnTo>
                  <a:lnTo>
                    <a:pt x="14636" y="40387"/>
                  </a:lnTo>
                  <a:lnTo>
                    <a:pt x="14730" y="40494"/>
                  </a:lnTo>
                  <a:lnTo>
                    <a:pt x="14823" y="40614"/>
                  </a:lnTo>
                  <a:lnTo>
                    <a:pt x="14903" y="40734"/>
                  </a:lnTo>
                  <a:lnTo>
                    <a:pt x="14970" y="40854"/>
                  </a:lnTo>
                  <a:lnTo>
                    <a:pt x="15037" y="40987"/>
                  </a:lnTo>
                  <a:lnTo>
                    <a:pt x="15090" y="41121"/>
                  </a:lnTo>
                  <a:lnTo>
                    <a:pt x="15143" y="41254"/>
                  </a:lnTo>
                  <a:lnTo>
                    <a:pt x="15183" y="41387"/>
                  </a:lnTo>
                  <a:lnTo>
                    <a:pt x="15210" y="41534"/>
                  </a:lnTo>
                  <a:lnTo>
                    <a:pt x="15237" y="41681"/>
                  </a:lnTo>
                  <a:lnTo>
                    <a:pt x="15250" y="41814"/>
                  </a:lnTo>
                  <a:lnTo>
                    <a:pt x="15263" y="41961"/>
                  </a:lnTo>
                  <a:lnTo>
                    <a:pt x="15263" y="42108"/>
                  </a:lnTo>
                  <a:lnTo>
                    <a:pt x="15250" y="42255"/>
                  </a:lnTo>
                  <a:lnTo>
                    <a:pt x="15223" y="42401"/>
                  </a:lnTo>
                  <a:lnTo>
                    <a:pt x="11968" y="61401"/>
                  </a:lnTo>
                  <a:lnTo>
                    <a:pt x="11941" y="61587"/>
                  </a:lnTo>
                  <a:lnTo>
                    <a:pt x="11928" y="61774"/>
                  </a:lnTo>
                  <a:lnTo>
                    <a:pt x="11928" y="61948"/>
                  </a:lnTo>
                  <a:lnTo>
                    <a:pt x="11941" y="62121"/>
                  </a:lnTo>
                  <a:lnTo>
                    <a:pt x="11968" y="62281"/>
                  </a:lnTo>
                  <a:lnTo>
                    <a:pt x="12008" y="62455"/>
                  </a:lnTo>
                  <a:lnTo>
                    <a:pt x="12061" y="62601"/>
                  </a:lnTo>
                  <a:lnTo>
                    <a:pt x="12115" y="62761"/>
                  </a:lnTo>
                  <a:lnTo>
                    <a:pt x="12195" y="62908"/>
                  </a:lnTo>
                  <a:lnTo>
                    <a:pt x="12275" y="63055"/>
                  </a:lnTo>
                  <a:lnTo>
                    <a:pt x="12355" y="63188"/>
                  </a:lnTo>
                  <a:lnTo>
                    <a:pt x="12462" y="63322"/>
                  </a:lnTo>
                  <a:lnTo>
                    <a:pt x="12568" y="63442"/>
                  </a:lnTo>
                  <a:lnTo>
                    <a:pt x="12675" y="63549"/>
                  </a:lnTo>
                  <a:lnTo>
                    <a:pt x="12795" y="63655"/>
                  </a:lnTo>
                  <a:lnTo>
                    <a:pt x="12929" y="63762"/>
                  </a:lnTo>
                  <a:lnTo>
                    <a:pt x="13062" y="63855"/>
                  </a:lnTo>
                  <a:lnTo>
                    <a:pt x="13195" y="63935"/>
                  </a:lnTo>
                  <a:lnTo>
                    <a:pt x="13342" y="64002"/>
                  </a:lnTo>
                  <a:lnTo>
                    <a:pt x="13489" y="64069"/>
                  </a:lnTo>
                  <a:lnTo>
                    <a:pt x="13636" y="64122"/>
                  </a:lnTo>
                  <a:lnTo>
                    <a:pt x="13796" y="64162"/>
                  </a:lnTo>
                  <a:lnTo>
                    <a:pt x="13956" y="64189"/>
                  </a:lnTo>
                  <a:lnTo>
                    <a:pt x="14116" y="64216"/>
                  </a:lnTo>
                  <a:lnTo>
                    <a:pt x="14290" y="64229"/>
                  </a:lnTo>
                  <a:lnTo>
                    <a:pt x="14450" y="64216"/>
                  </a:lnTo>
                  <a:lnTo>
                    <a:pt x="14623" y="64202"/>
                  </a:lnTo>
                  <a:lnTo>
                    <a:pt x="14783" y="64176"/>
                  </a:lnTo>
                  <a:lnTo>
                    <a:pt x="14957" y="64136"/>
                  </a:lnTo>
                  <a:lnTo>
                    <a:pt x="15130" y="64082"/>
                  </a:lnTo>
                  <a:lnTo>
                    <a:pt x="15290" y="64016"/>
                  </a:lnTo>
                  <a:lnTo>
                    <a:pt x="15464" y="63935"/>
                  </a:lnTo>
                  <a:lnTo>
                    <a:pt x="32528" y="54970"/>
                  </a:lnTo>
                  <a:lnTo>
                    <a:pt x="32648" y="54903"/>
                  </a:lnTo>
                  <a:lnTo>
                    <a:pt x="32795" y="54850"/>
                  </a:lnTo>
                  <a:lnTo>
                    <a:pt x="32928" y="54796"/>
                  </a:lnTo>
                  <a:lnTo>
                    <a:pt x="33075" y="54770"/>
                  </a:lnTo>
                  <a:lnTo>
                    <a:pt x="33208" y="54729"/>
                  </a:lnTo>
                  <a:lnTo>
                    <a:pt x="33355" y="54716"/>
                  </a:lnTo>
                  <a:lnTo>
                    <a:pt x="33502" y="54703"/>
                  </a:lnTo>
                  <a:lnTo>
                    <a:pt x="33635" y="54689"/>
                  </a:lnTo>
                  <a:lnTo>
                    <a:pt x="33782" y="54703"/>
                  </a:lnTo>
                  <a:lnTo>
                    <a:pt x="33929" y="54716"/>
                  </a:lnTo>
                  <a:lnTo>
                    <a:pt x="34076" y="54729"/>
                  </a:lnTo>
                  <a:lnTo>
                    <a:pt x="34209" y="54770"/>
                  </a:lnTo>
                  <a:lnTo>
                    <a:pt x="34356" y="54796"/>
                  </a:lnTo>
                  <a:lnTo>
                    <a:pt x="34489" y="54850"/>
                  </a:lnTo>
                  <a:lnTo>
                    <a:pt x="34623" y="54903"/>
                  </a:lnTo>
                  <a:lnTo>
                    <a:pt x="34756" y="54970"/>
                  </a:lnTo>
                  <a:lnTo>
                    <a:pt x="51821" y="63935"/>
                  </a:lnTo>
                  <a:lnTo>
                    <a:pt x="51994" y="64016"/>
                  </a:lnTo>
                  <a:lnTo>
                    <a:pt x="52154" y="64082"/>
                  </a:lnTo>
                  <a:lnTo>
                    <a:pt x="52328" y="64136"/>
                  </a:lnTo>
                  <a:lnTo>
                    <a:pt x="52501" y="64176"/>
                  </a:lnTo>
                  <a:lnTo>
                    <a:pt x="52661" y="64202"/>
                  </a:lnTo>
                  <a:lnTo>
                    <a:pt x="52835" y="64216"/>
                  </a:lnTo>
                  <a:lnTo>
                    <a:pt x="52995" y="64229"/>
                  </a:lnTo>
                  <a:lnTo>
                    <a:pt x="53168" y="64216"/>
                  </a:lnTo>
                  <a:lnTo>
                    <a:pt x="53328" y="64189"/>
                  </a:lnTo>
                  <a:lnTo>
                    <a:pt x="53488" y="64162"/>
                  </a:lnTo>
                  <a:lnTo>
                    <a:pt x="53635" y="64122"/>
                  </a:lnTo>
                  <a:lnTo>
                    <a:pt x="53795" y="64069"/>
                  </a:lnTo>
                  <a:lnTo>
                    <a:pt x="53942" y="64002"/>
                  </a:lnTo>
                  <a:lnTo>
                    <a:pt x="54089" y="63935"/>
                  </a:lnTo>
                  <a:lnTo>
                    <a:pt x="54222" y="63855"/>
                  </a:lnTo>
                  <a:lnTo>
                    <a:pt x="54356" y="63762"/>
                  </a:lnTo>
                  <a:lnTo>
                    <a:pt x="54489" y="63655"/>
                  </a:lnTo>
                  <a:lnTo>
                    <a:pt x="54609" y="63549"/>
                  </a:lnTo>
                  <a:lnTo>
                    <a:pt x="54716" y="63442"/>
                  </a:lnTo>
                  <a:lnTo>
                    <a:pt x="54823" y="63322"/>
                  </a:lnTo>
                  <a:lnTo>
                    <a:pt x="54929" y="63188"/>
                  </a:lnTo>
                  <a:lnTo>
                    <a:pt x="55009" y="63055"/>
                  </a:lnTo>
                  <a:lnTo>
                    <a:pt x="55089" y="62908"/>
                  </a:lnTo>
                  <a:lnTo>
                    <a:pt x="55156" y="62761"/>
                  </a:lnTo>
                  <a:lnTo>
                    <a:pt x="55223" y="62601"/>
                  </a:lnTo>
                  <a:lnTo>
                    <a:pt x="55276" y="62455"/>
                  </a:lnTo>
                  <a:lnTo>
                    <a:pt x="55303" y="62281"/>
                  </a:lnTo>
                  <a:lnTo>
                    <a:pt x="55330" y="62121"/>
                  </a:lnTo>
                  <a:lnTo>
                    <a:pt x="55356" y="61948"/>
                  </a:lnTo>
                  <a:lnTo>
                    <a:pt x="55356" y="61774"/>
                  </a:lnTo>
                  <a:lnTo>
                    <a:pt x="55343" y="61587"/>
                  </a:lnTo>
                  <a:lnTo>
                    <a:pt x="55316" y="61401"/>
                  </a:lnTo>
                  <a:lnTo>
                    <a:pt x="52061" y="42401"/>
                  </a:lnTo>
                  <a:lnTo>
                    <a:pt x="52034" y="42255"/>
                  </a:lnTo>
                  <a:lnTo>
                    <a:pt x="52021" y="42108"/>
                  </a:lnTo>
                  <a:lnTo>
                    <a:pt x="52021" y="41961"/>
                  </a:lnTo>
                  <a:lnTo>
                    <a:pt x="52034" y="41814"/>
                  </a:lnTo>
                  <a:lnTo>
                    <a:pt x="52047" y="41681"/>
                  </a:lnTo>
                  <a:lnTo>
                    <a:pt x="52074" y="41534"/>
                  </a:lnTo>
                  <a:lnTo>
                    <a:pt x="52101" y="41387"/>
                  </a:lnTo>
                  <a:lnTo>
                    <a:pt x="52141" y="41254"/>
                  </a:lnTo>
                  <a:lnTo>
                    <a:pt x="52194" y="41121"/>
                  </a:lnTo>
                  <a:lnTo>
                    <a:pt x="52248" y="40987"/>
                  </a:lnTo>
                  <a:lnTo>
                    <a:pt x="52314" y="40854"/>
                  </a:lnTo>
                  <a:lnTo>
                    <a:pt x="52381" y="40734"/>
                  </a:lnTo>
                  <a:lnTo>
                    <a:pt x="52461" y="40614"/>
                  </a:lnTo>
                  <a:lnTo>
                    <a:pt x="52554" y="40494"/>
                  </a:lnTo>
                  <a:lnTo>
                    <a:pt x="52648" y="40387"/>
                  </a:lnTo>
                  <a:lnTo>
                    <a:pt x="52755" y="40280"/>
                  </a:lnTo>
                  <a:lnTo>
                    <a:pt x="66550" y="26818"/>
                  </a:lnTo>
                  <a:lnTo>
                    <a:pt x="66684" y="26685"/>
                  </a:lnTo>
                  <a:lnTo>
                    <a:pt x="66790" y="26551"/>
                  </a:lnTo>
                  <a:lnTo>
                    <a:pt x="66897" y="26404"/>
                  </a:lnTo>
                  <a:lnTo>
                    <a:pt x="66990" y="26258"/>
                  </a:lnTo>
                  <a:lnTo>
                    <a:pt x="67071" y="26097"/>
                  </a:lnTo>
                  <a:lnTo>
                    <a:pt x="67137" y="25951"/>
                  </a:lnTo>
                  <a:lnTo>
                    <a:pt x="67191" y="25791"/>
                  </a:lnTo>
                  <a:lnTo>
                    <a:pt x="67231" y="25631"/>
                  </a:lnTo>
                  <a:lnTo>
                    <a:pt x="67257" y="25470"/>
                  </a:lnTo>
                  <a:lnTo>
                    <a:pt x="67271" y="25310"/>
                  </a:lnTo>
                  <a:lnTo>
                    <a:pt x="67284" y="25150"/>
                  </a:lnTo>
                  <a:lnTo>
                    <a:pt x="67284" y="24977"/>
                  </a:lnTo>
                  <a:lnTo>
                    <a:pt x="67271" y="24817"/>
                  </a:lnTo>
                  <a:lnTo>
                    <a:pt x="67244" y="24657"/>
                  </a:lnTo>
                  <a:lnTo>
                    <a:pt x="67204" y="24510"/>
                  </a:lnTo>
                  <a:lnTo>
                    <a:pt x="67164" y="24350"/>
                  </a:lnTo>
                  <a:lnTo>
                    <a:pt x="67111" y="24203"/>
                  </a:lnTo>
                  <a:lnTo>
                    <a:pt x="67044" y="24056"/>
                  </a:lnTo>
                  <a:lnTo>
                    <a:pt x="66964" y="23909"/>
                  </a:lnTo>
                  <a:lnTo>
                    <a:pt x="66884" y="23776"/>
                  </a:lnTo>
                  <a:lnTo>
                    <a:pt x="66790" y="23643"/>
                  </a:lnTo>
                  <a:lnTo>
                    <a:pt x="66697" y="23509"/>
                  </a:lnTo>
                  <a:lnTo>
                    <a:pt x="66577" y="23389"/>
                  </a:lnTo>
                  <a:lnTo>
                    <a:pt x="66457" y="23282"/>
                  </a:lnTo>
                  <a:lnTo>
                    <a:pt x="66337" y="23176"/>
                  </a:lnTo>
                  <a:lnTo>
                    <a:pt x="66203" y="23082"/>
                  </a:lnTo>
                  <a:lnTo>
                    <a:pt x="66057" y="22989"/>
                  </a:lnTo>
                  <a:lnTo>
                    <a:pt x="65910" y="22909"/>
                  </a:lnTo>
                  <a:lnTo>
                    <a:pt x="65750" y="22842"/>
                  </a:lnTo>
                  <a:lnTo>
                    <a:pt x="65576" y="22789"/>
                  </a:lnTo>
                  <a:lnTo>
                    <a:pt x="65403" y="22749"/>
                  </a:lnTo>
                  <a:lnTo>
                    <a:pt x="65216" y="22709"/>
                  </a:lnTo>
                  <a:lnTo>
                    <a:pt x="46137" y="19947"/>
                  </a:lnTo>
                  <a:lnTo>
                    <a:pt x="46003" y="19920"/>
                  </a:lnTo>
                  <a:lnTo>
                    <a:pt x="45857" y="19880"/>
                  </a:lnTo>
                  <a:lnTo>
                    <a:pt x="45710" y="19840"/>
                  </a:lnTo>
                  <a:lnTo>
                    <a:pt x="45577" y="19787"/>
                  </a:lnTo>
                  <a:lnTo>
                    <a:pt x="45443" y="19733"/>
                  </a:lnTo>
                  <a:lnTo>
                    <a:pt x="45323" y="19667"/>
                  </a:lnTo>
                  <a:lnTo>
                    <a:pt x="45190" y="19587"/>
                  </a:lnTo>
                  <a:lnTo>
                    <a:pt x="45070" y="19507"/>
                  </a:lnTo>
                  <a:lnTo>
                    <a:pt x="44963" y="19413"/>
                  </a:lnTo>
                  <a:lnTo>
                    <a:pt x="44856" y="19320"/>
                  </a:lnTo>
                  <a:lnTo>
                    <a:pt x="44749" y="19226"/>
                  </a:lnTo>
                  <a:lnTo>
                    <a:pt x="44656" y="19120"/>
                  </a:lnTo>
                  <a:lnTo>
                    <a:pt x="44563" y="19000"/>
                  </a:lnTo>
                  <a:lnTo>
                    <a:pt x="44483" y="18879"/>
                  </a:lnTo>
                  <a:lnTo>
                    <a:pt x="44402" y="18759"/>
                  </a:lnTo>
                  <a:lnTo>
                    <a:pt x="44336" y="18626"/>
                  </a:lnTo>
                  <a:lnTo>
                    <a:pt x="35797" y="1335"/>
                  </a:lnTo>
                  <a:lnTo>
                    <a:pt x="35717" y="1175"/>
                  </a:lnTo>
                  <a:lnTo>
                    <a:pt x="35610" y="1028"/>
                  </a:lnTo>
                  <a:lnTo>
                    <a:pt x="35503" y="881"/>
                  </a:lnTo>
                  <a:lnTo>
                    <a:pt x="35397" y="748"/>
                  </a:lnTo>
                  <a:lnTo>
                    <a:pt x="35277" y="628"/>
                  </a:lnTo>
                  <a:lnTo>
                    <a:pt x="35143" y="521"/>
                  </a:lnTo>
                  <a:lnTo>
                    <a:pt x="35010" y="414"/>
                  </a:lnTo>
                  <a:lnTo>
                    <a:pt x="34876" y="334"/>
                  </a:lnTo>
                  <a:lnTo>
                    <a:pt x="34729" y="254"/>
                  </a:lnTo>
                  <a:lnTo>
                    <a:pt x="34583" y="187"/>
                  </a:lnTo>
                  <a:lnTo>
                    <a:pt x="34436" y="121"/>
                  </a:lnTo>
                  <a:lnTo>
                    <a:pt x="34276" y="81"/>
                  </a:lnTo>
                  <a:lnTo>
                    <a:pt x="34116" y="40"/>
                  </a:lnTo>
                  <a:lnTo>
                    <a:pt x="33969" y="14"/>
                  </a:lnTo>
                  <a:lnTo>
                    <a:pt x="33796" y="0"/>
                  </a:lnTo>
                  <a:close/>
                </a:path>
              </a:pathLst>
            </a:custGeom>
            <a:solidFill>
              <a:srgbClr val="C1C5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125506" y="2321344"/>
              <a:ext cx="200302" cy="142178"/>
            </a:xfrm>
            <a:custGeom>
              <a:avLst/>
              <a:gdLst/>
              <a:ahLst/>
              <a:cxnLst/>
              <a:rect l="l" t="t" r="r" b="b"/>
              <a:pathLst>
                <a:path w="11355" h="8060" extrusionOk="0">
                  <a:moveTo>
                    <a:pt x="10501" y="1"/>
                  </a:moveTo>
                  <a:lnTo>
                    <a:pt x="10380" y="14"/>
                  </a:lnTo>
                  <a:lnTo>
                    <a:pt x="10247" y="27"/>
                  </a:lnTo>
                  <a:lnTo>
                    <a:pt x="10127" y="54"/>
                  </a:lnTo>
                  <a:lnTo>
                    <a:pt x="9994" y="94"/>
                  </a:lnTo>
                  <a:lnTo>
                    <a:pt x="9873" y="134"/>
                  </a:lnTo>
                  <a:lnTo>
                    <a:pt x="9740" y="187"/>
                  </a:lnTo>
                  <a:lnTo>
                    <a:pt x="9500" y="321"/>
                  </a:lnTo>
                  <a:lnTo>
                    <a:pt x="9246" y="481"/>
                  </a:lnTo>
                  <a:lnTo>
                    <a:pt x="9006" y="681"/>
                  </a:lnTo>
                  <a:lnTo>
                    <a:pt x="8766" y="894"/>
                  </a:lnTo>
                  <a:lnTo>
                    <a:pt x="8539" y="1121"/>
                  </a:lnTo>
                  <a:lnTo>
                    <a:pt x="8312" y="1361"/>
                  </a:lnTo>
                  <a:lnTo>
                    <a:pt x="8086" y="1615"/>
                  </a:lnTo>
                  <a:lnTo>
                    <a:pt x="7872" y="1882"/>
                  </a:lnTo>
                  <a:lnTo>
                    <a:pt x="7672" y="2135"/>
                  </a:lnTo>
                  <a:lnTo>
                    <a:pt x="7272" y="2656"/>
                  </a:lnTo>
                  <a:lnTo>
                    <a:pt x="6925" y="3136"/>
                  </a:lnTo>
                  <a:lnTo>
                    <a:pt x="6658" y="2909"/>
                  </a:lnTo>
                  <a:lnTo>
                    <a:pt x="6391" y="2709"/>
                  </a:lnTo>
                  <a:lnTo>
                    <a:pt x="6111" y="2536"/>
                  </a:lnTo>
                  <a:lnTo>
                    <a:pt x="5844" y="2402"/>
                  </a:lnTo>
                  <a:lnTo>
                    <a:pt x="5564" y="2309"/>
                  </a:lnTo>
                  <a:lnTo>
                    <a:pt x="5284" y="2229"/>
                  </a:lnTo>
                  <a:lnTo>
                    <a:pt x="4990" y="2189"/>
                  </a:lnTo>
                  <a:lnTo>
                    <a:pt x="4697" y="2175"/>
                  </a:lnTo>
                  <a:lnTo>
                    <a:pt x="4443" y="2189"/>
                  </a:lnTo>
                  <a:lnTo>
                    <a:pt x="4190" y="2215"/>
                  </a:lnTo>
                  <a:lnTo>
                    <a:pt x="3923" y="2269"/>
                  </a:lnTo>
                  <a:lnTo>
                    <a:pt x="3656" y="2322"/>
                  </a:lnTo>
                  <a:lnTo>
                    <a:pt x="3376" y="2402"/>
                  </a:lnTo>
                  <a:lnTo>
                    <a:pt x="3096" y="2496"/>
                  </a:lnTo>
                  <a:lnTo>
                    <a:pt x="2816" y="2602"/>
                  </a:lnTo>
                  <a:lnTo>
                    <a:pt x="2522" y="2722"/>
                  </a:lnTo>
                  <a:lnTo>
                    <a:pt x="2188" y="2669"/>
                  </a:lnTo>
                  <a:lnTo>
                    <a:pt x="1882" y="2656"/>
                  </a:lnTo>
                  <a:lnTo>
                    <a:pt x="1628" y="2669"/>
                  </a:lnTo>
                  <a:lnTo>
                    <a:pt x="1401" y="2696"/>
                  </a:lnTo>
                  <a:lnTo>
                    <a:pt x="1188" y="2749"/>
                  </a:lnTo>
                  <a:lnTo>
                    <a:pt x="1001" y="2829"/>
                  </a:lnTo>
                  <a:lnTo>
                    <a:pt x="828" y="2909"/>
                  </a:lnTo>
                  <a:lnTo>
                    <a:pt x="681" y="3016"/>
                  </a:lnTo>
                  <a:lnTo>
                    <a:pt x="547" y="3136"/>
                  </a:lnTo>
                  <a:lnTo>
                    <a:pt x="427" y="3283"/>
                  </a:lnTo>
                  <a:lnTo>
                    <a:pt x="321" y="3429"/>
                  </a:lnTo>
                  <a:lnTo>
                    <a:pt x="227" y="3603"/>
                  </a:lnTo>
                  <a:lnTo>
                    <a:pt x="161" y="3776"/>
                  </a:lnTo>
                  <a:lnTo>
                    <a:pt x="94" y="3976"/>
                  </a:lnTo>
                  <a:lnTo>
                    <a:pt x="54" y="4177"/>
                  </a:lnTo>
                  <a:lnTo>
                    <a:pt x="27" y="4390"/>
                  </a:lnTo>
                  <a:lnTo>
                    <a:pt x="0" y="4617"/>
                  </a:lnTo>
                  <a:lnTo>
                    <a:pt x="0" y="4857"/>
                  </a:lnTo>
                  <a:lnTo>
                    <a:pt x="14" y="5217"/>
                  </a:lnTo>
                  <a:lnTo>
                    <a:pt x="54" y="5604"/>
                  </a:lnTo>
                  <a:lnTo>
                    <a:pt x="107" y="5991"/>
                  </a:lnTo>
                  <a:lnTo>
                    <a:pt x="187" y="6405"/>
                  </a:lnTo>
                  <a:lnTo>
                    <a:pt x="294" y="6818"/>
                  </a:lnTo>
                  <a:lnTo>
                    <a:pt x="401" y="7232"/>
                  </a:lnTo>
                  <a:lnTo>
                    <a:pt x="534" y="7646"/>
                  </a:lnTo>
                  <a:lnTo>
                    <a:pt x="681" y="8059"/>
                  </a:lnTo>
                  <a:lnTo>
                    <a:pt x="7258" y="7032"/>
                  </a:lnTo>
                  <a:lnTo>
                    <a:pt x="7752" y="6458"/>
                  </a:lnTo>
                  <a:lnTo>
                    <a:pt x="8366" y="5778"/>
                  </a:lnTo>
                  <a:lnTo>
                    <a:pt x="9046" y="5017"/>
                  </a:lnTo>
                  <a:lnTo>
                    <a:pt x="9393" y="4604"/>
                  </a:lnTo>
                  <a:lnTo>
                    <a:pt x="9727" y="4190"/>
                  </a:lnTo>
                  <a:lnTo>
                    <a:pt x="10047" y="3763"/>
                  </a:lnTo>
                  <a:lnTo>
                    <a:pt x="10354" y="3349"/>
                  </a:lnTo>
                  <a:lnTo>
                    <a:pt x="10621" y="2922"/>
                  </a:lnTo>
                  <a:lnTo>
                    <a:pt x="10874" y="2496"/>
                  </a:lnTo>
                  <a:lnTo>
                    <a:pt x="10968" y="2295"/>
                  </a:lnTo>
                  <a:lnTo>
                    <a:pt x="11074" y="2082"/>
                  </a:lnTo>
                  <a:lnTo>
                    <a:pt x="11154" y="1882"/>
                  </a:lnTo>
                  <a:lnTo>
                    <a:pt x="11221" y="1695"/>
                  </a:lnTo>
                  <a:lnTo>
                    <a:pt x="11274" y="1495"/>
                  </a:lnTo>
                  <a:lnTo>
                    <a:pt x="11314" y="1308"/>
                  </a:lnTo>
                  <a:lnTo>
                    <a:pt x="11341" y="1121"/>
                  </a:lnTo>
                  <a:lnTo>
                    <a:pt x="11354" y="948"/>
                  </a:lnTo>
                  <a:lnTo>
                    <a:pt x="11341" y="828"/>
                  </a:lnTo>
                  <a:lnTo>
                    <a:pt x="11341" y="721"/>
                  </a:lnTo>
                  <a:lnTo>
                    <a:pt x="11314" y="628"/>
                  </a:lnTo>
                  <a:lnTo>
                    <a:pt x="11288" y="534"/>
                  </a:lnTo>
                  <a:lnTo>
                    <a:pt x="11261" y="441"/>
                  </a:lnTo>
                  <a:lnTo>
                    <a:pt x="11221" y="374"/>
                  </a:lnTo>
                  <a:lnTo>
                    <a:pt x="11168" y="294"/>
                  </a:lnTo>
                  <a:lnTo>
                    <a:pt x="11128" y="241"/>
                  </a:lnTo>
                  <a:lnTo>
                    <a:pt x="11061" y="187"/>
                  </a:lnTo>
                  <a:lnTo>
                    <a:pt x="10994" y="134"/>
                  </a:lnTo>
                  <a:lnTo>
                    <a:pt x="10928" y="94"/>
                  </a:lnTo>
                  <a:lnTo>
                    <a:pt x="10847" y="67"/>
                  </a:lnTo>
                  <a:lnTo>
                    <a:pt x="10767" y="41"/>
                  </a:lnTo>
                  <a:lnTo>
                    <a:pt x="10687" y="14"/>
                  </a:lnTo>
                  <a:lnTo>
                    <a:pt x="10501" y="1"/>
                  </a:lnTo>
                  <a:close/>
                </a:path>
              </a:pathLst>
            </a:custGeom>
            <a:solidFill>
              <a:srgbClr val="FFC2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704468" y="2321344"/>
              <a:ext cx="200302" cy="142178"/>
            </a:xfrm>
            <a:custGeom>
              <a:avLst/>
              <a:gdLst/>
              <a:ahLst/>
              <a:cxnLst/>
              <a:rect l="l" t="t" r="r" b="b"/>
              <a:pathLst>
                <a:path w="11355" h="8060" extrusionOk="0">
                  <a:moveTo>
                    <a:pt x="855" y="1"/>
                  </a:moveTo>
                  <a:lnTo>
                    <a:pt x="668" y="14"/>
                  </a:lnTo>
                  <a:lnTo>
                    <a:pt x="574" y="41"/>
                  </a:lnTo>
                  <a:lnTo>
                    <a:pt x="494" y="67"/>
                  </a:lnTo>
                  <a:lnTo>
                    <a:pt x="428" y="94"/>
                  </a:lnTo>
                  <a:lnTo>
                    <a:pt x="361" y="134"/>
                  </a:lnTo>
                  <a:lnTo>
                    <a:pt x="294" y="187"/>
                  </a:lnTo>
                  <a:lnTo>
                    <a:pt x="228" y="241"/>
                  </a:lnTo>
                  <a:lnTo>
                    <a:pt x="174" y="294"/>
                  </a:lnTo>
                  <a:lnTo>
                    <a:pt x="134" y="374"/>
                  </a:lnTo>
                  <a:lnTo>
                    <a:pt x="94" y="441"/>
                  </a:lnTo>
                  <a:lnTo>
                    <a:pt x="67" y="534"/>
                  </a:lnTo>
                  <a:lnTo>
                    <a:pt x="41" y="628"/>
                  </a:lnTo>
                  <a:lnTo>
                    <a:pt x="14" y="721"/>
                  </a:lnTo>
                  <a:lnTo>
                    <a:pt x="14" y="828"/>
                  </a:lnTo>
                  <a:lnTo>
                    <a:pt x="1" y="948"/>
                  </a:lnTo>
                  <a:lnTo>
                    <a:pt x="14" y="1121"/>
                  </a:lnTo>
                  <a:lnTo>
                    <a:pt x="41" y="1308"/>
                  </a:lnTo>
                  <a:lnTo>
                    <a:pt x="81" y="1495"/>
                  </a:lnTo>
                  <a:lnTo>
                    <a:pt x="134" y="1695"/>
                  </a:lnTo>
                  <a:lnTo>
                    <a:pt x="201" y="1882"/>
                  </a:lnTo>
                  <a:lnTo>
                    <a:pt x="281" y="2082"/>
                  </a:lnTo>
                  <a:lnTo>
                    <a:pt x="374" y="2295"/>
                  </a:lnTo>
                  <a:lnTo>
                    <a:pt x="481" y="2496"/>
                  </a:lnTo>
                  <a:lnTo>
                    <a:pt x="721" y="2922"/>
                  </a:lnTo>
                  <a:lnTo>
                    <a:pt x="1001" y="3349"/>
                  </a:lnTo>
                  <a:lnTo>
                    <a:pt x="1308" y="3763"/>
                  </a:lnTo>
                  <a:lnTo>
                    <a:pt x="1628" y="4190"/>
                  </a:lnTo>
                  <a:lnTo>
                    <a:pt x="1962" y="4604"/>
                  </a:lnTo>
                  <a:lnTo>
                    <a:pt x="2309" y="5017"/>
                  </a:lnTo>
                  <a:lnTo>
                    <a:pt x="2989" y="5778"/>
                  </a:lnTo>
                  <a:lnTo>
                    <a:pt x="3603" y="6458"/>
                  </a:lnTo>
                  <a:lnTo>
                    <a:pt x="4097" y="7032"/>
                  </a:lnTo>
                  <a:lnTo>
                    <a:pt x="10674" y="8059"/>
                  </a:lnTo>
                  <a:lnTo>
                    <a:pt x="10821" y="7646"/>
                  </a:lnTo>
                  <a:lnTo>
                    <a:pt x="10955" y="7232"/>
                  </a:lnTo>
                  <a:lnTo>
                    <a:pt x="11061" y="6818"/>
                  </a:lnTo>
                  <a:lnTo>
                    <a:pt x="11168" y="6405"/>
                  </a:lnTo>
                  <a:lnTo>
                    <a:pt x="11248" y="5991"/>
                  </a:lnTo>
                  <a:lnTo>
                    <a:pt x="11301" y="5604"/>
                  </a:lnTo>
                  <a:lnTo>
                    <a:pt x="11341" y="5217"/>
                  </a:lnTo>
                  <a:lnTo>
                    <a:pt x="11355" y="4857"/>
                  </a:lnTo>
                  <a:lnTo>
                    <a:pt x="11341" y="4617"/>
                  </a:lnTo>
                  <a:lnTo>
                    <a:pt x="11328" y="4390"/>
                  </a:lnTo>
                  <a:lnTo>
                    <a:pt x="11301" y="4177"/>
                  </a:lnTo>
                  <a:lnTo>
                    <a:pt x="11248" y="3976"/>
                  </a:lnTo>
                  <a:lnTo>
                    <a:pt x="11195" y="3776"/>
                  </a:lnTo>
                  <a:lnTo>
                    <a:pt x="11128" y="3603"/>
                  </a:lnTo>
                  <a:lnTo>
                    <a:pt x="11035" y="3429"/>
                  </a:lnTo>
                  <a:lnTo>
                    <a:pt x="10928" y="3283"/>
                  </a:lnTo>
                  <a:lnTo>
                    <a:pt x="10808" y="3136"/>
                  </a:lnTo>
                  <a:lnTo>
                    <a:pt x="10674" y="3016"/>
                  </a:lnTo>
                  <a:lnTo>
                    <a:pt x="10528" y="2909"/>
                  </a:lnTo>
                  <a:lnTo>
                    <a:pt x="10354" y="2829"/>
                  </a:lnTo>
                  <a:lnTo>
                    <a:pt x="10154" y="2749"/>
                  </a:lnTo>
                  <a:lnTo>
                    <a:pt x="9954" y="2696"/>
                  </a:lnTo>
                  <a:lnTo>
                    <a:pt x="9727" y="2669"/>
                  </a:lnTo>
                  <a:lnTo>
                    <a:pt x="9474" y="2656"/>
                  </a:lnTo>
                  <a:lnTo>
                    <a:pt x="9167" y="2669"/>
                  </a:lnTo>
                  <a:lnTo>
                    <a:pt x="8833" y="2722"/>
                  </a:lnTo>
                  <a:lnTo>
                    <a:pt x="8540" y="2602"/>
                  </a:lnTo>
                  <a:lnTo>
                    <a:pt x="8259" y="2496"/>
                  </a:lnTo>
                  <a:lnTo>
                    <a:pt x="7979" y="2402"/>
                  </a:lnTo>
                  <a:lnTo>
                    <a:pt x="7699" y="2322"/>
                  </a:lnTo>
                  <a:lnTo>
                    <a:pt x="7432" y="2269"/>
                  </a:lnTo>
                  <a:lnTo>
                    <a:pt x="7165" y="2215"/>
                  </a:lnTo>
                  <a:lnTo>
                    <a:pt x="6912" y="2189"/>
                  </a:lnTo>
                  <a:lnTo>
                    <a:pt x="6658" y="2175"/>
                  </a:lnTo>
                  <a:lnTo>
                    <a:pt x="6365" y="2189"/>
                  </a:lnTo>
                  <a:lnTo>
                    <a:pt x="6071" y="2229"/>
                  </a:lnTo>
                  <a:lnTo>
                    <a:pt x="5791" y="2309"/>
                  </a:lnTo>
                  <a:lnTo>
                    <a:pt x="5511" y="2402"/>
                  </a:lnTo>
                  <a:lnTo>
                    <a:pt x="5244" y="2536"/>
                  </a:lnTo>
                  <a:lnTo>
                    <a:pt x="4964" y="2709"/>
                  </a:lnTo>
                  <a:lnTo>
                    <a:pt x="4697" y="2909"/>
                  </a:lnTo>
                  <a:lnTo>
                    <a:pt x="4430" y="3136"/>
                  </a:lnTo>
                  <a:lnTo>
                    <a:pt x="4070" y="2656"/>
                  </a:lnTo>
                  <a:lnTo>
                    <a:pt x="3683" y="2135"/>
                  </a:lnTo>
                  <a:lnTo>
                    <a:pt x="3483" y="1882"/>
                  </a:lnTo>
                  <a:lnTo>
                    <a:pt x="3270" y="1615"/>
                  </a:lnTo>
                  <a:lnTo>
                    <a:pt x="3043" y="1361"/>
                  </a:lnTo>
                  <a:lnTo>
                    <a:pt x="2816" y="1121"/>
                  </a:lnTo>
                  <a:lnTo>
                    <a:pt x="2576" y="894"/>
                  </a:lnTo>
                  <a:lnTo>
                    <a:pt x="2349" y="681"/>
                  </a:lnTo>
                  <a:lnTo>
                    <a:pt x="2095" y="481"/>
                  </a:lnTo>
                  <a:lnTo>
                    <a:pt x="1855" y="321"/>
                  </a:lnTo>
                  <a:lnTo>
                    <a:pt x="1602" y="187"/>
                  </a:lnTo>
                  <a:lnTo>
                    <a:pt x="1482" y="134"/>
                  </a:lnTo>
                  <a:lnTo>
                    <a:pt x="1362" y="94"/>
                  </a:lnTo>
                  <a:lnTo>
                    <a:pt x="1228" y="54"/>
                  </a:lnTo>
                  <a:lnTo>
                    <a:pt x="1108" y="27"/>
                  </a:lnTo>
                  <a:lnTo>
                    <a:pt x="975" y="14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C2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590320" y="4602390"/>
              <a:ext cx="335407" cy="129689"/>
            </a:xfrm>
            <a:custGeom>
              <a:avLst/>
              <a:gdLst/>
              <a:ahLst/>
              <a:cxnLst/>
              <a:rect l="l" t="t" r="r" b="b"/>
              <a:pathLst>
                <a:path w="19014" h="7352" extrusionOk="0">
                  <a:moveTo>
                    <a:pt x="615" y="1"/>
                  </a:moveTo>
                  <a:lnTo>
                    <a:pt x="495" y="347"/>
                  </a:lnTo>
                  <a:lnTo>
                    <a:pt x="388" y="681"/>
                  </a:lnTo>
                  <a:lnTo>
                    <a:pt x="294" y="1028"/>
                  </a:lnTo>
                  <a:lnTo>
                    <a:pt x="214" y="1361"/>
                  </a:lnTo>
                  <a:lnTo>
                    <a:pt x="148" y="1695"/>
                  </a:lnTo>
                  <a:lnTo>
                    <a:pt x="94" y="2029"/>
                  </a:lnTo>
                  <a:lnTo>
                    <a:pt x="54" y="2362"/>
                  </a:lnTo>
                  <a:lnTo>
                    <a:pt x="28" y="2682"/>
                  </a:lnTo>
                  <a:lnTo>
                    <a:pt x="14" y="3003"/>
                  </a:lnTo>
                  <a:lnTo>
                    <a:pt x="1" y="3323"/>
                  </a:lnTo>
                  <a:lnTo>
                    <a:pt x="1" y="3630"/>
                  </a:lnTo>
                  <a:lnTo>
                    <a:pt x="1" y="3923"/>
                  </a:lnTo>
                  <a:lnTo>
                    <a:pt x="41" y="4510"/>
                  </a:lnTo>
                  <a:lnTo>
                    <a:pt x="94" y="5044"/>
                  </a:lnTo>
                  <a:lnTo>
                    <a:pt x="161" y="5537"/>
                  </a:lnTo>
                  <a:lnTo>
                    <a:pt x="254" y="5991"/>
                  </a:lnTo>
                  <a:lnTo>
                    <a:pt x="334" y="6378"/>
                  </a:lnTo>
                  <a:lnTo>
                    <a:pt x="414" y="6712"/>
                  </a:lnTo>
                  <a:lnTo>
                    <a:pt x="561" y="7192"/>
                  </a:lnTo>
                  <a:lnTo>
                    <a:pt x="615" y="7352"/>
                  </a:lnTo>
                  <a:lnTo>
                    <a:pt x="19013" y="7352"/>
                  </a:lnTo>
                  <a:lnTo>
                    <a:pt x="19000" y="6885"/>
                  </a:lnTo>
                  <a:lnTo>
                    <a:pt x="18960" y="6418"/>
                  </a:lnTo>
                  <a:lnTo>
                    <a:pt x="18907" y="5951"/>
                  </a:lnTo>
                  <a:lnTo>
                    <a:pt x="18813" y="5497"/>
                  </a:lnTo>
                  <a:lnTo>
                    <a:pt x="18706" y="5071"/>
                  </a:lnTo>
                  <a:lnTo>
                    <a:pt x="18573" y="4644"/>
                  </a:lnTo>
                  <a:lnTo>
                    <a:pt x="18400" y="4230"/>
                  </a:lnTo>
                  <a:lnTo>
                    <a:pt x="18213" y="3830"/>
                  </a:lnTo>
                  <a:lnTo>
                    <a:pt x="18106" y="3643"/>
                  </a:lnTo>
                  <a:lnTo>
                    <a:pt x="17986" y="3456"/>
                  </a:lnTo>
                  <a:lnTo>
                    <a:pt x="17879" y="3283"/>
                  </a:lnTo>
                  <a:lnTo>
                    <a:pt x="17746" y="3109"/>
                  </a:lnTo>
                  <a:lnTo>
                    <a:pt x="17612" y="2936"/>
                  </a:lnTo>
                  <a:lnTo>
                    <a:pt x="17479" y="2776"/>
                  </a:lnTo>
                  <a:lnTo>
                    <a:pt x="17332" y="2616"/>
                  </a:lnTo>
                  <a:lnTo>
                    <a:pt x="17172" y="2455"/>
                  </a:lnTo>
                  <a:lnTo>
                    <a:pt x="17012" y="2322"/>
                  </a:lnTo>
                  <a:lnTo>
                    <a:pt x="16839" y="2175"/>
                  </a:lnTo>
                  <a:lnTo>
                    <a:pt x="16665" y="2042"/>
                  </a:lnTo>
                  <a:lnTo>
                    <a:pt x="16492" y="1922"/>
                  </a:lnTo>
                  <a:lnTo>
                    <a:pt x="16305" y="1802"/>
                  </a:lnTo>
                  <a:lnTo>
                    <a:pt x="16105" y="1695"/>
                  </a:lnTo>
                  <a:lnTo>
                    <a:pt x="15905" y="1588"/>
                  </a:lnTo>
                  <a:lnTo>
                    <a:pt x="15691" y="1495"/>
                  </a:lnTo>
                  <a:lnTo>
                    <a:pt x="15424" y="1388"/>
                  </a:lnTo>
                  <a:lnTo>
                    <a:pt x="15157" y="1295"/>
                  </a:lnTo>
                  <a:lnTo>
                    <a:pt x="14877" y="1215"/>
                  </a:lnTo>
                  <a:lnTo>
                    <a:pt x="14610" y="1148"/>
                  </a:lnTo>
                  <a:lnTo>
                    <a:pt x="14330" y="1081"/>
                  </a:lnTo>
                  <a:lnTo>
                    <a:pt x="14063" y="1028"/>
                  </a:lnTo>
                  <a:lnTo>
                    <a:pt x="13783" y="988"/>
                  </a:lnTo>
                  <a:lnTo>
                    <a:pt x="13516" y="948"/>
                  </a:lnTo>
                  <a:lnTo>
                    <a:pt x="12983" y="894"/>
                  </a:lnTo>
                  <a:lnTo>
                    <a:pt x="12462" y="881"/>
                  </a:lnTo>
                  <a:lnTo>
                    <a:pt x="11969" y="881"/>
                  </a:lnTo>
                  <a:lnTo>
                    <a:pt x="11502" y="894"/>
                  </a:lnTo>
                  <a:lnTo>
                    <a:pt x="11061" y="934"/>
                  </a:lnTo>
                  <a:lnTo>
                    <a:pt x="10661" y="975"/>
                  </a:lnTo>
                  <a:lnTo>
                    <a:pt x="10301" y="1028"/>
                  </a:lnTo>
                  <a:lnTo>
                    <a:pt x="10007" y="1068"/>
                  </a:lnTo>
                  <a:lnTo>
                    <a:pt x="9580" y="1161"/>
                  </a:lnTo>
                  <a:lnTo>
                    <a:pt x="9420" y="1188"/>
                  </a:lnTo>
                  <a:lnTo>
                    <a:pt x="71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104549" y="4602390"/>
              <a:ext cx="335407" cy="129689"/>
            </a:xfrm>
            <a:custGeom>
              <a:avLst/>
              <a:gdLst/>
              <a:ahLst/>
              <a:cxnLst/>
              <a:rect l="l" t="t" r="r" b="b"/>
              <a:pathLst>
                <a:path w="19014" h="7352" extrusionOk="0">
                  <a:moveTo>
                    <a:pt x="11835" y="1"/>
                  </a:moveTo>
                  <a:lnTo>
                    <a:pt x="9594" y="1188"/>
                  </a:lnTo>
                  <a:lnTo>
                    <a:pt x="9434" y="1161"/>
                  </a:lnTo>
                  <a:lnTo>
                    <a:pt x="9007" y="1068"/>
                  </a:lnTo>
                  <a:lnTo>
                    <a:pt x="8700" y="1028"/>
                  </a:lnTo>
                  <a:lnTo>
                    <a:pt x="8353" y="975"/>
                  </a:lnTo>
                  <a:lnTo>
                    <a:pt x="7953" y="934"/>
                  </a:lnTo>
                  <a:lnTo>
                    <a:pt x="7513" y="894"/>
                  </a:lnTo>
                  <a:lnTo>
                    <a:pt x="7046" y="881"/>
                  </a:lnTo>
                  <a:lnTo>
                    <a:pt x="6552" y="881"/>
                  </a:lnTo>
                  <a:lnTo>
                    <a:pt x="6032" y="894"/>
                  </a:lnTo>
                  <a:lnTo>
                    <a:pt x="5498" y="948"/>
                  </a:lnTo>
                  <a:lnTo>
                    <a:pt x="5231" y="988"/>
                  </a:lnTo>
                  <a:lnTo>
                    <a:pt x="4951" y="1028"/>
                  </a:lnTo>
                  <a:lnTo>
                    <a:pt x="4684" y="1081"/>
                  </a:lnTo>
                  <a:lnTo>
                    <a:pt x="4404" y="1148"/>
                  </a:lnTo>
                  <a:lnTo>
                    <a:pt x="4137" y="1215"/>
                  </a:lnTo>
                  <a:lnTo>
                    <a:pt x="3857" y="1295"/>
                  </a:lnTo>
                  <a:lnTo>
                    <a:pt x="3590" y="1388"/>
                  </a:lnTo>
                  <a:lnTo>
                    <a:pt x="3323" y="1495"/>
                  </a:lnTo>
                  <a:lnTo>
                    <a:pt x="3110" y="1588"/>
                  </a:lnTo>
                  <a:lnTo>
                    <a:pt x="2910" y="1695"/>
                  </a:lnTo>
                  <a:lnTo>
                    <a:pt x="2709" y="1802"/>
                  </a:lnTo>
                  <a:lnTo>
                    <a:pt x="2523" y="1922"/>
                  </a:lnTo>
                  <a:lnTo>
                    <a:pt x="2349" y="2042"/>
                  </a:lnTo>
                  <a:lnTo>
                    <a:pt x="2162" y="2175"/>
                  </a:lnTo>
                  <a:lnTo>
                    <a:pt x="2002" y="2322"/>
                  </a:lnTo>
                  <a:lnTo>
                    <a:pt x="1842" y="2455"/>
                  </a:lnTo>
                  <a:lnTo>
                    <a:pt x="1682" y="2616"/>
                  </a:lnTo>
                  <a:lnTo>
                    <a:pt x="1535" y="2776"/>
                  </a:lnTo>
                  <a:lnTo>
                    <a:pt x="1402" y="2936"/>
                  </a:lnTo>
                  <a:lnTo>
                    <a:pt x="1268" y="3109"/>
                  </a:lnTo>
                  <a:lnTo>
                    <a:pt x="1135" y="3283"/>
                  </a:lnTo>
                  <a:lnTo>
                    <a:pt x="1015" y="3456"/>
                  </a:lnTo>
                  <a:lnTo>
                    <a:pt x="908" y="3643"/>
                  </a:lnTo>
                  <a:lnTo>
                    <a:pt x="801" y="3830"/>
                  </a:lnTo>
                  <a:lnTo>
                    <a:pt x="615" y="4230"/>
                  </a:lnTo>
                  <a:lnTo>
                    <a:pt x="441" y="4644"/>
                  </a:lnTo>
                  <a:lnTo>
                    <a:pt x="308" y="5071"/>
                  </a:lnTo>
                  <a:lnTo>
                    <a:pt x="201" y="5497"/>
                  </a:lnTo>
                  <a:lnTo>
                    <a:pt x="108" y="5951"/>
                  </a:lnTo>
                  <a:lnTo>
                    <a:pt x="41" y="6418"/>
                  </a:lnTo>
                  <a:lnTo>
                    <a:pt x="14" y="6885"/>
                  </a:lnTo>
                  <a:lnTo>
                    <a:pt x="1" y="7352"/>
                  </a:lnTo>
                  <a:lnTo>
                    <a:pt x="18400" y="7352"/>
                  </a:lnTo>
                  <a:lnTo>
                    <a:pt x="18453" y="7192"/>
                  </a:lnTo>
                  <a:lnTo>
                    <a:pt x="18586" y="6712"/>
                  </a:lnTo>
                  <a:lnTo>
                    <a:pt x="18680" y="6378"/>
                  </a:lnTo>
                  <a:lnTo>
                    <a:pt x="18760" y="5991"/>
                  </a:lnTo>
                  <a:lnTo>
                    <a:pt x="18840" y="5537"/>
                  </a:lnTo>
                  <a:lnTo>
                    <a:pt x="18920" y="5044"/>
                  </a:lnTo>
                  <a:lnTo>
                    <a:pt x="18973" y="4510"/>
                  </a:lnTo>
                  <a:lnTo>
                    <a:pt x="19013" y="3923"/>
                  </a:lnTo>
                  <a:lnTo>
                    <a:pt x="19013" y="3630"/>
                  </a:lnTo>
                  <a:lnTo>
                    <a:pt x="19013" y="3323"/>
                  </a:lnTo>
                  <a:lnTo>
                    <a:pt x="19000" y="3003"/>
                  </a:lnTo>
                  <a:lnTo>
                    <a:pt x="18987" y="2682"/>
                  </a:lnTo>
                  <a:lnTo>
                    <a:pt x="18960" y="2362"/>
                  </a:lnTo>
                  <a:lnTo>
                    <a:pt x="18907" y="2029"/>
                  </a:lnTo>
                  <a:lnTo>
                    <a:pt x="18867" y="1695"/>
                  </a:lnTo>
                  <a:lnTo>
                    <a:pt x="18800" y="1361"/>
                  </a:lnTo>
                  <a:lnTo>
                    <a:pt x="18720" y="1028"/>
                  </a:lnTo>
                  <a:lnTo>
                    <a:pt x="18626" y="681"/>
                  </a:lnTo>
                  <a:lnTo>
                    <a:pt x="18520" y="347"/>
                  </a:lnTo>
                  <a:lnTo>
                    <a:pt x="1840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210936" y="3371489"/>
              <a:ext cx="608404" cy="1257273"/>
            </a:xfrm>
            <a:custGeom>
              <a:avLst/>
              <a:gdLst/>
              <a:ahLst/>
              <a:cxnLst/>
              <a:rect l="l" t="t" r="r" b="b"/>
              <a:pathLst>
                <a:path w="34490" h="71274" extrusionOk="0">
                  <a:moveTo>
                    <a:pt x="2242" y="1"/>
                  </a:moveTo>
                  <a:lnTo>
                    <a:pt x="1" y="36064"/>
                  </a:lnTo>
                  <a:lnTo>
                    <a:pt x="1842" y="70473"/>
                  </a:lnTo>
                  <a:lnTo>
                    <a:pt x="2322" y="70633"/>
                  </a:lnTo>
                  <a:lnTo>
                    <a:pt x="2816" y="70780"/>
                  </a:lnTo>
                  <a:lnTo>
                    <a:pt x="3309" y="70900"/>
                  </a:lnTo>
                  <a:lnTo>
                    <a:pt x="3830" y="71007"/>
                  </a:lnTo>
                  <a:lnTo>
                    <a:pt x="4337" y="71087"/>
                  </a:lnTo>
                  <a:lnTo>
                    <a:pt x="4857" y="71154"/>
                  </a:lnTo>
                  <a:lnTo>
                    <a:pt x="5364" y="71207"/>
                  </a:lnTo>
                  <a:lnTo>
                    <a:pt x="5884" y="71247"/>
                  </a:lnTo>
                  <a:lnTo>
                    <a:pt x="6405" y="71261"/>
                  </a:lnTo>
                  <a:lnTo>
                    <a:pt x="6912" y="71274"/>
                  </a:lnTo>
                  <a:lnTo>
                    <a:pt x="7419" y="71274"/>
                  </a:lnTo>
                  <a:lnTo>
                    <a:pt x="7926" y="71261"/>
                  </a:lnTo>
                  <a:lnTo>
                    <a:pt x="8406" y="71234"/>
                  </a:lnTo>
                  <a:lnTo>
                    <a:pt x="8900" y="71207"/>
                  </a:lnTo>
                  <a:lnTo>
                    <a:pt x="9820" y="71127"/>
                  </a:lnTo>
                  <a:lnTo>
                    <a:pt x="10688" y="71034"/>
                  </a:lnTo>
                  <a:lnTo>
                    <a:pt x="11475" y="70914"/>
                  </a:lnTo>
                  <a:lnTo>
                    <a:pt x="12182" y="70794"/>
                  </a:lnTo>
                  <a:lnTo>
                    <a:pt x="12796" y="70673"/>
                  </a:lnTo>
                  <a:lnTo>
                    <a:pt x="13289" y="70567"/>
                  </a:lnTo>
                  <a:lnTo>
                    <a:pt x="13663" y="70487"/>
                  </a:lnTo>
                  <a:lnTo>
                    <a:pt x="13970" y="70407"/>
                  </a:lnTo>
                  <a:lnTo>
                    <a:pt x="14010" y="69673"/>
                  </a:lnTo>
                  <a:lnTo>
                    <a:pt x="14023" y="68832"/>
                  </a:lnTo>
                  <a:lnTo>
                    <a:pt x="14036" y="67912"/>
                  </a:lnTo>
                  <a:lnTo>
                    <a:pt x="14050" y="66898"/>
                  </a:lnTo>
                  <a:lnTo>
                    <a:pt x="14036" y="64683"/>
                  </a:lnTo>
                  <a:lnTo>
                    <a:pt x="13996" y="62241"/>
                  </a:lnTo>
                  <a:lnTo>
                    <a:pt x="13943" y="59626"/>
                  </a:lnTo>
                  <a:lnTo>
                    <a:pt x="13863" y="56918"/>
                  </a:lnTo>
                  <a:lnTo>
                    <a:pt x="13783" y="54169"/>
                  </a:lnTo>
                  <a:lnTo>
                    <a:pt x="13676" y="51434"/>
                  </a:lnTo>
                  <a:lnTo>
                    <a:pt x="13476" y="46298"/>
                  </a:lnTo>
                  <a:lnTo>
                    <a:pt x="13289" y="42015"/>
                  </a:lnTo>
                  <a:lnTo>
                    <a:pt x="13089" y="37985"/>
                  </a:lnTo>
                  <a:lnTo>
                    <a:pt x="13222" y="37412"/>
                  </a:lnTo>
                  <a:lnTo>
                    <a:pt x="13356" y="36745"/>
                  </a:lnTo>
                  <a:lnTo>
                    <a:pt x="13489" y="36011"/>
                  </a:lnTo>
                  <a:lnTo>
                    <a:pt x="13623" y="35197"/>
                  </a:lnTo>
                  <a:lnTo>
                    <a:pt x="13756" y="34303"/>
                  </a:lnTo>
                  <a:lnTo>
                    <a:pt x="13903" y="33369"/>
                  </a:lnTo>
                  <a:lnTo>
                    <a:pt x="14183" y="31328"/>
                  </a:lnTo>
                  <a:lnTo>
                    <a:pt x="14450" y="29126"/>
                  </a:lnTo>
                  <a:lnTo>
                    <a:pt x="14730" y="26818"/>
                  </a:lnTo>
                  <a:lnTo>
                    <a:pt x="14984" y="24470"/>
                  </a:lnTo>
                  <a:lnTo>
                    <a:pt x="15237" y="22122"/>
                  </a:lnTo>
                  <a:lnTo>
                    <a:pt x="15691" y="17692"/>
                  </a:lnTo>
                  <a:lnTo>
                    <a:pt x="16051" y="13983"/>
                  </a:lnTo>
                  <a:lnTo>
                    <a:pt x="16371" y="10461"/>
                  </a:lnTo>
                  <a:lnTo>
                    <a:pt x="18119" y="10461"/>
                  </a:lnTo>
                  <a:lnTo>
                    <a:pt x="18439" y="13983"/>
                  </a:lnTo>
                  <a:lnTo>
                    <a:pt x="18799" y="17692"/>
                  </a:lnTo>
                  <a:lnTo>
                    <a:pt x="19253" y="22122"/>
                  </a:lnTo>
                  <a:lnTo>
                    <a:pt x="19507" y="24470"/>
                  </a:lnTo>
                  <a:lnTo>
                    <a:pt x="19760" y="26818"/>
                  </a:lnTo>
                  <a:lnTo>
                    <a:pt x="20040" y="29126"/>
                  </a:lnTo>
                  <a:lnTo>
                    <a:pt x="20307" y="31328"/>
                  </a:lnTo>
                  <a:lnTo>
                    <a:pt x="20587" y="33369"/>
                  </a:lnTo>
                  <a:lnTo>
                    <a:pt x="20734" y="34303"/>
                  </a:lnTo>
                  <a:lnTo>
                    <a:pt x="20867" y="35197"/>
                  </a:lnTo>
                  <a:lnTo>
                    <a:pt x="21001" y="36011"/>
                  </a:lnTo>
                  <a:lnTo>
                    <a:pt x="21134" y="36745"/>
                  </a:lnTo>
                  <a:lnTo>
                    <a:pt x="21268" y="37412"/>
                  </a:lnTo>
                  <a:lnTo>
                    <a:pt x="21401" y="37985"/>
                  </a:lnTo>
                  <a:lnTo>
                    <a:pt x="21201" y="42015"/>
                  </a:lnTo>
                  <a:lnTo>
                    <a:pt x="21014" y="46298"/>
                  </a:lnTo>
                  <a:lnTo>
                    <a:pt x="20801" y="51434"/>
                  </a:lnTo>
                  <a:lnTo>
                    <a:pt x="20707" y="54169"/>
                  </a:lnTo>
                  <a:lnTo>
                    <a:pt x="20614" y="56918"/>
                  </a:lnTo>
                  <a:lnTo>
                    <a:pt x="20547" y="59626"/>
                  </a:lnTo>
                  <a:lnTo>
                    <a:pt x="20481" y="62241"/>
                  </a:lnTo>
                  <a:lnTo>
                    <a:pt x="20454" y="64683"/>
                  </a:lnTo>
                  <a:lnTo>
                    <a:pt x="20441" y="66898"/>
                  </a:lnTo>
                  <a:lnTo>
                    <a:pt x="20454" y="67912"/>
                  </a:lnTo>
                  <a:lnTo>
                    <a:pt x="20467" y="68832"/>
                  </a:lnTo>
                  <a:lnTo>
                    <a:pt x="20481" y="69673"/>
                  </a:lnTo>
                  <a:lnTo>
                    <a:pt x="20521" y="70407"/>
                  </a:lnTo>
                  <a:lnTo>
                    <a:pt x="20827" y="70487"/>
                  </a:lnTo>
                  <a:lnTo>
                    <a:pt x="21201" y="70567"/>
                  </a:lnTo>
                  <a:lnTo>
                    <a:pt x="21695" y="70673"/>
                  </a:lnTo>
                  <a:lnTo>
                    <a:pt x="22308" y="70794"/>
                  </a:lnTo>
                  <a:lnTo>
                    <a:pt x="23016" y="70914"/>
                  </a:lnTo>
                  <a:lnTo>
                    <a:pt x="23803" y="71034"/>
                  </a:lnTo>
                  <a:lnTo>
                    <a:pt x="24670" y="71127"/>
                  </a:lnTo>
                  <a:lnTo>
                    <a:pt x="25591" y="71207"/>
                  </a:lnTo>
                  <a:lnTo>
                    <a:pt x="26071" y="71234"/>
                  </a:lnTo>
                  <a:lnTo>
                    <a:pt x="26565" y="71261"/>
                  </a:lnTo>
                  <a:lnTo>
                    <a:pt x="27072" y="71274"/>
                  </a:lnTo>
                  <a:lnTo>
                    <a:pt x="27579" y="71274"/>
                  </a:lnTo>
                  <a:lnTo>
                    <a:pt x="28086" y="71261"/>
                  </a:lnTo>
                  <a:lnTo>
                    <a:pt x="28606" y="71247"/>
                  </a:lnTo>
                  <a:lnTo>
                    <a:pt x="29113" y="71207"/>
                  </a:lnTo>
                  <a:lnTo>
                    <a:pt x="29633" y="71154"/>
                  </a:lnTo>
                  <a:lnTo>
                    <a:pt x="30154" y="71087"/>
                  </a:lnTo>
                  <a:lnTo>
                    <a:pt x="30661" y="71007"/>
                  </a:lnTo>
                  <a:lnTo>
                    <a:pt x="31168" y="70900"/>
                  </a:lnTo>
                  <a:lnTo>
                    <a:pt x="31675" y="70780"/>
                  </a:lnTo>
                  <a:lnTo>
                    <a:pt x="32168" y="70633"/>
                  </a:lnTo>
                  <a:lnTo>
                    <a:pt x="32648" y="70473"/>
                  </a:lnTo>
                  <a:lnTo>
                    <a:pt x="34490" y="36064"/>
                  </a:lnTo>
                  <a:lnTo>
                    <a:pt x="3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5974401" y="2430077"/>
              <a:ext cx="1081473" cy="1016276"/>
            </a:xfrm>
            <a:custGeom>
              <a:avLst/>
              <a:gdLst/>
              <a:ahLst/>
              <a:cxnLst/>
              <a:rect l="l" t="t" r="r" b="b"/>
              <a:pathLst>
                <a:path w="61308" h="57612" extrusionOk="0">
                  <a:moveTo>
                    <a:pt x="11542" y="1"/>
                  </a:moveTo>
                  <a:lnTo>
                    <a:pt x="10688" y="14"/>
                  </a:lnTo>
                  <a:lnTo>
                    <a:pt x="9834" y="54"/>
                  </a:lnTo>
                  <a:lnTo>
                    <a:pt x="8993" y="121"/>
                  </a:lnTo>
                  <a:lnTo>
                    <a:pt x="8153" y="227"/>
                  </a:lnTo>
                  <a:lnTo>
                    <a:pt x="7859" y="641"/>
                  </a:lnTo>
                  <a:lnTo>
                    <a:pt x="7486" y="1188"/>
                  </a:lnTo>
                  <a:lnTo>
                    <a:pt x="7045" y="1855"/>
                  </a:lnTo>
                  <a:lnTo>
                    <a:pt x="6552" y="2629"/>
                  </a:lnTo>
                  <a:lnTo>
                    <a:pt x="6018" y="3510"/>
                  </a:lnTo>
                  <a:lnTo>
                    <a:pt x="5458" y="4483"/>
                  </a:lnTo>
                  <a:lnTo>
                    <a:pt x="4857" y="5551"/>
                  </a:lnTo>
                  <a:lnTo>
                    <a:pt x="4257" y="6672"/>
                  </a:lnTo>
                  <a:lnTo>
                    <a:pt x="3643" y="7872"/>
                  </a:lnTo>
                  <a:lnTo>
                    <a:pt x="3029" y="9127"/>
                  </a:lnTo>
                  <a:lnTo>
                    <a:pt x="2723" y="9767"/>
                  </a:lnTo>
                  <a:lnTo>
                    <a:pt x="2429" y="10407"/>
                  </a:lnTo>
                  <a:lnTo>
                    <a:pt x="2149" y="11074"/>
                  </a:lnTo>
                  <a:lnTo>
                    <a:pt x="1855" y="11742"/>
                  </a:lnTo>
                  <a:lnTo>
                    <a:pt x="1589" y="12409"/>
                  </a:lnTo>
                  <a:lnTo>
                    <a:pt x="1322" y="13089"/>
                  </a:lnTo>
                  <a:lnTo>
                    <a:pt x="1068" y="13770"/>
                  </a:lnTo>
                  <a:lnTo>
                    <a:pt x="828" y="14463"/>
                  </a:lnTo>
                  <a:lnTo>
                    <a:pt x="601" y="15144"/>
                  </a:lnTo>
                  <a:lnTo>
                    <a:pt x="388" y="15824"/>
                  </a:lnTo>
                  <a:lnTo>
                    <a:pt x="188" y="16518"/>
                  </a:lnTo>
                  <a:lnTo>
                    <a:pt x="1" y="17198"/>
                  </a:lnTo>
                  <a:lnTo>
                    <a:pt x="1082" y="18439"/>
                  </a:lnTo>
                  <a:lnTo>
                    <a:pt x="1615" y="19013"/>
                  </a:lnTo>
                  <a:lnTo>
                    <a:pt x="2136" y="19587"/>
                  </a:lnTo>
                  <a:lnTo>
                    <a:pt x="2643" y="20120"/>
                  </a:lnTo>
                  <a:lnTo>
                    <a:pt x="3150" y="20654"/>
                  </a:lnTo>
                  <a:lnTo>
                    <a:pt x="3657" y="21148"/>
                  </a:lnTo>
                  <a:lnTo>
                    <a:pt x="4164" y="21641"/>
                  </a:lnTo>
                  <a:lnTo>
                    <a:pt x="4657" y="22108"/>
                  </a:lnTo>
                  <a:lnTo>
                    <a:pt x="5164" y="22575"/>
                  </a:lnTo>
                  <a:lnTo>
                    <a:pt x="5671" y="23016"/>
                  </a:lnTo>
                  <a:lnTo>
                    <a:pt x="6178" y="23443"/>
                  </a:lnTo>
                  <a:lnTo>
                    <a:pt x="6685" y="23856"/>
                  </a:lnTo>
                  <a:lnTo>
                    <a:pt x="7206" y="24270"/>
                  </a:lnTo>
                  <a:lnTo>
                    <a:pt x="7726" y="24657"/>
                  </a:lnTo>
                  <a:lnTo>
                    <a:pt x="8273" y="25044"/>
                  </a:lnTo>
                  <a:lnTo>
                    <a:pt x="8807" y="25430"/>
                  </a:lnTo>
                  <a:lnTo>
                    <a:pt x="9367" y="25804"/>
                  </a:lnTo>
                  <a:lnTo>
                    <a:pt x="9941" y="26164"/>
                  </a:lnTo>
                  <a:lnTo>
                    <a:pt x="10528" y="26525"/>
                  </a:lnTo>
                  <a:lnTo>
                    <a:pt x="11128" y="26885"/>
                  </a:lnTo>
                  <a:lnTo>
                    <a:pt x="11755" y="27232"/>
                  </a:lnTo>
                  <a:lnTo>
                    <a:pt x="12396" y="27592"/>
                  </a:lnTo>
                  <a:lnTo>
                    <a:pt x="13049" y="27939"/>
                  </a:lnTo>
                  <a:lnTo>
                    <a:pt x="13730" y="28286"/>
                  </a:lnTo>
                  <a:lnTo>
                    <a:pt x="14437" y="28646"/>
                  </a:lnTo>
                  <a:lnTo>
                    <a:pt x="15171" y="28993"/>
                  </a:lnTo>
                  <a:lnTo>
                    <a:pt x="15918" y="29353"/>
                  </a:lnTo>
                  <a:lnTo>
                    <a:pt x="17519" y="30087"/>
                  </a:lnTo>
                  <a:lnTo>
                    <a:pt x="19227" y="30834"/>
                  </a:lnTo>
                  <a:lnTo>
                    <a:pt x="19133" y="31234"/>
                  </a:lnTo>
                  <a:lnTo>
                    <a:pt x="19013" y="31835"/>
                  </a:lnTo>
                  <a:lnTo>
                    <a:pt x="18653" y="33622"/>
                  </a:lnTo>
                  <a:lnTo>
                    <a:pt x="18186" y="36091"/>
                  </a:lnTo>
                  <a:lnTo>
                    <a:pt x="17612" y="39119"/>
                  </a:lnTo>
                  <a:lnTo>
                    <a:pt x="16265" y="46404"/>
                  </a:lnTo>
                  <a:lnTo>
                    <a:pt x="14784" y="54543"/>
                  </a:lnTo>
                  <a:lnTo>
                    <a:pt x="14984" y="54730"/>
                  </a:lnTo>
                  <a:lnTo>
                    <a:pt x="15224" y="54916"/>
                  </a:lnTo>
                  <a:lnTo>
                    <a:pt x="15478" y="55090"/>
                  </a:lnTo>
                  <a:lnTo>
                    <a:pt x="15771" y="55263"/>
                  </a:lnTo>
                  <a:lnTo>
                    <a:pt x="16078" y="55423"/>
                  </a:lnTo>
                  <a:lnTo>
                    <a:pt x="16412" y="55583"/>
                  </a:lnTo>
                  <a:lnTo>
                    <a:pt x="16772" y="55744"/>
                  </a:lnTo>
                  <a:lnTo>
                    <a:pt x="17159" y="55890"/>
                  </a:lnTo>
                  <a:lnTo>
                    <a:pt x="17559" y="56024"/>
                  </a:lnTo>
                  <a:lnTo>
                    <a:pt x="17986" y="56157"/>
                  </a:lnTo>
                  <a:lnTo>
                    <a:pt x="18426" y="56291"/>
                  </a:lnTo>
                  <a:lnTo>
                    <a:pt x="18880" y="56411"/>
                  </a:lnTo>
                  <a:lnTo>
                    <a:pt x="19360" y="56531"/>
                  </a:lnTo>
                  <a:lnTo>
                    <a:pt x="19854" y="56638"/>
                  </a:lnTo>
                  <a:lnTo>
                    <a:pt x="20374" y="56744"/>
                  </a:lnTo>
                  <a:lnTo>
                    <a:pt x="20894" y="56838"/>
                  </a:lnTo>
                  <a:lnTo>
                    <a:pt x="21441" y="56931"/>
                  </a:lnTo>
                  <a:lnTo>
                    <a:pt x="21988" y="57024"/>
                  </a:lnTo>
                  <a:lnTo>
                    <a:pt x="23136" y="57171"/>
                  </a:lnTo>
                  <a:lnTo>
                    <a:pt x="24323" y="57305"/>
                  </a:lnTo>
                  <a:lnTo>
                    <a:pt x="25551" y="57411"/>
                  </a:lnTo>
                  <a:lnTo>
                    <a:pt x="26805" y="57505"/>
                  </a:lnTo>
                  <a:lnTo>
                    <a:pt x="28072" y="57558"/>
                  </a:lnTo>
                  <a:lnTo>
                    <a:pt x="29353" y="57598"/>
                  </a:lnTo>
                  <a:lnTo>
                    <a:pt x="30647" y="57611"/>
                  </a:lnTo>
                  <a:lnTo>
                    <a:pt x="31942" y="57598"/>
                  </a:lnTo>
                  <a:lnTo>
                    <a:pt x="33236" y="57558"/>
                  </a:lnTo>
                  <a:lnTo>
                    <a:pt x="34503" y="57505"/>
                  </a:lnTo>
                  <a:lnTo>
                    <a:pt x="35757" y="57411"/>
                  </a:lnTo>
                  <a:lnTo>
                    <a:pt x="36985" y="57305"/>
                  </a:lnTo>
                  <a:lnTo>
                    <a:pt x="38172" y="57171"/>
                  </a:lnTo>
                  <a:lnTo>
                    <a:pt x="39320" y="57024"/>
                  </a:lnTo>
                  <a:lnTo>
                    <a:pt x="39867" y="56931"/>
                  </a:lnTo>
                  <a:lnTo>
                    <a:pt x="40414" y="56838"/>
                  </a:lnTo>
                  <a:lnTo>
                    <a:pt x="40934" y="56744"/>
                  </a:lnTo>
                  <a:lnTo>
                    <a:pt x="41454" y="56638"/>
                  </a:lnTo>
                  <a:lnTo>
                    <a:pt x="41948" y="56531"/>
                  </a:lnTo>
                  <a:lnTo>
                    <a:pt x="42428" y="56411"/>
                  </a:lnTo>
                  <a:lnTo>
                    <a:pt x="42882" y="56291"/>
                  </a:lnTo>
                  <a:lnTo>
                    <a:pt x="43322" y="56157"/>
                  </a:lnTo>
                  <a:lnTo>
                    <a:pt x="43749" y="56024"/>
                  </a:lnTo>
                  <a:lnTo>
                    <a:pt x="44150" y="55890"/>
                  </a:lnTo>
                  <a:lnTo>
                    <a:pt x="44536" y="55744"/>
                  </a:lnTo>
                  <a:lnTo>
                    <a:pt x="44897" y="55583"/>
                  </a:lnTo>
                  <a:lnTo>
                    <a:pt x="45230" y="55423"/>
                  </a:lnTo>
                  <a:lnTo>
                    <a:pt x="45537" y="55263"/>
                  </a:lnTo>
                  <a:lnTo>
                    <a:pt x="45817" y="55090"/>
                  </a:lnTo>
                  <a:lnTo>
                    <a:pt x="46084" y="54916"/>
                  </a:lnTo>
                  <a:lnTo>
                    <a:pt x="46324" y="54730"/>
                  </a:lnTo>
                  <a:lnTo>
                    <a:pt x="46524" y="54543"/>
                  </a:lnTo>
                  <a:lnTo>
                    <a:pt x="44697" y="44656"/>
                  </a:lnTo>
                  <a:lnTo>
                    <a:pt x="43389" y="37558"/>
                  </a:lnTo>
                  <a:lnTo>
                    <a:pt x="42909" y="34997"/>
                  </a:lnTo>
                  <a:lnTo>
                    <a:pt x="42535" y="33035"/>
                  </a:lnTo>
                  <a:lnTo>
                    <a:pt x="42255" y="31661"/>
                  </a:lnTo>
                  <a:lnTo>
                    <a:pt x="42162" y="31181"/>
                  </a:lnTo>
                  <a:lnTo>
                    <a:pt x="42082" y="30834"/>
                  </a:lnTo>
                  <a:lnTo>
                    <a:pt x="43789" y="30087"/>
                  </a:lnTo>
                  <a:lnTo>
                    <a:pt x="45390" y="29353"/>
                  </a:lnTo>
                  <a:lnTo>
                    <a:pt x="46138" y="28993"/>
                  </a:lnTo>
                  <a:lnTo>
                    <a:pt x="46871" y="28646"/>
                  </a:lnTo>
                  <a:lnTo>
                    <a:pt x="47578" y="28286"/>
                  </a:lnTo>
                  <a:lnTo>
                    <a:pt x="48259" y="27939"/>
                  </a:lnTo>
                  <a:lnTo>
                    <a:pt x="48913" y="27592"/>
                  </a:lnTo>
                  <a:lnTo>
                    <a:pt x="49553" y="27232"/>
                  </a:lnTo>
                  <a:lnTo>
                    <a:pt x="50180" y="26885"/>
                  </a:lnTo>
                  <a:lnTo>
                    <a:pt x="50781" y="26525"/>
                  </a:lnTo>
                  <a:lnTo>
                    <a:pt x="51368" y="26164"/>
                  </a:lnTo>
                  <a:lnTo>
                    <a:pt x="51941" y="25804"/>
                  </a:lnTo>
                  <a:lnTo>
                    <a:pt x="52488" y="25430"/>
                  </a:lnTo>
                  <a:lnTo>
                    <a:pt x="53035" y="25044"/>
                  </a:lnTo>
                  <a:lnTo>
                    <a:pt x="53582" y="24657"/>
                  </a:lnTo>
                  <a:lnTo>
                    <a:pt x="54103" y="24270"/>
                  </a:lnTo>
                  <a:lnTo>
                    <a:pt x="54623" y="23856"/>
                  </a:lnTo>
                  <a:lnTo>
                    <a:pt x="55130" y="23443"/>
                  </a:lnTo>
                  <a:lnTo>
                    <a:pt x="55637" y="23016"/>
                  </a:lnTo>
                  <a:lnTo>
                    <a:pt x="56144" y="22575"/>
                  </a:lnTo>
                  <a:lnTo>
                    <a:pt x="56651" y="22108"/>
                  </a:lnTo>
                  <a:lnTo>
                    <a:pt x="57145" y="21641"/>
                  </a:lnTo>
                  <a:lnTo>
                    <a:pt x="57652" y="21148"/>
                  </a:lnTo>
                  <a:lnTo>
                    <a:pt x="58159" y="20654"/>
                  </a:lnTo>
                  <a:lnTo>
                    <a:pt x="58666" y="20120"/>
                  </a:lnTo>
                  <a:lnTo>
                    <a:pt x="59173" y="19587"/>
                  </a:lnTo>
                  <a:lnTo>
                    <a:pt x="59693" y="19013"/>
                  </a:lnTo>
                  <a:lnTo>
                    <a:pt x="60227" y="18439"/>
                  </a:lnTo>
                  <a:lnTo>
                    <a:pt x="61307" y="17198"/>
                  </a:lnTo>
                  <a:lnTo>
                    <a:pt x="61121" y="16518"/>
                  </a:lnTo>
                  <a:lnTo>
                    <a:pt x="60920" y="15824"/>
                  </a:lnTo>
                  <a:lnTo>
                    <a:pt x="60707" y="15144"/>
                  </a:lnTo>
                  <a:lnTo>
                    <a:pt x="60480" y="14463"/>
                  </a:lnTo>
                  <a:lnTo>
                    <a:pt x="60240" y="13770"/>
                  </a:lnTo>
                  <a:lnTo>
                    <a:pt x="59987" y="13089"/>
                  </a:lnTo>
                  <a:lnTo>
                    <a:pt x="59720" y="12409"/>
                  </a:lnTo>
                  <a:lnTo>
                    <a:pt x="59440" y="11742"/>
                  </a:lnTo>
                  <a:lnTo>
                    <a:pt x="59159" y="11074"/>
                  </a:lnTo>
                  <a:lnTo>
                    <a:pt x="58879" y="10407"/>
                  </a:lnTo>
                  <a:lnTo>
                    <a:pt x="58572" y="9767"/>
                  </a:lnTo>
                  <a:lnTo>
                    <a:pt x="58279" y="9127"/>
                  </a:lnTo>
                  <a:lnTo>
                    <a:pt x="57665" y="7872"/>
                  </a:lnTo>
                  <a:lnTo>
                    <a:pt x="57051" y="6672"/>
                  </a:lnTo>
                  <a:lnTo>
                    <a:pt x="56451" y="5551"/>
                  </a:lnTo>
                  <a:lnTo>
                    <a:pt x="55851" y="4483"/>
                  </a:lnTo>
                  <a:lnTo>
                    <a:pt x="55290" y="3510"/>
                  </a:lnTo>
                  <a:lnTo>
                    <a:pt x="54756" y="2629"/>
                  </a:lnTo>
                  <a:lnTo>
                    <a:pt x="54263" y="1855"/>
                  </a:lnTo>
                  <a:lnTo>
                    <a:pt x="53823" y="1188"/>
                  </a:lnTo>
                  <a:lnTo>
                    <a:pt x="53449" y="641"/>
                  </a:lnTo>
                  <a:lnTo>
                    <a:pt x="53155" y="227"/>
                  </a:lnTo>
                  <a:lnTo>
                    <a:pt x="52315" y="121"/>
                  </a:lnTo>
                  <a:lnTo>
                    <a:pt x="51474" y="54"/>
                  </a:lnTo>
                  <a:lnTo>
                    <a:pt x="50620" y="14"/>
                  </a:lnTo>
                  <a:lnTo>
                    <a:pt x="49767" y="1"/>
                  </a:lnTo>
                  <a:lnTo>
                    <a:pt x="48899" y="14"/>
                  </a:lnTo>
                  <a:lnTo>
                    <a:pt x="48045" y="54"/>
                  </a:lnTo>
                  <a:lnTo>
                    <a:pt x="47178" y="134"/>
                  </a:lnTo>
                  <a:lnTo>
                    <a:pt x="46338" y="227"/>
                  </a:lnTo>
                  <a:lnTo>
                    <a:pt x="45484" y="347"/>
                  </a:lnTo>
                  <a:lnTo>
                    <a:pt x="44657" y="508"/>
                  </a:lnTo>
                  <a:lnTo>
                    <a:pt x="43829" y="694"/>
                  </a:lnTo>
                  <a:lnTo>
                    <a:pt x="43015" y="908"/>
                  </a:lnTo>
                  <a:lnTo>
                    <a:pt x="43349" y="1882"/>
                  </a:lnTo>
                  <a:lnTo>
                    <a:pt x="43656" y="2789"/>
                  </a:lnTo>
                  <a:lnTo>
                    <a:pt x="43976" y="3630"/>
                  </a:lnTo>
                  <a:lnTo>
                    <a:pt x="44283" y="4430"/>
                  </a:lnTo>
                  <a:lnTo>
                    <a:pt x="44577" y="5191"/>
                  </a:lnTo>
                  <a:lnTo>
                    <a:pt x="44870" y="5898"/>
                  </a:lnTo>
                  <a:lnTo>
                    <a:pt x="45164" y="6578"/>
                  </a:lnTo>
                  <a:lnTo>
                    <a:pt x="45457" y="7232"/>
                  </a:lnTo>
                  <a:lnTo>
                    <a:pt x="46031" y="8486"/>
                  </a:lnTo>
                  <a:lnTo>
                    <a:pt x="46591" y="9714"/>
                  </a:lnTo>
                  <a:lnTo>
                    <a:pt x="47152" y="10941"/>
                  </a:lnTo>
                  <a:lnTo>
                    <a:pt x="47432" y="11581"/>
                  </a:lnTo>
                  <a:lnTo>
                    <a:pt x="47712" y="12249"/>
                  </a:lnTo>
                  <a:lnTo>
                    <a:pt x="47218" y="12555"/>
                  </a:lnTo>
                  <a:lnTo>
                    <a:pt x="46725" y="12849"/>
                  </a:lnTo>
                  <a:lnTo>
                    <a:pt x="45737" y="13423"/>
                  </a:lnTo>
                  <a:lnTo>
                    <a:pt x="44750" y="13983"/>
                  </a:lnTo>
                  <a:lnTo>
                    <a:pt x="44256" y="14290"/>
                  </a:lnTo>
                  <a:lnTo>
                    <a:pt x="43763" y="14583"/>
                  </a:lnTo>
                  <a:lnTo>
                    <a:pt x="42522" y="15411"/>
                  </a:lnTo>
                  <a:lnTo>
                    <a:pt x="41281" y="16224"/>
                  </a:lnTo>
                  <a:lnTo>
                    <a:pt x="40040" y="17038"/>
                  </a:lnTo>
                  <a:lnTo>
                    <a:pt x="39413" y="17425"/>
                  </a:lnTo>
                  <a:lnTo>
                    <a:pt x="38773" y="17826"/>
                  </a:lnTo>
                  <a:lnTo>
                    <a:pt x="38279" y="17785"/>
                  </a:lnTo>
                  <a:lnTo>
                    <a:pt x="37665" y="17772"/>
                  </a:lnTo>
                  <a:lnTo>
                    <a:pt x="36238" y="17759"/>
                  </a:lnTo>
                  <a:lnTo>
                    <a:pt x="34810" y="17745"/>
                  </a:lnTo>
                  <a:lnTo>
                    <a:pt x="34196" y="17719"/>
                  </a:lnTo>
                  <a:lnTo>
                    <a:pt x="33703" y="17692"/>
                  </a:lnTo>
                  <a:lnTo>
                    <a:pt x="25924" y="17545"/>
                  </a:lnTo>
                  <a:lnTo>
                    <a:pt x="25084" y="17625"/>
                  </a:lnTo>
                  <a:lnTo>
                    <a:pt x="24230" y="17692"/>
                  </a:lnTo>
                  <a:lnTo>
                    <a:pt x="22535" y="17826"/>
                  </a:lnTo>
                  <a:lnTo>
                    <a:pt x="21895" y="17425"/>
                  </a:lnTo>
                  <a:lnTo>
                    <a:pt x="21268" y="17038"/>
                  </a:lnTo>
                  <a:lnTo>
                    <a:pt x="20027" y="16224"/>
                  </a:lnTo>
                  <a:lnTo>
                    <a:pt x="18786" y="15411"/>
                  </a:lnTo>
                  <a:lnTo>
                    <a:pt x="17546" y="14583"/>
                  </a:lnTo>
                  <a:lnTo>
                    <a:pt x="17052" y="14290"/>
                  </a:lnTo>
                  <a:lnTo>
                    <a:pt x="16558" y="13983"/>
                  </a:lnTo>
                  <a:lnTo>
                    <a:pt x="15571" y="13423"/>
                  </a:lnTo>
                  <a:lnTo>
                    <a:pt x="14570" y="12849"/>
                  </a:lnTo>
                  <a:lnTo>
                    <a:pt x="14090" y="12555"/>
                  </a:lnTo>
                  <a:lnTo>
                    <a:pt x="13596" y="12249"/>
                  </a:lnTo>
                  <a:lnTo>
                    <a:pt x="14130" y="10981"/>
                  </a:lnTo>
                  <a:lnTo>
                    <a:pt x="14624" y="9847"/>
                  </a:lnTo>
                  <a:lnTo>
                    <a:pt x="15584" y="7619"/>
                  </a:lnTo>
                  <a:lnTo>
                    <a:pt x="16118" y="6351"/>
                  </a:lnTo>
                  <a:lnTo>
                    <a:pt x="16732" y="4870"/>
                  </a:lnTo>
                  <a:lnTo>
                    <a:pt x="17439" y="3083"/>
                  </a:lnTo>
                  <a:lnTo>
                    <a:pt x="18279" y="908"/>
                  </a:lnTo>
                  <a:lnTo>
                    <a:pt x="17479" y="694"/>
                  </a:lnTo>
                  <a:lnTo>
                    <a:pt x="16652" y="508"/>
                  </a:lnTo>
                  <a:lnTo>
                    <a:pt x="15824" y="347"/>
                  </a:lnTo>
                  <a:lnTo>
                    <a:pt x="14971" y="227"/>
                  </a:lnTo>
                  <a:lnTo>
                    <a:pt x="14117" y="134"/>
                  </a:lnTo>
                  <a:lnTo>
                    <a:pt x="13263" y="54"/>
                  </a:lnTo>
                  <a:lnTo>
                    <a:pt x="12409" y="14"/>
                  </a:lnTo>
                  <a:lnTo>
                    <a:pt x="115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6466769" y="2839590"/>
              <a:ext cx="91340" cy="89929"/>
            </a:xfrm>
            <a:custGeom>
              <a:avLst/>
              <a:gdLst/>
              <a:ahLst/>
              <a:cxnLst/>
              <a:rect l="l" t="t" r="r" b="b"/>
              <a:pathLst>
                <a:path w="5178" h="5098" extrusionOk="0">
                  <a:moveTo>
                    <a:pt x="2735" y="1"/>
                  </a:moveTo>
                  <a:lnTo>
                    <a:pt x="0" y="1148"/>
                  </a:lnTo>
                  <a:lnTo>
                    <a:pt x="2735" y="5097"/>
                  </a:lnTo>
                  <a:lnTo>
                    <a:pt x="5177" y="801"/>
                  </a:lnTo>
                  <a:lnTo>
                    <a:pt x="27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6455232" y="2855360"/>
              <a:ext cx="115101" cy="505086"/>
            </a:xfrm>
            <a:custGeom>
              <a:avLst/>
              <a:gdLst/>
              <a:ahLst/>
              <a:cxnLst/>
              <a:rect l="l" t="t" r="r" b="b"/>
              <a:pathLst>
                <a:path w="6525" h="28633" extrusionOk="0">
                  <a:moveTo>
                    <a:pt x="3429" y="1"/>
                  </a:moveTo>
                  <a:lnTo>
                    <a:pt x="1" y="24683"/>
                  </a:lnTo>
                  <a:lnTo>
                    <a:pt x="3429" y="28633"/>
                  </a:lnTo>
                  <a:lnTo>
                    <a:pt x="6525" y="24603"/>
                  </a:lnTo>
                  <a:lnTo>
                    <a:pt x="34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6406511" y="2737913"/>
              <a:ext cx="108521" cy="147118"/>
            </a:xfrm>
            <a:custGeom>
              <a:avLst/>
              <a:gdLst/>
              <a:ahLst/>
              <a:cxnLst/>
              <a:rect l="l" t="t" r="r" b="b"/>
              <a:pathLst>
                <a:path w="6152" h="8340" extrusionOk="0">
                  <a:moveTo>
                    <a:pt x="1655" y="1"/>
                  </a:moveTo>
                  <a:lnTo>
                    <a:pt x="1" y="214"/>
                  </a:lnTo>
                  <a:lnTo>
                    <a:pt x="3416" y="8340"/>
                  </a:lnTo>
                  <a:lnTo>
                    <a:pt x="6151" y="576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6515014" y="2742164"/>
              <a:ext cx="97461" cy="142866"/>
            </a:xfrm>
            <a:custGeom>
              <a:avLst/>
              <a:gdLst/>
              <a:ahLst/>
              <a:cxnLst/>
              <a:rect l="l" t="t" r="r" b="b"/>
              <a:pathLst>
                <a:path w="5525" h="8099" extrusionOk="0">
                  <a:moveTo>
                    <a:pt x="3056" y="0"/>
                  </a:moveTo>
                  <a:lnTo>
                    <a:pt x="0" y="5524"/>
                  </a:lnTo>
                  <a:lnTo>
                    <a:pt x="2255" y="8099"/>
                  </a:lnTo>
                  <a:lnTo>
                    <a:pt x="5524" y="67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435705" y="2696494"/>
              <a:ext cx="133923" cy="143113"/>
            </a:xfrm>
            <a:custGeom>
              <a:avLst/>
              <a:gdLst/>
              <a:ahLst/>
              <a:cxnLst/>
              <a:rect l="l" t="t" r="r" b="b"/>
              <a:pathLst>
                <a:path w="7592" h="8113" extrusionOk="0">
                  <a:moveTo>
                    <a:pt x="7485" y="1"/>
                  </a:moveTo>
                  <a:lnTo>
                    <a:pt x="54" y="2336"/>
                  </a:lnTo>
                  <a:lnTo>
                    <a:pt x="0" y="2349"/>
                  </a:lnTo>
                  <a:lnTo>
                    <a:pt x="734" y="3416"/>
                  </a:lnTo>
                  <a:lnTo>
                    <a:pt x="1148" y="3990"/>
                  </a:lnTo>
                  <a:lnTo>
                    <a:pt x="1601" y="4577"/>
                  </a:lnTo>
                  <a:lnTo>
                    <a:pt x="2068" y="5191"/>
                  </a:lnTo>
                  <a:lnTo>
                    <a:pt x="2562" y="5805"/>
                  </a:lnTo>
                  <a:lnTo>
                    <a:pt x="3562" y="7019"/>
                  </a:lnTo>
                  <a:lnTo>
                    <a:pt x="4496" y="8113"/>
                  </a:lnTo>
                  <a:lnTo>
                    <a:pt x="4883" y="7539"/>
                  </a:lnTo>
                  <a:lnTo>
                    <a:pt x="5337" y="6819"/>
                  </a:lnTo>
                  <a:lnTo>
                    <a:pt x="5817" y="6031"/>
                  </a:lnTo>
                  <a:lnTo>
                    <a:pt x="6311" y="5231"/>
                  </a:lnTo>
                  <a:lnTo>
                    <a:pt x="7152" y="3830"/>
                  </a:lnTo>
                  <a:lnTo>
                    <a:pt x="7592" y="3069"/>
                  </a:lnTo>
                  <a:lnTo>
                    <a:pt x="7592" y="2989"/>
                  </a:lnTo>
                  <a:lnTo>
                    <a:pt x="7552" y="2616"/>
                  </a:lnTo>
                  <a:lnTo>
                    <a:pt x="7525" y="2242"/>
                  </a:lnTo>
                  <a:lnTo>
                    <a:pt x="7498" y="1482"/>
                  </a:lnTo>
                  <a:lnTo>
                    <a:pt x="7485" y="735"/>
                  </a:lnTo>
                  <a:lnTo>
                    <a:pt x="7485" y="1"/>
                  </a:lnTo>
                  <a:close/>
                </a:path>
              </a:pathLst>
            </a:custGeom>
            <a:solidFill>
              <a:srgbClr val="FFC2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6436640" y="2696494"/>
              <a:ext cx="132988" cy="67808"/>
            </a:xfrm>
            <a:custGeom>
              <a:avLst/>
              <a:gdLst/>
              <a:ahLst/>
              <a:cxnLst/>
              <a:rect l="l" t="t" r="r" b="b"/>
              <a:pathLst>
                <a:path w="7539" h="3844" extrusionOk="0">
                  <a:moveTo>
                    <a:pt x="7432" y="1"/>
                  </a:moveTo>
                  <a:lnTo>
                    <a:pt x="1" y="2336"/>
                  </a:lnTo>
                  <a:lnTo>
                    <a:pt x="214" y="2522"/>
                  </a:lnTo>
                  <a:lnTo>
                    <a:pt x="427" y="2709"/>
                  </a:lnTo>
                  <a:lnTo>
                    <a:pt x="641" y="2869"/>
                  </a:lnTo>
                  <a:lnTo>
                    <a:pt x="868" y="3016"/>
                  </a:lnTo>
                  <a:lnTo>
                    <a:pt x="1108" y="3149"/>
                  </a:lnTo>
                  <a:lnTo>
                    <a:pt x="1348" y="3283"/>
                  </a:lnTo>
                  <a:lnTo>
                    <a:pt x="1588" y="3390"/>
                  </a:lnTo>
                  <a:lnTo>
                    <a:pt x="1828" y="3483"/>
                  </a:lnTo>
                  <a:lnTo>
                    <a:pt x="2082" y="3576"/>
                  </a:lnTo>
                  <a:lnTo>
                    <a:pt x="2335" y="3643"/>
                  </a:lnTo>
                  <a:lnTo>
                    <a:pt x="2589" y="3710"/>
                  </a:lnTo>
                  <a:lnTo>
                    <a:pt x="2842" y="3750"/>
                  </a:lnTo>
                  <a:lnTo>
                    <a:pt x="3109" y="3790"/>
                  </a:lnTo>
                  <a:lnTo>
                    <a:pt x="3376" y="3817"/>
                  </a:lnTo>
                  <a:lnTo>
                    <a:pt x="3643" y="3843"/>
                  </a:lnTo>
                  <a:lnTo>
                    <a:pt x="3896" y="3843"/>
                  </a:lnTo>
                  <a:lnTo>
                    <a:pt x="4283" y="3830"/>
                  </a:lnTo>
                  <a:lnTo>
                    <a:pt x="4697" y="3790"/>
                  </a:lnTo>
                  <a:lnTo>
                    <a:pt x="5164" y="3723"/>
                  </a:lnTo>
                  <a:lnTo>
                    <a:pt x="5631" y="3630"/>
                  </a:lnTo>
                  <a:lnTo>
                    <a:pt x="6125" y="3510"/>
                  </a:lnTo>
                  <a:lnTo>
                    <a:pt x="6605" y="3363"/>
                  </a:lnTo>
                  <a:lnTo>
                    <a:pt x="7085" y="3189"/>
                  </a:lnTo>
                  <a:lnTo>
                    <a:pt x="7312" y="3096"/>
                  </a:lnTo>
                  <a:lnTo>
                    <a:pt x="7539" y="2989"/>
                  </a:lnTo>
                  <a:lnTo>
                    <a:pt x="7499" y="2616"/>
                  </a:lnTo>
                  <a:lnTo>
                    <a:pt x="7472" y="2242"/>
                  </a:lnTo>
                  <a:lnTo>
                    <a:pt x="7445" y="1482"/>
                  </a:lnTo>
                  <a:lnTo>
                    <a:pt x="7432" y="735"/>
                  </a:lnTo>
                  <a:lnTo>
                    <a:pt x="7432" y="1"/>
                  </a:lnTo>
                  <a:close/>
                </a:path>
              </a:pathLst>
            </a:custGeom>
            <a:solidFill>
              <a:srgbClr val="D492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6383685" y="2535282"/>
              <a:ext cx="247383" cy="216302"/>
            </a:xfrm>
            <a:custGeom>
              <a:avLst/>
              <a:gdLst/>
              <a:ahLst/>
              <a:cxnLst/>
              <a:rect l="l" t="t" r="r" b="b"/>
              <a:pathLst>
                <a:path w="14024" h="12262" extrusionOk="0">
                  <a:moveTo>
                    <a:pt x="2456" y="0"/>
                  </a:moveTo>
                  <a:lnTo>
                    <a:pt x="2189" y="347"/>
                  </a:lnTo>
                  <a:lnTo>
                    <a:pt x="1935" y="708"/>
                  </a:lnTo>
                  <a:lnTo>
                    <a:pt x="1695" y="1094"/>
                  </a:lnTo>
                  <a:lnTo>
                    <a:pt x="1455" y="1481"/>
                  </a:lnTo>
                  <a:lnTo>
                    <a:pt x="1241" y="1908"/>
                  </a:lnTo>
                  <a:lnTo>
                    <a:pt x="1028" y="2335"/>
                  </a:lnTo>
                  <a:lnTo>
                    <a:pt x="841" y="2776"/>
                  </a:lnTo>
                  <a:lnTo>
                    <a:pt x="668" y="3229"/>
                  </a:lnTo>
                  <a:lnTo>
                    <a:pt x="534" y="3629"/>
                  </a:lnTo>
                  <a:lnTo>
                    <a:pt x="401" y="4043"/>
                  </a:lnTo>
                  <a:lnTo>
                    <a:pt x="294" y="4457"/>
                  </a:lnTo>
                  <a:lnTo>
                    <a:pt x="201" y="4884"/>
                  </a:lnTo>
                  <a:lnTo>
                    <a:pt x="134" y="5297"/>
                  </a:lnTo>
                  <a:lnTo>
                    <a:pt x="67" y="5724"/>
                  </a:lnTo>
                  <a:lnTo>
                    <a:pt x="27" y="6138"/>
                  </a:lnTo>
                  <a:lnTo>
                    <a:pt x="14" y="6565"/>
                  </a:lnTo>
                  <a:lnTo>
                    <a:pt x="1" y="6778"/>
                  </a:lnTo>
                  <a:lnTo>
                    <a:pt x="14" y="7112"/>
                  </a:lnTo>
                  <a:lnTo>
                    <a:pt x="27" y="7432"/>
                  </a:lnTo>
                  <a:lnTo>
                    <a:pt x="54" y="7739"/>
                  </a:lnTo>
                  <a:lnTo>
                    <a:pt x="94" y="8046"/>
                  </a:lnTo>
                  <a:lnTo>
                    <a:pt x="147" y="8339"/>
                  </a:lnTo>
                  <a:lnTo>
                    <a:pt x="214" y="8619"/>
                  </a:lnTo>
                  <a:lnTo>
                    <a:pt x="294" y="8886"/>
                  </a:lnTo>
                  <a:lnTo>
                    <a:pt x="374" y="9153"/>
                  </a:lnTo>
                  <a:lnTo>
                    <a:pt x="468" y="9393"/>
                  </a:lnTo>
                  <a:lnTo>
                    <a:pt x="574" y="9633"/>
                  </a:lnTo>
                  <a:lnTo>
                    <a:pt x="694" y="9874"/>
                  </a:lnTo>
                  <a:lnTo>
                    <a:pt x="828" y="10087"/>
                  </a:lnTo>
                  <a:lnTo>
                    <a:pt x="961" y="10301"/>
                  </a:lnTo>
                  <a:lnTo>
                    <a:pt x="1108" y="10501"/>
                  </a:lnTo>
                  <a:lnTo>
                    <a:pt x="1268" y="10687"/>
                  </a:lnTo>
                  <a:lnTo>
                    <a:pt x="1442" y="10861"/>
                  </a:lnTo>
                  <a:lnTo>
                    <a:pt x="1628" y="11034"/>
                  </a:lnTo>
                  <a:lnTo>
                    <a:pt x="1815" y="11181"/>
                  </a:lnTo>
                  <a:lnTo>
                    <a:pt x="2015" y="11328"/>
                  </a:lnTo>
                  <a:lnTo>
                    <a:pt x="2215" y="11461"/>
                  </a:lnTo>
                  <a:lnTo>
                    <a:pt x="2442" y="11595"/>
                  </a:lnTo>
                  <a:lnTo>
                    <a:pt x="2669" y="11701"/>
                  </a:lnTo>
                  <a:lnTo>
                    <a:pt x="2909" y="11808"/>
                  </a:lnTo>
                  <a:lnTo>
                    <a:pt x="3149" y="11902"/>
                  </a:lnTo>
                  <a:lnTo>
                    <a:pt x="3416" y="11982"/>
                  </a:lnTo>
                  <a:lnTo>
                    <a:pt x="3683" y="12062"/>
                  </a:lnTo>
                  <a:lnTo>
                    <a:pt x="3950" y="12115"/>
                  </a:lnTo>
                  <a:lnTo>
                    <a:pt x="4230" y="12168"/>
                  </a:lnTo>
                  <a:lnTo>
                    <a:pt x="4524" y="12208"/>
                  </a:lnTo>
                  <a:lnTo>
                    <a:pt x="4830" y="12235"/>
                  </a:lnTo>
                  <a:lnTo>
                    <a:pt x="5137" y="12248"/>
                  </a:lnTo>
                  <a:lnTo>
                    <a:pt x="5457" y="12262"/>
                  </a:lnTo>
                  <a:lnTo>
                    <a:pt x="5724" y="12248"/>
                  </a:lnTo>
                  <a:lnTo>
                    <a:pt x="5991" y="12235"/>
                  </a:lnTo>
                  <a:lnTo>
                    <a:pt x="6258" y="12208"/>
                  </a:lnTo>
                  <a:lnTo>
                    <a:pt x="6511" y="12182"/>
                  </a:lnTo>
                  <a:lnTo>
                    <a:pt x="6765" y="12128"/>
                  </a:lnTo>
                  <a:lnTo>
                    <a:pt x="7018" y="12075"/>
                  </a:lnTo>
                  <a:lnTo>
                    <a:pt x="7259" y="12022"/>
                  </a:lnTo>
                  <a:lnTo>
                    <a:pt x="7499" y="11942"/>
                  </a:lnTo>
                  <a:lnTo>
                    <a:pt x="7726" y="11862"/>
                  </a:lnTo>
                  <a:lnTo>
                    <a:pt x="7952" y="11781"/>
                  </a:lnTo>
                  <a:lnTo>
                    <a:pt x="8166" y="11675"/>
                  </a:lnTo>
                  <a:lnTo>
                    <a:pt x="8393" y="11568"/>
                  </a:lnTo>
                  <a:lnTo>
                    <a:pt x="8593" y="11461"/>
                  </a:lnTo>
                  <a:lnTo>
                    <a:pt x="8806" y="11328"/>
                  </a:lnTo>
                  <a:lnTo>
                    <a:pt x="9006" y="11208"/>
                  </a:lnTo>
                  <a:lnTo>
                    <a:pt x="9193" y="11061"/>
                  </a:lnTo>
                  <a:lnTo>
                    <a:pt x="9380" y="10914"/>
                  </a:lnTo>
                  <a:lnTo>
                    <a:pt x="9567" y="10754"/>
                  </a:lnTo>
                  <a:lnTo>
                    <a:pt x="9740" y="10594"/>
                  </a:lnTo>
                  <a:lnTo>
                    <a:pt x="9914" y="10421"/>
                  </a:lnTo>
                  <a:lnTo>
                    <a:pt x="10074" y="10247"/>
                  </a:lnTo>
                  <a:lnTo>
                    <a:pt x="10234" y="10060"/>
                  </a:lnTo>
                  <a:lnTo>
                    <a:pt x="10381" y="9860"/>
                  </a:lnTo>
                  <a:lnTo>
                    <a:pt x="10527" y="9660"/>
                  </a:lnTo>
                  <a:lnTo>
                    <a:pt x="10674" y="9460"/>
                  </a:lnTo>
                  <a:lnTo>
                    <a:pt x="10808" y="9246"/>
                  </a:lnTo>
                  <a:lnTo>
                    <a:pt x="10941" y="9020"/>
                  </a:lnTo>
                  <a:lnTo>
                    <a:pt x="11061" y="8793"/>
                  </a:lnTo>
                  <a:lnTo>
                    <a:pt x="11168" y="8566"/>
                  </a:lnTo>
                  <a:lnTo>
                    <a:pt x="11288" y="8326"/>
                  </a:lnTo>
                  <a:lnTo>
                    <a:pt x="11381" y="8072"/>
                  </a:lnTo>
                  <a:lnTo>
                    <a:pt x="11475" y="7819"/>
                  </a:lnTo>
                  <a:lnTo>
                    <a:pt x="11595" y="7872"/>
                  </a:lnTo>
                  <a:lnTo>
                    <a:pt x="11715" y="7899"/>
                  </a:lnTo>
                  <a:lnTo>
                    <a:pt x="11835" y="7926"/>
                  </a:lnTo>
                  <a:lnTo>
                    <a:pt x="12048" y="7926"/>
                  </a:lnTo>
                  <a:lnTo>
                    <a:pt x="12142" y="7912"/>
                  </a:lnTo>
                  <a:lnTo>
                    <a:pt x="12329" y="7872"/>
                  </a:lnTo>
                  <a:lnTo>
                    <a:pt x="12515" y="7792"/>
                  </a:lnTo>
                  <a:lnTo>
                    <a:pt x="12702" y="7685"/>
                  </a:lnTo>
                  <a:lnTo>
                    <a:pt x="12876" y="7565"/>
                  </a:lnTo>
                  <a:lnTo>
                    <a:pt x="13049" y="7419"/>
                  </a:lnTo>
                  <a:lnTo>
                    <a:pt x="13209" y="7245"/>
                  </a:lnTo>
                  <a:lnTo>
                    <a:pt x="13369" y="7058"/>
                  </a:lnTo>
                  <a:lnTo>
                    <a:pt x="13503" y="6845"/>
                  </a:lnTo>
                  <a:lnTo>
                    <a:pt x="13636" y="6631"/>
                  </a:lnTo>
                  <a:lnTo>
                    <a:pt x="13743" y="6405"/>
                  </a:lnTo>
                  <a:lnTo>
                    <a:pt x="13836" y="6164"/>
                  </a:lnTo>
                  <a:lnTo>
                    <a:pt x="13916" y="5911"/>
                  </a:lnTo>
                  <a:lnTo>
                    <a:pt x="13970" y="5657"/>
                  </a:lnTo>
                  <a:lnTo>
                    <a:pt x="14010" y="5404"/>
                  </a:lnTo>
                  <a:lnTo>
                    <a:pt x="14023" y="5137"/>
                  </a:lnTo>
                  <a:lnTo>
                    <a:pt x="14010" y="4990"/>
                  </a:lnTo>
                  <a:lnTo>
                    <a:pt x="13996" y="4817"/>
                  </a:lnTo>
                  <a:lnTo>
                    <a:pt x="13970" y="4630"/>
                  </a:lnTo>
                  <a:lnTo>
                    <a:pt x="13930" y="4430"/>
                  </a:lnTo>
                  <a:lnTo>
                    <a:pt x="13876" y="4230"/>
                  </a:lnTo>
                  <a:lnTo>
                    <a:pt x="13796" y="4030"/>
                  </a:lnTo>
                  <a:lnTo>
                    <a:pt x="13716" y="3830"/>
                  </a:lnTo>
                  <a:lnTo>
                    <a:pt x="13609" y="3643"/>
                  </a:lnTo>
                  <a:lnTo>
                    <a:pt x="13489" y="3483"/>
                  </a:lnTo>
                  <a:lnTo>
                    <a:pt x="13343" y="3336"/>
                  </a:lnTo>
                  <a:lnTo>
                    <a:pt x="13263" y="3269"/>
                  </a:lnTo>
                  <a:lnTo>
                    <a:pt x="13183" y="3216"/>
                  </a:lnTo>
                  <a:lnTo>
                    <a:pt x="13102" y="3163"/>
                  </a:lnTo>
                  <a:lnTo>
                    <a:pt x="13009" y="3122"/>
                  </a:lnTo>
                  <a:lnTo>
                    <a:pt x="12902" y="3096"/>
                  </a:lnTo>
                  <a:lnTo>
                    <a:pt x="12796" y="3082"/>
                  </a:lnTo>
                  <a:lnTo>
                    <a:pt x="12689" y="3069"/>
                  </a:lnTo>
                  <a:lnTo>
                    <a:pt x="12569" y="3069"/>
                  </a:lnTo>
                  <a:lnTo>
                    <a:pt x="12449" y="3082"/>
                  </a:lnTo>
                  <a:lnTo>
                    <a:pt x="12315" y="3109"/>
                  </a:lnTo>
                  <a:lnTo>
                    <a:pt x="12182" y="3149"/>
                  </a:lnTo>
                  <a:lnTo>
                    <a:pt x="12035" y="3203"/>
                  </a:lnTo>
                  <a:lnTo>
                    <a:pt x="11915" y="3469"/>
                  </a:lnTo>
                  <a:lnTo>
                    <a:pt x="11755" y="3736"/>
                  </a:lnTo>
                  <a:lnTo>
                    <a:pt x="11568" y="3990"/>
                  </a:lnTo>
                  <a:lnTo>
                    <a:pt x="11368" y="4243"/>
                  </a:lnTo>
                  <a:lnTo>
                    <a:pt x="11155" y="4470"/>
                  </a:lnTo>
                  <a:lnTo>
                    <a:pt x="10941" y="4670"/>
                  </a:lnTo>
                  <a:lnTo>
                    <a:pt x="10728" y="4857"/>
                  </a:lnTo>
                  <a:lnTo>
                    <a:pt x="10541" y="4990"/>
                  </a:lnTo>
                  <a:lnTo>
                    <a:pt x="10607" y="4430"/>
                  </a:lnTo>
                  <a:lnTo>
                    <a:pt x="10648" y="3830"/>
                  </a:lnTo>
                  <a:lnTo>
                    <a:pt x="10674" y="3189"/>
                  </a:lnTo>
                  <a:lnTo>
                    <a:pt x="10688" y="2549"/>
                  </a:lnTo>
                  <a:lnTo>
                    <a:pt x="10674" y="1908"/>
                  </a:lnTo>
                  <a:lnTo>
                    <a:pt x="10648" y="1295"/>
                  </a:lnTo>
                  <a:lnTo>
                    <a:pt x="10607" y="708"/>
                  </a:lnTo>
                  <a:lnTo>
                    <a:pt x="10541" y="187"/>
                  </a:lnTo>
                  <a:lnTo>
                    <a:pt x="10034" y="294"/>
                  </a:lnTo>
                  <a:lnTo>
                    <a:pt x="9500" y="374"/>
                  </a:lnTo>
                  <a:lnTo>
                    <a:pt x="8940" y="427"/>
                  </a:lnTo>
                  <a:lnTo>
                    <a:pt x="8366" y="467"/>
                  </a:lnTo>
                  <a:lnTo>
                    <a:pt x="7779" y="494"/>
                  </a:lnTo>
                  <a:lnTo>
                    <a:pt x="7179" y="507"/>
                  </a:lnTo>
                  <a:lnTo>
                    <a:pt x="6592" y="507"/>
                  </a:lnTo>
                  <a:lnTo>
                    <a:pt x="6005" y="494"/>
                  </a:lnTo>
                  <a:lnTo>
                    <a:pt x="5431" y="454"/>
                  </a:lnTo>
                  <a:lnTo>
                    <a:pt x="4884" y="414"/>
                  </a:lnTo>
                  <a:lnTo>
                    <a:pt x="4363" y="374"/>
                  </a:lnTo>
                  <a:lnTo>
                    <a:pt x="3883" y="307"/>
                  </a:lnTo>
                  <a:lnTo>
                    <a:pt x="3443" y="241"/>
                  </a:lnTo>
                  <a:lnTo>
                    <a:pt x="3056" y="174"/>
                  </a:lnTo>
                  <a:lnTo>
                    <a:pt x="2722" y="94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rgbClr val="FFC2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6421099" y="2638123"/>
              <a:ext cx="64986" cy="36039"/>
            </a:xfrm>
            <a:custGeom>
              <a:avLst/>
              <a:gdLst/>
              <a:ahLst/>
              <a:cxnLst/>
              <a:rect l="l" t="t" r="r" b="b"/>
              <a:pathLst>
                <a:path w="3684" h="2043" extrusionOk="0">
                  <a:moveTo>
                    <a:pt x="54" y="1"/>
                  </a:moveTo>
                  <a:lnTo>
                    <a:pt x="14" y="254"/>
                  </a:lnTo>
                  <a:lnTo>
                    <a:pt x="1" y="508"/>
                  </a:lnTo>
                  <a:lnTo>
                    <a:pt x="14" y="695"/>
                  </a:lnTo>
                  <a:lnTo>
                    <a:pt x="41" y="868"/>
                  </a:lnTo>
                  <a:lnTo>
                    <a:pt x="81" y="1028"/>
                  </a:lnTo>
                  <a:lnTo>
                    <a:pt x="148" y="1175"/>
                  </a:lnTo>
                  <a:lnTo>
                    <a:pt x="214" y="1322"/>
                  </a:lnTo>
                  <a:lnTo>
                    <a:pt x="308" y="1442"/>
                  </a:lnTo>
                  <a:lnTo>
                    <a:pt x="415" y="1562"/>
                  </a:lnTo>
                  <a:lnTo>
                    <a:pt x="521" y="1655"/>
                  </a:lnTo>
                  <a:lnTo>
                    <a:pt x="641" y="1749"/>
                  </a:lnTo>
                  <a:lnTo>
                    <a:pt x="775" y="1829"/>
                  </a:lnTo>
                  <a:lnTo>
                    <a:pt x="922" y="1895"/>
                  </a:lnTo>
                  <a:lnTo>
                    <a:pt x="1068" y="1949"/>
                  </a:lnTo>
                  <a:lnTo>
                    <a:pt x="1215" y="1989"/>
                  </a:lnTo>
                  <a:lnTo>
                    <a:pt x="1375" y="2029"/>
                  </a:lnTo>
                  <a:lnTo>
                    <a:pt x="1535" y="2042"/>
                  </a:lnTo>
                  <a:lnTo>
                    <a:pt x="1856" y="2042"/>
                  </a:lnTo>
                  <a:lnTo>
                    <a:pt x="2016" y="2029"/>
                  </a:lnTo>
                  <a:lnTo>
                    <a:pt x="2162" y="2002"/>
                  </a:lnTo>
                  <a:lnTo>
                    <a:pt x="2309" y="1962"/>
                  </a:lnTo>
                  <a:lnTo>
                    <a:pt x="2456" y="1922"/>
                  </a:lnTo>
                  <a:lnTo>
                    <a:pt x="2603" y="1869"/>
                  </a:lnTo>
                  <a:lnTo>
                    <a:pt x="2749" y="1802"/>
                  </a:lnTo>
                  <a:lnTo>
                    <a:pt x="2883" y="1722"/>
                  </a:lnTo>
                  <a:lnTo>
                    <a:pt x="3016" y="1629"/>
                  </a:lnTo>
                  <a:lnTo>
                    <a:pt x="3136" y="1535"/>
                  </a:lnTo>
                  <a:lnTo>
                    <a:pt x="3243" y="1429"/>
                  </a:lnTo>
                  <a:lnTo>
                    <a:pt x="3350" y="1308"/>
                  </a:lnTo>
                  <a:lnTo>
                    <a:pt x="3457" y="1188"/>
                  </a:lnTo>
                  <a:lnTo>
                    <a:pt x="3537" y="1042"/>
                  </a:lnTo>
                  <a:lnTo>
                    <a:pt x="3617" y="895"/>
                  </a:lnTo>
                  <a:lnTo>
                    <a:pt x="3683" y="735"/>
                  </a:lnTo>
                  <a:lnTo>
                    <a:pt x="3216" y="695"/>
                  </a:lnTo>
                  <a:lnTo>
                    <a:pt x="2749" y="628"/>
                  </a:lnTo>
                  <a:lnTo>
                    <a:pt x="2296" y="561"/>
                  </a:lnTo>
                  <a:lnTo>
                    <a:pt x="1842" y="468"/>
                  </a:lnTo>
                  <a:lnTo>
                    <a:pt x="1402" y="374"/>
                  </a:lnTo>
                  <a:lnTo>
                    <a:pt x="948" y="268"/>
                  </a:lnTo>
                  <a:lnTo>
                    <a:pt x="508" y="13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6429813" y="2592242"/>
              <a:ext cx="30147" cy="40960"/>
            </a:xfrm>
            <a:custGeom>
              <a:avLst/>
              <a:gdLst/>
              <a:ahLst/>
              <a:cxnLst/>
              <a:rect l="l" t="t" r="r" b="b"/>
              <a:pathLst>
                <a:path w="1709" h="2322" extrusionOk="0">
                  <a:moveTo>
                    <a:pt x="1508" y="0"/>
                  </a:moveTo>
                  <a:lnTo>
                    <a:pt x="1428" y="107"/>
                  </a:lnTo>
                  <a:lnTo>
                    <a:pt x="1335" y="214"/>
                  </a:lnTo>
                  <a:lnTo>
                    <a:pt x="1228" y="307"/>
                  </a:lnTo>
                  <a:lnTo>
                    <a:pt x="1121" y="400"/>
                  </a:lnTo>
                  <a:lnTo>
                    <a:pt x="895" y="547"/>
                  </a:lnTo>
                  <a:lnTo>
                    <a:pt x="654" y="694"/>
                  </a:lnTo>
                  <a:lnTo>
                    <a:pt x="401" y="854"/>
                  </a:lnTo>
                  <a:lnTo>
                    <a:pt x="294" y="921"/>
                  </a:lnTo>
                  <a:lnTo>
                    <a:pt x="201" y="1001"/>
                  </a:lnTo>
                  <a:lnTo>
                    <a:pt x="121" y="1094"/>
                  </a:lnTo>
                  <a:lnTo>
                    <a:pt x="54" y="1174"/>
                  </a:lnTo>
                  <a:lnTo>
                    <a:pt x="14" y="1268"/>
                  </a:lnTo>
                  <a:lnTo>
                    <a:pt x="1" y="1374"/>
                  </a:lnTo>
                  <a:lnTo>
                    <a:pt x="14" y="1481"/>
                  </a:lnTo>
                  <a:lnTo>
                    <a:pt x="54" y="1588"/>
                  </a:lnTo>
                  <a:lnTo>
                    <a:pt x="134" y="1695"/>
                  </a:lnTo>
                  <a:lnTo>
                    <a:pt x="241" y="1801"/>
                  </a:lnTo>
                  <a:lnTo>
                    <a:pt x="374" y="1921"/>
                  </a:lnTo>
                  <a:lnTo>
                    <a:pt x="548" y="2055"/>
                  </a:lnTo>
                  <a:lnTo>
                    <a:pt x="748" y="2188"/>
                  </a:lnTo>
                  <a:lnTo>
                    <a:pt x="1001" y="2322"/>
                  </a:lnTo>
                  <a:lnTo>
                    <a:pt x="1121" y="2108"/>
                  </a:lnTo>
                  <a:lnTo>
                    <a:pt x="868" y="1962"/>
                  </a:lnTo>
                  <a:lnTo>
                    <a:pt x="681" y="1841"/>
                  </a:lnTo>
                  <a:lnTo>
                    <a:pt x="521" y="1735"/>
                  </a:lnTo>
                  <a:lnTo>
                    <a:pt x="414" y="1628"/>
                  </a:lnTo>
                  <a:lnTo>
                    <a:pt x="334" y="1548"/>
                  </a:lnTo>
                  <a:lnTo>
                    <a:pt x="281" y="1481"/>
                  </a:lnTo>
                  <a:lnTo>
                    <a:pt x="254" y="1428"/>
                  </a:lnTo>
                  <a:lnTo>
                    <a:pt x="254" y="1374"/>
                  </a:lnTo>
                  <a:lnTo>
                    <a:pt x="254" y="1321"/>
                  </a:lnTo>
                  <a:lnTo>
                    <a:pt x="294" y="1268"/>
                  </a:lnTo>
                  <a:lnTo>
                    <a:pt x="348" y="1201"/>
                  </a:lnTo>
                  <a:lnTo>
                    <a:pt x="414" y="1148"/>
                  </a:lnTo>
                  <a:lnTo>
                    <a:pt x="588" y="1028"/>
                  </a:lnTo>
                  <a:lnTo>
                    <a:pt x="788" y="907"/>
                  </a:lnTo>
                  <a:lnTo>
                    <a:pt x="1028" y="761"/>
                  </a:lnTo>
                  <a:lnTo>
                    <a:pt x="1281" y="587"/>
                  </a:lnTo>
                  <a:lnTo>
                    <a:pt x="1402" y="481"/>
                  </a:lnTo>
                  <a:lnTo>
                    <a:pt x="1522" y="374"/>
                  </a:lnTo>
                  <a:lnTo>
                    <a:pt x="1615" y="267"/>
                  </a:lnTo>
                  <a:lnTo>
                    <a:pt x="1708" y="134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6427926" y="2568939"/>
              <a:ext cx="15329" cy="19316"/>
            </a:xfrm>
            <a:custGeom>
              <a:avLst/>
              <a:gdLst/>
              <a:ahLst/>
              <a:cxnLst/>
              <a:rect l="l" t="t" r="r" b="b"/>
              <a:pathLst>
                <a:path w="869" h="1095" extrusionOk="0">
                  <a:moveTo>
                    <a:pt x="521" y="0"/>
                  </a:moveTo>
                  <a:lnTo>
                    <a:pt x="441" y="14"/>
                  </a:lnTo>
                  <a:lnTo>
                    <a:pt x="361" y="54"/>
                  </a:lnTo>
                  <a:lnTo>
                    <a:pt x="281" y="120"/>
                  </a:lnTo>
                  <a:lnTo>
                    <a:pt x="201" y="187"/>
                  </a:lnTo>
                  <a:lnTo>
                    <a:pt x="134" y="281"/>
                  </a:lnTo>
                  <a:lnTo>
                    <a:pt x="81" y="374"/>
                  </a:lnTo>
                  <a:lnTo>
                    <a:pt x="41" y="481"/>
                  </a:lnTo>
                  <a:lnTo>
                    <a:pt x="14" y="601"/>
                  </a:lnTo>
                  <a:lnTo>
                    <a:pt x="1" y="694"/>
                  </a:lnTo>
                  <a:lnTo>
                    <a:pt x="14" y="801"/>
                  </a:lnTo>
                  <a:lnTo>
                    <a:pt x="41" y="881"/>
                  </a:lnTo>
                  <a:lnTo>
                    <a:pt x="68" y="961"/>
                  </a:lnTo>
                  <a:lnTo>
                    <a:pt x="121" y="1028"/>
                  </a:lnTo>
                  <a:lnTo>
                    <a:pt x="188" y="1068"/>
                  </a:lnTo>
                  <a:lnTo>
                    <a:pt x="268" y="1094"/>
                  </a:lnTo>
                  <a:lnTo>
                    <a:pt x="348" y="1094"/>
                  </a:lnTo>
                  <a:lnTo>
                    <a:pt x="428" y="1068"/>
                  </a:lnTo>
                  <a:lnTo>
                    <a:pt x="508" y="1028"/>
                  </a:lnTo>
                  <a:lnTo>
                    <a:pt x="588" y="974"/>
                  </a:lnTo>
                  <a:lnTo>
                    <a:pt x="668" y="894"/>
                  </a:lnTo>
                  <a:lnTo>
                    <a:pt x="735" y="814"/>
                  </a:lnTo>
                  <a:lnTo>
                    <a:pt x="788" y="707"/>
                  </a:lnTo>
                  <a:lnTo>
                    <a:pt x="828" y="601"/>
                  </a:lnTo>
                  <a:lnTo>
                    <a:pt x="855" y="494"/>
                  </a:lnTo>
                  <a:lnTo>
                    <a:pt x="868" y="387"/>
                  </a:lnTo>
                  <a:lnTo>
                    <a:pt x="855" y="294"/>
                  </a:lnTo>
                  <a:lnTo>
                    <a:pt x="841" y="200"/>
                  </a:lnTo>
                  <a:lnTo>
                    <a:pt x="801" y="120"/>
                  </a:lnTo>
                  <a:lnTo>
                    <a:pt x="748" y="67"/>
                  </a:lnTo>
                  <a:lnTo>
                    <a:pt x="681" y="27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6495011" y="2582116"/>
              <a:ext cx="15082" cy="19316"/>
            </a:xfrm>
            <a:custGeom>
              <a:avLst/>
              <a:gdLst/>
              <a:ahLst/>
              <a:cxnLst/>
              <a:rect l="l" t="t" r="r" b="b"/>
              <a:pathLst>
                <a:path w="855" h="1095" extrusionOk="0">
                  <a:moveTo>
                    <a:pt x="521" y="1"/>
                  </a:moveTo>
                  <a:lnTo>
                    <a:pt x="441" y="27"/>
                  </a:lnTo>
                  <a:lnTo>
                    <a:pt x="347" y="67"/>
                  </a:lnTo>
                  <a:lnTo>
                    <a:pt x="267" y="121"/>
                  </a:lnTo>
                  <a:lnTo>
                    <a:pt x="200" y="201"/>
                  </a:lnTo>
                  <a:lnTo>
                    <a:pt x="134" y="281"/>
                  </a:lnTo>
                  <a:lnTo>
                    <a:pt x="80" y="387"/>
                  </a:lnTo>
                  <a:lnTo>
                    <a:pt x="40" y="494"/>
                  </a:lnTo>
                  <a:lnTo>
                    <a:pt x="14" y="601"/>
                  </a:lnTo>
                  <a:lnTo>
                    <a:pt x="0" y="708"/>
                  </a:lnTo>
                  <a:lnTo>
                    <a:pt x="14" y="801"/>
                  </a:lnTo>
                  <a:lnTo>
                    <a:pt x="27" y="894"/>
                  </a:lnTo>
                  <a:lnTo>
                    <a:pt x="67" y="974"/>
                  </a:lnTo>
                  <a:lnTo>
                    <a:pt x="120" y="1028"/>
                  </a:lnTo>
                  <a:lnTo>
                    <a:pt x="187" y="1068"/>
                  </a:lnTo>
                  <a:lnTo>
                    <a:pt x="267" y="1095"/>
                  </a:lnTo>
                  <a:lnTo>
                    <a:pt x="347" y="1095"/>
                  </a:lnTo>
                  <a:lnTo>
                    <a:pt x="427" y="1081"/>
                  </a:lnTo>
                  <a:lnTo>
                    <a:pt x="507" y="1041"/>
                  </a:lnTo>
                  <a:lnTo>
                    <a:pt x="587" y="974"/>
                  </a:lnTo>
                  <a:lnTo>
                    <a:pt x="667" y="908"/>
                  </a:lnTo>
                  <a:lnTo>
                    <a:pt x="734" y="814"/>
                  </a:lnTo>
                  <a:lnTo>
                    <a:pt x="788" y="721"/>
                  </a:lnTo>
                  <a:lnTo>
                    <a:pt x="828" y="614"/>
                  </a:lnTo>
                  <a:lnTo>
                    <a:pt x="854" y="494"/>
                  </a:lnTo>
                  <a:lnTo>
                    <a:pt x="854" y="401"/>
                  </a:lnTo>
                  <a:lnTo>
                    <a:pt x="854" y="294"/>
                  </a:lnTo>
                  <a:lnTo>
                    <a:pt x="828" y="214"/>
                  </a:lnTo>
                  <a:lnTo>
                    <a:pt x="788" y="134"/>
                  </a:lnTo>
                  <a:lnTo>
                    <a:pt x="748" y="67"/>
                  </a:lnTo>
                  <a:lnTo>
                    <a:pt x="681" y="27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6429337" y="2549870"/>
              <a:ext cx="25913" cy="12965"/>
            </a:xfrm>
            <a:custGeom>
              <a:avLst/>
              <a:gdLst/>
              <a:ahLst/>
              <a:cxnLst/>
              <a:rect l="l" t="t" r="r" b="b"/>
              <a:pathLst>
                <a:path w="1469" h="735" extrusionOk="0">
                  <a:moveTo>
                    <a:pt x="388" y="1"/>
                  </a:moveTo>
                  <a:lnTo>
                    <a:pt x="281" y="14"/>
                  </a:lnTo>
                  <a:lnTo>
                    <a:pt x="188" y="27"/>
                  </a:lnTo>
                  <a:lnTo>
                    <a:pt x="94" y="54"/>
                  </a:lnTo>
                  <a:lnTo>
                    <a:pt x="1" y="94"/>
                  </a:lnTo>
                  <a:lnTo>
                    <a:pt x="94" y="321"/>
                  </a:lnTo>
                  <a:lnTo>
                    <a:pt x="174" y="294"/>
                  </a:lnTo>
                  <a:lnTo>
                    <a:pt x="241" y="267"/>
                  </a:lnTo>
                  <a:lnTo>
                    <a:pt x="401" y="254"/>
                  </a:lnTo>
                  <a:lnTo>
                    <a:pt x="561" y="267"/>
                  </a:lnTo>
                  <a:lnTo>
                    <a:pt x="721" y="308"/>
                  </a:lnTo>
                  <a:lnTo>
                    <a:pt x="882" y="374"/>
                  </a:lnTo>
                  <a:lnTo>
                    <a:pt x="1028" y="468"/>
                  </a:lnTo>
                  <a:lnTo>
                    <a:pt x="1162" y="588"/>
                  </a:lnTo>
                  <a:lnTo>
                    <a:pt x="1268" y="734"/>
                  </a:lnTo>
                  <a:lnTo>
                    <a:pt x="1469" y="588"/>
                  </a:lnTo>
                  <a:lnTo>
                    <a:pt x="1402" y="494"/>
                  </a:lnTo>
                  <a:lnTo>
                    <a:pt x="1335" y="414"/>
                  </a:lnTo>
                  <a:lnTo>
                    <a:pt x="1255" y="334"/>
                  </a:lnTo>
                  <a:lnTo>
                    <a:pt x="1175" y="267"/>
                  </a:lnTo>
                  <a:lnTo>
                    <a:pt x="1082" y="214"/>
                  </a:lnTo>
                  <a:lnTo>
                    <a:pt x="988" y="161"/>
                  </a:lnTo>
                  <a:lnTo>
                    <a:pt x="895" y="107"/>
                  </a:lnTo>
                  <a:lnTo>
                    <a:pt x="788" y="67"/>
                  </a:lnTo>
                  <a:lnTo>
                    <a:pt x="695" y="41"/>
                  </a:lnTo>
                  <a:lnTo>
                    <a:pt x="588" y="27"/>
                  </a:lnTo>
                  <a:lnTo>
                    <a:pt x="495" y="14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372C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6499244" y="2563048"/>
              <a:ext cx="26619" cy="11325"/>
            </a:xfrm>
            <a:custGeom>
              <a:avLst/>
              <a:gdLst/>
              <a:ahLst/>
              <a:cxnLst/>
              <a:rect l="l" t="t" r="r" b="b"/>
              <a:pathLst>
                <a:path w="1509" h="642" extrusionOk="0">
                  <a:moveTo>
                    <a:pt x="481" y="1"/>
                  </a:moveTo>
                  <a:lnTo>
                    <a:pt x="321" y="14"/>
                  </a:lnTo>
                  <a:lnTo>
                    <a:pt x="161" y="54"/>
                  </a:lnTo>
                  <a:lnTo>
                    <a:pt x="1" y="108"/>
                  </a:lnTo>
                  <a:lnTo>
                    <a:pt x="94" y="334"/>
                  </a:lnTo>
                  <a:lnTo>
                    <a:pt x="227" y="294"/>
                  </a:lnTo>
                  <a:lnTo>
                    <a:pt x="347" y="268"/>
                  </a:lnTo>
                  <a:lnTo>
                    <a:pt x="481" y="254"/>
                  </a:lnTo>
                  <a:lnTo>
                    <a:pt x="614" y="254"/>
                  </a:lnTo>
                  <a:lnTo>
                    <a:pt x="734" y="268"/>
                  </a:lnTo>
                  <a:lnTo>
                    <a:pt x="854" y="308"/>
                  </a:lnTo>
                  <a:lnTo>
                    <a:pt x="961" y="348"/>
                  </a:lnTo>
                  <a:lnTo>
                    <a:pt x="1068" y="401"/>
                  </a:lnTo>
                  <a:lnTo>
                    <a:pt x="1135" y="454"/>
                  </a:lnTo>
                  <a:lnTo>
                    <a:pt x="1201" y="508"/>
                  </a:lnTo>
                  <a:lnTo>
                    <a:pt x="1255" y="575"/>
                  </a:lnTo>
                  <a:lnTo>
                    <a:pt x="1308" y="641"/>
                  </a:lnTo>
                  <a:lnTo>
                    <a:pt x="1508" y="508"/>
                  </a:lnTo>
                  <a:lnTo>
                    <a:pt x="1441" y="428"/>
                  </a:lnTo>
                  <a:lnTo>
                    <a:pt x="1375" y="334"/>
                  </a:lnTo>
                  <a:lnTo>
                    <a:pt x="1295" y="268"/>
                  </a:lnTo>
                  <a:lnTo>
                    <a:pt x="1215" y="201"/>
                  </a:lnTo>
                  <a:lnTo>
                    <a:pt x="1081" y="121"/>
                  </a:lnTo>
                  <a:lnTo>
                    <a:pt x="934" y="68"/>
                  </a:lnTo>
                  <a:lnTo>
                    <a:pt x="788" y="27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372C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594571" y="2609652"/>
              <a:ext cx="24961" cy="30147"/>
            </a:xfrm>
            <a:custGeom>
              <a:avLst/>
              <a:gdLst/>
              <a:ahLst/>
              <a:cxnLst/>
              <a:rect l="l" t="t" r="r" b="b"/>
              <a:pathLst>
                <a:path w="1415" h="1709" extrusionOk="0">
                  <a:moveTo>
                    <a:pt x="747" y="1"/>
                  </a:moveTo>
                  <a:lnTo>
                    <a:pt x="654" y="14"/>
                  </a:lnTo>
                  <a:lnTo>
                    <a:pt x="574" y="27"/>
                  </a:lnTo>
                  <a:lnTo>
                    <a:pt x="494" y="41"/>
                  </a:lnTo>
                  <a:lnTo>
                    <a:pt x="427" y="81"/>
                  </a:lnTo>
                  <a:lnTo>
                    <a:pt x="360" y="121"/>
                  </a:lnTo>
                  <a:lnTo>
                    <a:pt x="294" y="174"/>
                  </a:lnTo>
                  <a:lnTo>
                    <a:pt x="240" y="227"/>
                  </a:lnTo>
                  <a:lnTo>
                    <a:pt x="187" y="281"/>
                  </a:lnTo>
                  <a:lnTo>
                    <a:pt x="107" y="414"/>
                  </a:lnTo>
                  <a:lnTo>
                    <a:pt x="40" y="574"/>
                  </a:lnTo>
                  <a:lnTo>
                    <a:pt x="13" y="734"/>
                  </a:lnTo>
                  <a:lnTo>
                    <a:pt x="0" y="894"/>
                  </a:lnTo>
                  <a:lnTo>
                    <a:pt x="13" y="1068"/>
                  </a:lnTo>
                  <a:lnTo>
                    <a:pt x="40" y="1228"/>
                  </a:lnTo>
                  <a:lnTo>
                    <a:pt x="107" y="1361"/>
                  </a:lnTo>
                  <a:lnTo>
                    <a:pt x="187" y="1481"/>
                  </a:lnTo>
                  <a:lnTo>
                    <a:pt x="280" y="1575"/>
                  </a:lnTo>
                  <a:lnTo>
                    <a:pt x="387" y="1642"/>
                  </a:lnTo>
                  <a:lnTo>
                    <a:pt x="520" y="1695"/>
                  </a:lnTo>
                  <a:lnTo>
                    <a:pt x="654" y="1708"/>
                  </a:lnTo>
                  <a:lnTo>
                    <a:pt x="787" y="1695"/>
                  </a:lnTo>
                  <a:lnTo>
                    <a:pt x="934" y="1655"/>
                  </a:lnTo>
                  <a:lnTo>
                    <a:pt x="854" y="1428"/>
                  </a:lnTo>
                  <a:lnTo>
                    <a:pt x="774" y="1441"/>
                  </a:lnTo>
                  <a:lnTo>
                    <a:pt x="707" y="1455"/>
                  </a:lnTo>
                  <a:lnTo>
                    <a:pt x="640" y="1455"/>
                  </a:lnTo>
                  <a:lnTo>
                    <a:pt x="587" y="1441"/>
                  </a:lnTo>
                  <a:lnTo>
                    <a:pt x="534" y="1428"/>
                  </a:lnTo>
                  <a:lnTo>
                    <a:pt x="480" y="1401"/>
                  </a:lnTo>
                  <a:lnTo>
                    <a:pt x="440" y="1375"/>
                  </a:lnTo>
                  <a:lnTo>
                    <a:pt x="400" y="1335"/>
                  </a:lnTo>
                  <a:lnTo>
                    <a:pt x="334" y="1241"/>
                  </a:lnTo>
                  <a:lnTo>
                    <a:pt x="280" y="1135"/>
                  </a:lnTo>
                  <a:lnTo>
                    <a:pt x="254" y="1015"/>
                  </a:lnTo>
                  <a:lnTo>
                    <a:pt x="240" y="894"/>
                  </a:lnTo>
                  <a:lnTo>
                    <a:pt x="254" y="774"/>
                  </a:lnTo>
                  <a:lnTo>
                    <a:pt x="280" y="668"/>
                  </a:lnTo>
                  <a:lnTo>
                    <a:pt x="307" y="561"/>
                  </a:lnTo>
                  <a:lnTo>
                    <a:pt x="360" y="454"/>
                  </a:lnTo>
                  <a:lnTo>
                    <a:pt x="440" y="374"/>
                  </a:lnTo>
                  <a:lnTo>
                    <a:pt x="520" y="307"/>
                  </a:lnTo>
                  <a:lnTo>
                    <a:pt x="627" y="267"/>
                  </a:lnTo>
                  <a:lnTo>
                    <a:pt x="747" y="254"/>
                  </a:lnTo>
                  <a:lnTo>
                    <a:pt x="827" y="254"/>
                  </a:lnTo>
                  <a:lnTo>
                    <a:pt x="894" y="267"/>
                  </a:lnTo>
                  <a:lnTo>
                    <a:pt x="961" y="281"/>
                  </a:lnTo>
                  <a:lnTo>
                    <a:pt x="1014" y="307"/>
                  </a:lnTo>
                  <a:lnTo>
                    <a:pt x="1121" y="387"/>
                  </a:lnTo>
                  <a:lnTo>
                    <a:pt x="1228" y="494"/>
                  </a:lnTo>
                  <a:lnTo>
                    <a:pt x="1414" y="321"/>
                  </a:lnTo>
                  <a:lnTo>
                    <a:pt x="1281" y="187"/>
                  </a:lnTo>
                  <a:lnTo>
                    <a:pt x="1201" y="134"/>
                  </a:lnTo>
                  <a:lnTo>
                    <a:pt x="1121" y="94"/>
                  </a:lnTo>
                  <a:lnTo>
                    <a:pt x="1041" y="54"/>
                  </a:lnTo>
                  <a:lnTo>
                    <a:pt x="961" y="27"/>
                  </a:lnTo>
                  <a:lnTo>
                    <a:pt x="854" y="14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D492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6593389" y="2628016"/>
              <a:ext cx="24961" cy="24961"/>
            </a:xfrm>
            <a:custGeom>
              <a:avLst/>
              <a:gdLst/>
              <a:ahLst/>
              <a:cxnLst/>
              <a:rect l="l" t="t" r="r" b="b"/>
              <a:pathLst>
                <a:path w="1415" h="1415" extrusionOk="0">
                  <a:moveTo>
                    <a:pt x="841" y="0"/>
                  </a:moveTo>
                  <a:lnTo>
                    <a:pt x="841" y="240"/>
                  </a:lnTo>
                  <a:lnTo>
                    <a:pt x="934" y="254"/>
                  </a:lnTo>
                  <a:lnTo>
                    <a:pt x="1014" y="280"/>
                  </a:lnTo>
                  <a:lnTo>
                    <a:pt x="1068" y="307"/>
                  </a:lnTo>
                  <a:lnTo>
                    <a:pt x="1108" y="347"/>
                  </a:lnTo>
                  <a:lnTo>
                    <a:pt x="1134" y="400"/>
                  </a:lnTo>
                  <a:lnTo>
                    <a:pt x="1161" y="440"/>
                  </a:lnTo>
                  <a:lnTo>
                    <a:pt x="1161" y="547"/>
                  </a:lnTo>
                  <a:lnTo>
                    <a:pt x="1161" y="667"/>
                  </a:lnTo>
                  <a:lnTo>
                    <a:pt x="1121" y="774"/>
                  </a:lnTo>
                  <a:lnTo>
                    <a:pt x="1081" y="881"/>
                  </a:lnTo>
                  <a:lnTo>
                    <a:pt x="1014" y="974"/>
                  </a:lnTo>
                  <a:lnTo>
                    <a:pt x="934" y="1054"/>
                  </a:lnTo>
                  <a:lnTo>
                    <a:pt x="828" y="1108"/>
                  </a:lnTo>
                  <a:lnTo>
                    <a:pt x="707" y="1148"/>
                  </a:lnTo>
                  <a:lnTo>
                    <a:pt x="574" y="1161"/>
                  </a:lnTo>
                  <a:lnTo>
                    <a:pt x="454" y="1161"/>
                  </a:lnTo>
                  <a:lnTo>
                    <a:pt x="334" y="1134"/>
                  </a:lnTo>
                  <a:lnTo>
                    <a:pt x="80" y="1054"/>
                  </a:lnTo>
                  <a:lnTo>
                    <a:pt x="0" y="1294"/>
                  </a:lnTo>
                  <a:lnTo>
                    <a:pt x="134" y="1334"/>
                  </a:lnTo>
                  <a:lnTo>
                    <a:pt x="281" y="1374"/>
                  </a:lnTo>
                  <a:lnTo>
                    <a:pt x="427" y="1401"/>
                  </a:lnTo>
                  <a:lnTo>
                    <a:pt x="574" y="1414"/>
                  </a:lnTo>
                  <a:lnTo>
                    <a:pt x="681" y="1414"/>
                  </a:lnTo>
                  <a:lnTo>
                    <a:pt x="761" y="1388"/>
                  </a:lnTo>
                  <a:lnTo>
                    <a:pt x="854" y="1374"/>
                  </a:lnTo>
                  <a:lnTo>
                    <a:pt x="934" y="1334"/>
                  </a:lnTo>
                  <a:lnTo>
                    <a:pt x="1001" y="1294"/>
                  </a:lnTo>
                  <a:lnTo>
                    <a:pt x="1068" y="1254"/>
                  </a:lnTo>
                  <a:lnTo>
                    <a:pt x="1134" y="1201"/>
                  </a:lnTo>
                  <a:lnTo>
                    <a:pt x="1188" y="1148"/>
                  </a:lnTo>
                  <a:lnTo>
                    <a:pt x="1295" y="1014"/>
                  </a:lnTo>
                  <a:lnTo>
                    <a:pt x="1361" y="867"/>
                  </a:lnTo>
                  <a:lnTo>
                    <a:pt x="1401" y="707"/>
                  </a:lnTo>
                  <a:lnTo>
                    <a:pt x="1415" y="547"/>
                  </a:lnTo>
                  <a:lnTo>
                    <a:pt x="1401" y="427"/>
                  </a:lnTo>
                  <a:lnTo>
                    <a:pt x="1375" y="320"/>
                  </a:lnTo>
                  <a:lnTo>
                    <a:pt x="1321" y="227"/>
                  </a:lnTo>
                  <a:lnTo>
                    <a:pt x="1254" y="147"/>
                  </a:lnTo>
                  <a:lnTo>
                    <a:pt x="1174" y="80"/>
                  </a:lnTo>
                  <a:lnTo>
                    <a:pt x="1081" y="40"/>
                  </a:lnTo>
                  <a:lnTo>
                    <a:pt x="974" y="14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D492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14" name="Google Shape;814;p26"/>
          <p:cNvGrpSpPr/>
          <p:nvPr/>
        </p:nvGrpSpPr>
        <p:grpSpPr>
          <a:xfrm>
            <a:off x="7430894" y="1539663"/>
            <a:ext cx="1922540" cy="2905822"/>
            <a:chOff x="5573166" y="1154747"/>
            <a:chExt cx="1441904" cy="2179366"/>
          </a:xfrm>
        </p:grpSpPr>
        <p:sp>
          <p:nvSpPr>
            <p:cNvPr id="815" name="Google Shape;815;p26"/>
            <p:cNvSpPr txBox="1"/>
            <p:nvPr/>
          </p:nvSpPr>
          <p:spPr>
            <a:xfrm>
              <a:off x="5573166" y="1154747"/>
              <a:ext cx="144190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4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Reliable</a:t>
              </a:r>
              <a:br>
                <a:rPr lang="en-US" sz="24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</a:br>
              <a:r>
                <a:rPr lang="en-US" sz="2400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Arrival time</a:t>
              </a:r>
              <a:endParaRPr sz="24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7" name="Google Shape;817;p26"/>
            <p:cNvSpPr txBox="1"/>
            <p:nvPr/>
          </p:nvSpPr>
          <p:spPr>
            <a:xfrm>
              <a:off x="5832412" y="3002313"/>
              <a:ext cx="117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65%</a:t>
              </a:r>
              <a:endParaRPr sz="24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18" name="Google Shape;818;p26"/>
          <p:cNvGrpSpPr/>
          <p:nvPr/>
        </p:nvGrpSpPr>
        <p:grpSpPr>
          <a:xfrm>
            <a:off x="589389" y="1508516"/>
            <a:ext cx="2243787" cy="2936968"/>
            <a:chOff x="442042" y="1131387"/>
            <a:chExt cx="1682841" cy="2202726"/>
          </a:xfrm>
        </p:grpSpPr>
        <p:sp>
          <p:nvSpPr>
            <p:cNvPr id="819" name="Google Shape;819;p26"/>
            <p:cNvSpPr txBox="1"/>
            <p:nvPr/>
          </p:nvSpPr>
          <p:spPr>
            <a:xfrm>
              <a:off x="442042" y="1131387"/>
              <a:ext cx="1682841" cy="628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400" i="0" dirty="0">
                  <a:solidFill>
                    <a:schemeClr val="bg1"/>
                  </a:solidFill>
                  <a:effectLst/>
                  <a:latin typeface="Fira Sans Extra Condensed" panose="020B0503050000020004" pitchFamily="34" charset="0"/>
                </a:rPr>
                <a:t>Destination Selection </a:t>
              </a:r>
              <a:r>
                <a:rPr lang="en-US" sz="2400" b="1" i="0" dirty="0">
                  <a:solidFill>
                    <a:schemeClr val="bg1"/>
                  </a:solidFill>
                  <a:effectLst/>
                  <a:latin typeface="Fira Sans Extra Condensed" panose="020B0503050000020004" pitchFamily="34" charset="0"/>
                </a:rPr>
                <a:t>Ease</a:t>
              </a:r>
            </a:p>
            <a:p>
              <a:endParaRPr sz="2400" b="1" dirty="0">
                <a:solidFill>
                  <a:schemeClr val="bg1"/>
                </a:solidFill>
                <a:latin typeface="Fira Sans Extra Condensed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1" name="Google Shape;821;p26"/>
            <p:cNvSpPr txBox="1"/>
            <p:nvPr/>
          </p:nvSpPr>
          <p:spPr>
            <a:xfrm>
              <a:off x="722411" y="3002313"/>
              <a:ext cx="117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65%</a:t>
              </a:r>
              <a:endParaRPr sz="24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22" name="Google Shape;822;p26"/>
          <p:cNvGrpSpPr/>
          <p:nvPr/>
        </p:nvGrpSpPr>
        <p:grpSpPr>
          <a:xfrm>
            <a:off x="2910266" y="1619695"/>
            <a:ext cx="1922774" cy="2825790"/>
            <a:chOff x="2182701" y="1214771"/>
            <a:chExt cx="1442081" cy="2119342"/>
          </a:xfrm>
        </p:grpSpPr>
        <p:sp>
          <p:nvSpPr>
            <p:cNvPr id="823" name="Google Shape;823;p26"/>
            <p:cNvSpPr txBox="1"/>
            <p:nvPr/>
          </p:nvSpPr>
          <p:spPr>
            <a:xfrm>
              <a:off x="2182701" y="1214771"/>
              <a:ext cx="1442081" cy="454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/>
              <a:r>
                <a:rPr lang="en-US" sz="2400" i="0" dirty="0">
                  <a:solidFill>
                    <a:schemeClr val="bg1"/>
                  </a:solidFill>
                  <a:effectLst/>
                  <a:latin typeface="Fira Sans Extra Condensed" panose="020B0503050000020004" pitchFamily="34" charset="0"/>
                </a:rPr>
                <a:t>Route</a:t>
              </a:r>
              <a:r>
                <a:rPr lang="en-US" sz="2400" b="1" i="0" dirty="0">
                  <a:solidFill>
                    <a:schemeClr val="bg1"/>
                  </a:solidFill>
                  <a:effectLst/>
                  <a:latin typeface="Fira Sans Extra Condensed" panose="020B0503050000020004" pitchFamily="34" charset="0"/>
                </a:rPr>
                <a:t> Optimization Accuracy</a:t>
              </a:r>
              <a:endParaRPr lang="en-US" sz="2400" dirty="0">
                <a:solidFill>
                  <a:schemeClr val="bg1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825" name="Google Shape;825;p26"/>
            <p:cNvSpPr txBox="1"/>
            <p:nvPr/>
          </p:nvSpPr>
          <p:spPr>
            <a:xfrm>
              <a:off x="2425745" y="3002313"/>
              <a:ext cx="117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70%</a:t>
              </a:r>
              <a:endParaRPr sz="24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26" name="Google Shape;826;p26"/>
          <p:cNvGrpSpPr/>
          <p:nvPr/>
        </p:nvGrpSpPr>
        <p:grpSpPr>
          <a:xfrm>
            <a:off x="5160548" y="1534614"/>
            <a:ext cx="1910491" cy="2910871"/>
            <a:chOff x="3870410" y="1150960"/>
            <a:chExt cx="1432868" cy="2183153"/>
          </a:xfrm>
        </p:grpSpPr>
        <p:sp>
          <p:nvSpPr>
            <p:cNvPr id="827" name="Google Shape;827;p26"/>
            <p:cNvSpPr txBox="1"/>
            <p:nvPr/>
          </p:nvSpPr>
          <p:spPr>
            <a:xfrm>
              <a:off x="3870410" y="1150960"/>
              <a:ext cx="117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400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ETA</a:t>
              </a:r>
              <a:r>
                <a:rPr lang="en-US" sz="24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Accuracy</a:t>
              </a:r>
              <a:endParaRPr sz="2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9" name="Google Shape;829;p26"/>
            <p:cNvSpPr txBox="1"/>
            <p:nvPr/>
          </p:nvSpPr>
          <p:spPr>
            <a:xfrm>
              <a:off x="4129078" y="3002313"/>
              <a:ext cx="117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70%</a:t>
              </a:r>
              <a:endParaRPr sz="24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30" name="Google Shape;830;p26"/>
          <p:cNvGrpSpPr/>
          <p:nvPr/>
        </p:nvGrpSpPr>
        <p:grpSpPr>
          <a:xfrm>
            <a:off x="1071600" y="2571451"/>
            <a:ext cx="1348800" cy="1348800"/>
            <a:chOff x="803700" y="2250363"/>
            <a:chExt cx="1011600" cy="1011600"/>
          </a:xfrm>
        </p:grpSpPr>
        <p:sp>
          <p:nvSpPr>
            <p:cNvPr id="831" name="Google Shape;831;p26"/>
            <p:cNvSpPr/>
            <p:nvPr/>
          </p:nvSpPr>
          <p:spPr>
            <a:xfrm>
              <a:off x="803700" y="2250363"/>
              <a:ext cx="1011600" cy="1011600"/>
            </a:xfrm>
            <a:prstGeom prst="ellipse">
              <a:avLst/>
            </a:prstGeom>
            <a:solidFill>
              <a:srgbClr val="E85D2C">
                <a:alpha val="25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3700" y="2250363"/>
              <a:ext cx="1011600" cy="1011600"/>
            </a:xfrm>
            <a:prstGeom prst="pie">
              <a:avLst>
                <a:gd name="adj1" fmla="val 16194833"/>
                <a:gd name="adj2" fmla="val 60014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33" name="Google Shape;833;p26"/>
          <p:cNvGrpSpPr/>
          <p:nvPr/>
        </p:nvGrpSpPr>
        <p:grpSpPr>
          <a:xfrm>
            <a:off x="3342733" y="2571451"/>
            <a:ext cx="1348800" cy="1348800"/>
            <a:chOff x="2507050" y="2250363"/>
            <a:chExt cx="1011600" cy="1011600"/>
          </a:xfrm>
        </p:grpSpPr>
        <p:sp>
          <p:nvSpPr>
            <p:cNvPr id="834" name="Google Shape;834;p26"/>
            <p:cNvSpPr/>
            <p:nvPr/>
          </p:nvSpPr>
          <p:spPr>
            <a:xfrm>
              <a:off x="2507050" y="2250363"/>
              <a:ext cx="1011600" cy="1011600"/>
            </a:xfrm>
            <a:prstGeom prst="ellipse">
              <a:avLst/>
            </a:prstGeom>
            <a:solidFill>
              <a:srgbClr val="AB69B8">
                <a:alpha val="25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507050" y="2250363"/>
              <a:ext cx="1011600" cy="1011600"/>
            </a:xfrm>
            <a:prstGeom prst="pie">
              <a:avLst>
                <a:gd name="adj1" fmla="val 16194833"/>
                <a:gd name="adj2" fmla="val 703051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36" name="Google Shape;836;p26"/>
          <p:cNvGrpSpPr/>
          <p:nvPr/>
        </p:nvGrpSpPr>
        <p:grpSpPr>
          <a:xfrm>
            <a:off x="5613867" y="2571451"/>
            <a:ext cx="1348800" cy="1348800"/>
            <a:chOff x="4210400" y="2250363"/>
            <a:chExt cx="1011600" cy="1011600"/>
          </a:xfrm>
        </p:grpSpPr>
        <p:sp>
          <p:nvSpPr>
            <p:cNvPr id="837" name="Google Shape;837;p26"/>
            <p:cNvSpPr/>
            <p:nvPr/>
          </p:nvSpPr>
          <p:spPr>
            <a:xfrm>
              <a:off x="4210400" y="2250363"/>
              <a:ext cx="1011600" cy="1011600"/>
            </a:xfrm>
            <a:prstGeom prst="ellipse">
              <a:avLst/>
            </a:prstGeom>
            <a:solidFill>
              <a:srgbClr val="76C8E8">
                <a:alpha val="25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4210400" y="2250363"/>
              <a:ext cx="1011600" cy="1011600"/>
            </a:xfrm>
            <a:prstGeom prst="pie">
              <a:avLst>
                <a:gd name="adj1" fmla="val 16194833"/>
                <a:gd name="adj2" fmla="val 684199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39" name="Google Shape;839;p26"/>
          <p:cNvGrpSpPr/>
          <p:nvPr/>
        </p:nvGrpSpPr>
        <p:grpSpPr>
          <a:xfrm>
            <a:off x="7885000" y="2571451"/>
            <a:ext cx="1348800" cy="1348800"/>
            <a:chOff x="5913750" y="2250363"/>
            <a:chExt cx="1011600" cy="1011600"/>
          </a:xfrm>
        </p:grpSpPr>
        <p:sp>
          <p:nvSpPr>
            <p:cNvPr id="840" name="Google Shape;840;p26"/>
            <p:cNvSpPr/>
            <p:nvPr/>
          </p:nvSpPr>
          <p:spPr>
            <a:xfrm>
              <a:off x="5913750" y="2250363"/>
              <a:ext cx="1011600" cy="1011600"/>
            </a:xfrm>
            <a:prstGeom prst="ellipse">
              <a:avLst/>
            </a:prstGeom>
            <a:solidFill>
              <a:srgbClr val="85C265">
                <a:alpha val="25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913750" y="2250363"/>
              <a:ext cx="1011600" cy="1011600"/>
            </a:xfrm>
            <a:prstGeom prst="pie">
              <a:avLst>
                <a:gd name="adj1" fmla="val 16194833"/>
                <a:gd name="adj2" fmla="val 611839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cxnSp>
        <p:nvCxnSpPr>
          <p:cNvPr id="842" name="Google Shape;842;p26"/>
          <p:cNvCxnSpPr>
            <a:cxnSpLocks/>
            <a:stCxn id="821" idx="2"/>
          </p:cNvCxnSpPr>
          <p:nvPr/>
        </p:nvCxnSpPr>
        <p:spPr>
          <a:xfrm rot="-5400000" flipH="1">
            <a:off x="1294415" y="4897084"/>
            <a:ext cx="904000" cy="8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3" name="Google Shape;843;p26"/>
          <p:cNvCxnSpPr>
            <a:cxnSpLocks/>
            <a:stCxn id="825" idx="2"/>
          </p:cNvCxnSpPr>
          <p:nvPr/>
        </p:nvCxnSpPr>
        <p:spPr>
          <a:xfrm rot="-5400000" flipH="1">
            <a:off x="3565527" y="4897084"/>
            <a:ext cx="904000" cy="8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4" name="Google Shape;844;p26"/>
          <p:cNvCxnSpPr>
            <a:cxnSpLocks/>
            <a:stCxn id="829" idx="2"/>
          </p:cNvCxnSpPr>
          <p:nvPr/>
        </p:nvCxnSpPr>
        <p:spPr>
          <a:xfrm rot="-5400000" flipH="1">
            <a:off x="5836637" y="4897084"/>
            <a:ext cx="904000" cy="8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5" name="Google Shape;845;p26"/>
          <p:cNvCxnSpPr>
            <a:cxnSpLocks/>
            <a:stCxn id="817" idx="2"/>
          </p:cNvCxnSpPr>
          <p:nvPr/>
        </p:nvCxnSpPr>
        <p:spPr>
          <a:xfrm rot="-5400000" flipH="1">
            <a:off x="8107749" y="4897084"/>
            <a:ext cx="904000" cy="8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Google Shape;821;p26">
            <a:extLst>
              <a:ext uri="{FF2B5EF4-FFF2-40B4-BE49-F238E27FC236}">
                <a16:creationId xmlns:a16="http://schemas.microsoft.com/office/drawing/2014/main" id="{DC5873C3-6270-6237-0846-A63CD37C6115}"/>
              </a:ext>
            </a:extLst>
          </p:cNvPr>
          <p:cNvSpPr txBox="1"/>
          <p:nvPr/>
        </p:nvSpPr>
        <p:spPr>
          <a:xfrm>
            <a:off x="963200" y="5454825"/>
            <a:ext cx="1565599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sz="24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821;p26">
            <a:extLst>
              <a:ext uri="{FF2B5EF4-FFF2-40B4-BE49-F238E27FC236}">
                <a16:creationId xmlns:a16="http://schemas.microsoft.com/office/drawing/2014/main" id="{24657BA8-0595-F34F-E3D8-F38049409051}"/>
              </a:ext>
            </a:extLst>
          </p:cNvPr>
          <p:cNvSpPr txBox="1"/>
          <p:nvPr/>
        </p:nvSpPr>
        <p:spPr>
          <a:xfrm>
            <a:off x="3234324" y="5454825"/>
            <a:ext cx="1565599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85%</a:t>
            </a:r>
            <a:endParaRPr sz="24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Google Shape;821;p26">
            <a:extLst>
              <a:ext uri="{FF2B5EF4-FFF2-40B4-BE49-F238E27FC236}">
                <a16:creationId xmlns:a16="http://schemas.microsoft.com/office/drawing/2014/main" id="{52572D5E-6A0C-653B-DF46-C73A9C1F9269}"/>
              </a:ext>
            </a:extLst>
          </p:cNvPr>
          <p:cNvSpPr txBox="1"/>
          <p:nvPr/>
        </p:nvSpPr>
        <p:spPr>
          <a:xfrm>
            <a:off x="5562892" y="5454825"/>
            <a:ext cx="1565599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85%</a:t>
            </a:r>
            <a:endParaRPr sz="24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Google Shape;821;p26">
            <a:extLst>
              <a:ext uri="{FF2B5EF4-FFF2-40B4-BE49-F238E27FC236}">
                <a16:creationId xmlns:a16="http://schemas.microsoft.com/office/drawing/2014/main" id="{3E0AF542-0461-C4E2-189E-2962A81BCB9E}"/>
              </a:ext>
            </a:extLst>
          </p:cNvPr>
          <p:cNvSpPr txBox="1"/>
          <p:nvPr/>
        </p:nvSpPr>
        <p:spPr>
          <a:xfrm>
            <a:off x="7817377" y="5454825"/>
            <a:ext cx="1565599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sz="24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8" name="Google Shape;117;p17">
            <a:extLst>
              <a:ext uri="{FF2B5EF4-FFF2-40B4-BE49-F238E27FC236}">
                <a16:creationId xmlns:a16="http://schemas.microsoft.com/office/drawing/2014/main" id="{BC1D7AD9-710D-60DF-8844-BAA6AD283F10}"/>
              </a:ext>
            </a:extLst>
          </p:cNvPr>
          <p:cNvCxnSpPr>
            <a:cxnSpLocks/>
          </p:cNvCxnSpPr>
          <p:nvPr/>
        </p:nvCxnSpPr>
        <p:spPr>
          <a:xfrm>
            <a:off x="589389" y="1755814"/>
            <a:ext cx="8955827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er Journey Maps &amp;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89C1E"/>
      </a:accent1>
      <a:accent2>
        <a:srgbClr val="E85D2C"/>
      </a:accent2>
      <a:accent3>
        <a:srgbClr val="122861"/>
      </a:accent3>
      <a:accent4>
        <a:srgbClr val="85C265"/>
      </a:accent4>
      <a:accent5>
        <a:srgbClr val="AB69B8"/>
      </a:accent5>
      <a:accent6>
        <a:srgbClr val="76C8E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315</Words>
  <Application>Microsoft Office PowerPoint</Application>
  <PresentationFormat>Widescreen</PresentationFormat>
  <Paragraphs>100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Calibri Light</vt:lpstr>
      <vt:lpstr>Fira Sans Condensed</vt:lpstr>
      <vt:lpstr>Fira Sans Extra Condensed</vt:lpstr>
      <vt:lpstr>Fira Sans Extra Condensed Medium</vt:lpstr>
      <vt:lpstr>Fira Sans Extra Condensed SemiBold</vt:lpstr>
      <vt:lpstr>Lato Light</vt:lpstr>
      <vt:lpstr>Roboto</vt:lpstr>
      <vt:lpstr>Söhne</vt:lpstr>
      <vt:lpstr>Walbaum Display SemiBold</vt:lpstr>
      <vt:lpstr>Wingdings</vt:lpstr>
      <vt:lpstr>Office Theme</vt:lpstr>
      <vt:lpstr>1_Office Theme</vt:lpstr>
      <vt:lpstr>Customer Journey Maps &amp;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Value Metrics(CVMs)</vt:lpstr>
      <vt:lpstr>PowerPoint Presentation</vt:lpstr>
      <vt:lpstr>PowerPoint Presentation</vt:lpstr>
      <vt:lpstr>Tailor service to segment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Sameeksha Pulaparthi</dc:creator>
  <cp:lastModifiedBy>Bala Sameeksha</cp:lastModifiedBy>
  <cp:revision>110</cp:revision>
  <dcterms:created xsi:type="dcterms:W3CDTF">2024-02-19T03:44:39Z</dcterms:created>
  <dcterms:modified xsi:type="dcterms:W3CDTF">2024-02-19T19:16:05Z</dcterms:modified>
</cp:coreProperties>
</file>