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E544-54E0-3E9A-8526-C91BA0C2A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CB3CD-0733-5A21-1F85-6798D986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E578-42D2-8400-A4FB-84C4A6E0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D3B69-0A86-27D9-5B93-F4B5C7B4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C8914-4879-38D7-491A-4EE14D0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3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E14F-0D20-A151-39F1-AE18AB75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AAE03-1FE2-12CE-DF5B-B15E0369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6C9AF-667E-9127-4802-0414412E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53ED-1496-D90D-345F-0B322F86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658C-8B28-785E-FDCC-62E92270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CB2-F6B6-9F66-D363-6B5CAF76C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B9686-FEB5-E6A0-9250-025B5F4F3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E994-FA71-79D7-392F-F17DB141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C348-6FC5-06BD-4CF2-F5BF0BB0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2EC8-CD4F-4482-6ADC-0AD7F1C2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87CE-DD17-1D84-4106-A9C3D21D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8D7D-F2ED-5B51-28C9-A96F8899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26FF-EF0D-E102-7C45-D64303FC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B0E64-B383-A6A3-E772-3867C177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FC65-D0BE-5042-CF82-39501231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1FE2-4449-455B-934C-CB47DA01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99D0-61F2-ADA5-3FA5-4EF9C300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02ED-9D71-EBEF-0BB9-E64DE78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9580-9D3A-2123-499D-5BAC8613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A642-283F-062E-F7F9-D85F152E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ED56-18DC-A2E3-4CDF-D34F2FEF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6FAC-8E2E-002A-E0E5-6CB202ECB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DA59-3CF0-5009-BA17-C1D18C2B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8893-F3A7-3211-252E-64A901C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D32C-FBDA-48A5-84B3-6E262192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4EBA4-EAB5-1EF5-AB2B-E8E7875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7E13-B7CF-ED63-0A3D-BA6FC11D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1879-5CD9-0E14-9BD3-721115CA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30BA3-EE8B-B7EF-F6EA-CD6A7387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9EF2C-376D-606E-3113-999B052C7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80AE-6F4F-0787-8B24-494D400BE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61552-91E1-A925-6599-32DA6648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FFC2C-5706-DA32-CDED-1E5B8676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C2D9E-9395-F699-EF19-EE2F328B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B2D-88E3-44F8-703A-0CC1CBB5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DF573-B84F-AFFA-7FF8-9395A217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01464-E5B9-EF48-450D-4296B04E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866FB-A4E2-2317-E0A4-51D7AD67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924DD-8A77-0422-60ED-01F4ADBB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A1164-7DCD-6A68-1289-06C61C07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02D99-907F-171E-8288-F9711C9C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4D10-6C1A-7DAF-3734-B4B08101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CAB1-4FC4-872D-0177-B319CFEA9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19A3-3697-7B4B-7F39-30743CE55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CFF9D-4524-9862-6D99-4E9C057B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393CD-24D8-148A-AC17-AAC55B0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B441A-2D5E-7B0C-7A91-53CCEADF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D534-D21D-40C9-8C09-97BAEF6C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C836A-F57F-8BB4-4F6A-B6105E92D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1A73-B040-FF93-02B6-1B6DF156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03F8C-01A0-3EC4-8F9A-98915157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5F72-D4A7-CC0F-CD98-FA364790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E1BB4-8BEB-1C13-FE0E-D9EBA8FA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D2A54-5170-0279-BEC7-1E3093AD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23777-26CB-2675-CF68-AF405AB0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349F-6C0E-2274-6E1E-DA61AD02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2524-623B-470B-8100-C8EE30DD3F7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EDB7-16C7-AE61-B23F-B59FC667B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FD30-42D0-9F38-9728-86B820F7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EEDF-4128-486B-8B43-8ED9F53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8FEF52-4949-9130-6EFE-EC2110BC8BBE}"/>
              </a:ext>
            </a:extLst>
          </p:cNvPr>
          <p:cNvSpPr txBox="1"/>
          <p:nvPr/>
        </p:nvSpPr>
        <p:spPr>
          <a:xfrm>
            <a:off x="3047320" y="832136"/>
            <a:ext cx="6094638" cy="4639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Sql</a:t>
            </a:r>
            <a:r>
              <a:rPr lang="en-US" dirty="0"/>
              <a:t> developer to find Java Path. Please see below how to set environmental variables on Windows machine.</a:t>
            </a:r>
          </a:p>
          <a:p>
            <a:r>
              <a:rPr lang="en-US" dirty="0"/>
              <a:t> </a:t>
            </a:r>
          </a:p>
          <a:p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How to set JDK for SQL Developer?</a:t>
            </a: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Press start.</a:t>
            </a:r>
            <a:endParaRPr lang="en-US" dirty="0">
              <a:solidFill>
                <a:srgbClr val="202124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Search for “Advanced System Settings”</a:t>
            </a:r>
            <a:endParaRPr lang="en-US" dirty="0">
              <a:solidFill>
                <a:srgbClr val="202124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Click on the “Environment Variables” button.</a:t>
            </a:r>
            <a:endParaRPr lang="en-US" dirty="0">
              <a:solidFill>
                <a:srgbClr val="202124"/>
              </a:solidFill>
              <a:effectLst/>
            </a:endParaRP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Add the location of the bin folder of the JDK installation to the PATH variable in System Variables. The following is a typical value for the PATH variable: C:\WINDOWS\system32;C:\WINDOWS;C:\Program Files\Java\jdk1.8.0\bin</a:t>
            </a:r>
            <a:endParaRPr lang="en-US" dirty="0">
              <a:solidFill>
                <a:srgbClr val="202124"/>
              </a:solidFill>
              <a:effectLst/>
            </a:endParaRPr>
          </a:p>
          <a:p>
            <a:r>
              <a:rPr lang="en-US" dirty="0"/>
              <a:t> </a:t>
            </a:r>
          </a:p>
          <a:p>
            <a:r>
              <a:rPr lang="en-US" dirty="0"/>
              <a:t>The last option is to remove the program and reinstall.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5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 Storey</dc:creator>
  <cp:lastModifiedBy>Veda C Storey</cp:lastModifiedBy>
  <cp:revision>3</cp:revision>
  <dcterms:created xsi:type="dcterms:W3CDTF">2023-01-21T12:32:58Z</dcterms:created>
  <dcterms:modified xsi:type="dcterms:W3CDTF">2023-12-29T16:25:05Z</dcterms:modified>
</cp:coreProperties>
</file>