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8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4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8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9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6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1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4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8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5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5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FB1DE-9413-4EF6-8917-E9151B2B8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422" y="584597"/>
            <a:ext cx="6858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Hospital Example: ER Admissions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A4072-FCFC-4BAF-9389-C9410C439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676" y="2050720"/>
            <a:ext cx="7029746" cy="275656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200" dirty="0">
                <a:solidFill>
                  <a:schemeClr val="tx1"/>
                </a:solidFill>
              </a:rPr>
              <a:t>Suppose you want to develop a database to keep track of the “traffic” to an emergency room (ER) so that you can help ensure that the ER is properly staffed. 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</a:rPr>
              <a:t>Patients arrive and are attended to by a triage nurse and then treated by an appropriate physician(s). Each patient will have a main diagnosis. To assess how efficiently patients are treated, their arrival times and treatment times are recorded. </a:t>
            </a: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l"/>
            <a:r>
              <a:rPr lang="en-US" sz="2200" dirty="0">
                <a:solidFill>
                  <a:schemeClr val="tx1"/>
                </a:solidFill>
              </a:rPr>
              <a:t>The database you design should keep track of the necessary data to help the ER department to function properly. </a:t>
            </a: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l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24" name="Picture 3" descr="Abstract background of mesh on pink">
            <a:extLst>
              <a:ext uri="{FF2B5EF4-FFF2-40B4-BE49-F238E27FC236}">
                <a16:creationId xmlns:a16="http://schemas.microsoft.com/office/drawing/2014/main" id="{29226AEF-6E69-4FFB-ADCA-539211878D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6333" r="23661" b="-1"/>
          <a:stretch/>
        </p:blipFill>
        <p:spPr>
          <a:xfrm>
            <a:off x="8069579" y="10"/>
            <a:ext cx="4110228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6180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3"/>
      </a:lt2>
      <a:accent1>
        <a:srgbClr val="C34F4D"/>
      </a:accent1>
      <a:accent2>
        <a:srgbClr val="B13B6A"/>
      </a:accent2>
      <a:accent3>
        <a:srgbClr val="C34DAD"/>
      </a:accent3>
      <a:accent4>
        <a:srgbClr val="963BB1"/>
      </a:accent4>
      <a:accent5>
        <a:srgbClr val="774DC3"/>
      </a:accent5>
      <a:accent6>
        <a:srgbClr val="3E46B3"/>
      </a:accent6>
      <a:hlink>
        <a:srgbClr val="823FBF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</TotalTime>
  <Words>105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Angsana New</vt:lpstr>
      <vt:lpstr>Arial</vt:lpstr>
      <vt:lpstr>Avenir Next LT Pro</vt:lpstr>
      <vt:lpstr>Sabon Next LT</vt:lpstr>
      <vt:lpstr>Wingdings</vt:lpstr>
      <vt:lpstr>LuminousVTI</vt:lpstr>
      <vt:lpstr>Hospital Example: ER Admissions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 Storey</dc:creator>
  <cp:lastModifiedBy>J Mack Robinson College of Business</cp:lastModifiedBy>
  <cp:revision>17</cp:revision>
  <dcterms:created xsi:type="dcterms:W3CDTF">2022-01-17T23:59:09Z</dcterms:created>
  <dcterms:modified xsi:type="dcterms:W3CDTF">2024-01-04T02:31:55Z</dcterms:modified>
</cp:coreProperties>
</file>