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olorful drops of water">
            <a:extLst>
              <a:ext uri="{FF2B5EF4-FFF2-40B4-BE49-F238E27FC236}">
                <a16:creationId xmlns:a16="http://schemas.microsoft.com/office/drawing/2014/main" id="{D9BBA82B-A9E7-6C6C-0BB2-A7DA96551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1" b="117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60B49-5645-56BF-DE5E-521BC275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390882"/>
            <a:ext cx="8728364" cy="80785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Conceptual Model Example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Recording Studio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Chen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E523-4CED-13A7-4417-8D74A32E4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8" y="6198740"/>
            <a:ext cx="8728364" cy="557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CIS 8040</a:t>
            </a:r>
          </a:p>
        </p:txBody>
      </p:sp>
    </p:spTree>
    <p:extLst>
      <p:ext uri="{BB962C8B-B14F-4D97-AF65-F5344CB8AC3E}">
        <p14:creationId xmlns:p14="http://schemas.microsoft.com/office/powerpoint/2010/main" val="14387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7919-511D-412D-B748-93EE86B8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71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3CE-5B37-404D-838E-AF3944C9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417739"/>
            <a:ext cx="11501306" cy="4678261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Suppose you have been hired to develop a database for a small recording studio. You have hired engineers who are responsible for (recording) projects. Each project will require several recording sessions with one or more artists. A recording session has a starting time and an ending time which is important for billing purposes. A project can involve multiple artists. The artists, of course, can be involved in many recording sessions.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Draw a conceptual model for this example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Chen notation.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Note. You will need to make up some reasonable attributes. </a:t>
            </a:r>
          </a:p>
          <a:p>
            <a:pPr marL="4572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4934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Conceptual Model Example Recording Studio Chen Notation</vt:lpstr>
      <vt:lpstr>User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 Example Recording Studio Chen Notation</dc:title>
  <dc:creator>Veda C Storey</dc:creator>
  <cp:lastModifiedBy>Veda C Storey</cp:lastModifiedBy>
  <cp:revision>3</cp:revision>
  <dcterms:created xsi:type="dcterms:W3CDTF">2023-08-17T17:55:08Z</dcterms:created>
  <dcterms:modified xsi:type="dcterms:W3CDTF">2023-12-29T14:58:36Z</dcterms:modified>
</cp:coreProperties>
</file>