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40468-77E9-4F6F-BD06-193F1FD6E3AD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FAD46-6988-4ED6-B1B0-B17C3C86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E46F-A2ED-499F-89A8-2154AE2B6EB8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E8E017E9-605B-401E-A97D-6193611FDB3A}" type="datetime1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8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BBEDF-F8DE-41C0-B1A3-D9992BF80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205" y="1809333"/>
            <a:ext cx="4572000" cy="71305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FF00">
                    <a:alpha val="70000"/>
                  </a:srgbClr>
                </a:solidFill>
              </a:rPr>
              <a:t>Conceptual Modeling Example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90D9D-E358-47D1-A27E-1B78BA027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331719"/>
            <a:ext cx="4572000" cy="1524000"/>
          </a:xfrm>
        </p:spPr>
        <p:txBody>
          <a:bodyPr>
            <a:normAutofit/>
          </a:bodyPr>
          <a:lstStyle/>
          <a:p>
            <a:pPr algn="l"/>
            <a:endParaRPr lang="en-US" b="1" dirty="0">
              <a:solidFill>
                <a:srgbClr val="FFFF00">
                  <a:alpha val="70000"/>
                </a:srgbClr>
              </a:solidFill>
            </a:endParaRPr>
          </a:p>
          <a:p>
            <a:pPr algn="l"/>
            <a:r>
              <a:rPr lang="en-US" b="1" dirty="0">
                <a:solidFill>
                  <a:srgbClr val="FFFF00">
                    <a:alpha val="70000"/>
                  </a:srgbClr>
                </a:solidFill>
              </a:rPr>
              <a:t>Company-Consultant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5876E-DA63-402A-84C2-DD16853C2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0" r="2" b="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D6137-1296-4B82-57D1-080D883D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7320-6CE4-4F60-A894-CA7098148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914400"/>
            <a:ext cx="10668000" cy="2286000"/>
          </a:xfrm>
        </p:spPr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B4895-83CF-4CEB-B0F7-25E605D9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590550"/>
            <a:ext cx="10668000" cy="5505449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algn="just"/>
            <a:endParaRPr lang="en-US" dirty="0">
              <a:solidFill>
                <a:schemeClr val="bg1">
                  <a:alpha val="7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company is identified by a company ID and described by its company name and the type of industry in which it exists.  A company hires consultants, identified by a consultant id and described by the consultant’s name and specialty.  Assume that a consultant can work for only one company at a time.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create a database to keep track of consulting engagements, including the date for which a consultant was hired. The hourly rate the consultant charges may differ, depending upon the company.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might be “tricky” about modeling this problem</a:t>
            </a:r>
            <a:r>
              <a:rPr lang="en-US" dirty="0">
                <a:solidFill>
                  <a:schemeClr val="bg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algn="l"/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30BC6-0E26-BAA2-DB36-A865F923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987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1478</TotalTime>
  <Words>114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Sitka Subheading</vt:lpstr>
      <vt:lpstr>Times New Roman</vt:lpstr>
      <vt:lpstr>PebbleVTI</vt:lpstr>
      <vt:lpstr>Conceptual Modeling Example</vt:lpstr>
      <vt:lpstr>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3730</dc:title>
  <dc:creator>Veda Storey</dc:creator>
  <cp:lastModifiedBy>Veda C Storey</cp:lastModifiedBy>
  <cp:revision>14</cp:revision>
  <dcterms:created xsi:type="dcterms:W3CDTF">2020-09-06T19:04:34Z</dcterms:created>
  <dcterms:modified xsi:type="dcterms:W3CDTF">2023-12-30T02:47:20Z</dcterms:modified>
</cp:coreProperties>
</file>