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12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131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5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82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59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5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00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6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43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56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3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34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12/29/2023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870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avy 3D art">
            <a:extLst>
              <a:ext uri="{FF2B5EF4-FFF2-40B4-BE49-F238E27FC236}">
                <a16:creationId xmlns:a16="http://schemas.microsoft.com/office/drawing/2014/main" id="{EAE39A76-0279-A40C-8094-6B19C4C870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0458" b="6978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 useBgFill="1">
        <p:nvSpPr>
          <p:cNvPr id="11" name="Oval 10">
            <a:extLst>
              <a:ext uri="{FF2B5EF4-FFF2-40B4-BE49-F238E27FC236}">
                <a16:creationId xmlns:a16="http://schemas.microsoft.com/office/drawing/2014/main" id="{07F1F8E1-08C9-4C32-8CD0-F0DEB444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4197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E1AB0E-EA2F-BDF8-F1D7-963719519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2211978"/>
            <a:ext cx="3535679" cy="1425728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2C173-D57C-173D-E17C-0559FA67F5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9360"/>
            <a:ext cx="3048000" cy="87758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CIS 8040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6145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D31EA6-A60F-8C45-1B92-44B6941A8736}"/>
              </a:ext>
            </a:extLst>
          </p:cNvPr>
          <p:cNvSpPr txBox="1"/>
          <p:nvPr/>
        </p:nvSpPr>
        <p:spPr>
          <a:xfrm>
            <a:off x="2681431" y="175491"/>
            <a:ext cx="6192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1. COVID-19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21A1F1-DF65-2F09-F74F-2BF5F6382DC1}"/>
              </a:ext>
            </a:extLst>
          </p:cNvPr>
          <p:cNvSpPr txBox="1"/>
          <p:nvPr/>
        </p:nvSpPr>
        <p:spPr>
          <a:xfrm>
            <a:off x="1259032" y="1215115"/>
            <a:ext cx="8063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https://covid19.who.int/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0B112F-4FCC-1A78-5D9F-3B4139EEEB85}"/>
              </a:ext>
            </a:extLst>
          </p:cNvPr>
          <p:cNvSpPr txBox="1"/>
          <p:nvPr/>
        </p:nvSpPr>
        <p:spPr>
          <a:xfrm>
            <a:off x="617682" y="3740130"/>
            <a:ext cx="107297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How do you interpret this data? What is its source?</a:t>
            </a:r>
          </a:p>
          <a:p>
            <a:r>
              <a:rPr lang="en-US" sz="3600" dirty="0">
                <a:solidFill>
                  <a:schemeClr val="bg1"/>
                </a:solidFill>
              </a:rPr>
              <a:t>What questions do you have about the data?</a:t>
            </a:r>
          </a:p>
          <a:p>
            <a:r>
              <a:rPr lang="en-US" sz="3600" dirty="0">
                <a:solidFill>
                  <a:schemeClr val="bg1"/>
                </a:solidFill>
              </a:rPr>
              <a:t>What is interesting about the data?</a:t>
            </a:r>
          </a:p>
          <a:p>
            <a:r>
              <a:rPr lang="en-US" sz="3600" dirty="0">
                <a:solidFill>
                  <a:schemeClr val="bg1"/>
                </a:solidFill>
              </a:rPr>
              <a:t>Pick 1-2 data </a:t>
            </a:r>
            <a:r>
              <a:rPr lang="en-US" sz="3600" dirty="0" err="1">
                <a:solidFill>
                  <a:schemeClr val="bg1"/>
                </a:solidFill>
              </a:rPr>
              <a:t>ponts</a:t>
            </a:r>
            <a:r>
              <a:rPr lang="en-US" sz="3600" dirty="0">
                <a:solidFill>
                  <a:schemeClr val="bg1"/>
                </a:solidFill>
              </a:rPr>
              <a:t> and explain their significance.</a:t>
            </a:r>
          </a:p>
          <a:p>
            <a:r>
              <a:rPr lang="en-US" sz="3600" dirty="0">
                <a:solidFill>
                  <a:schemeClr val="bg1"/>
                </a:solidFill>
              </a:rPr>
              <a:t>What are the overall implications from this data?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3685BD-7553-DC4C-1148-548D895C9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348" y="1989483"/>
            <a:ext cx="5010849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706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1AC8DD-86BC-5289-8E75-FC8E6B175B7B}"/>
              </a:ext>
            </a:extLst>
          </p:cNvPr>
          <p:cNvSpPr txBox="1"/>
          <p:nvPr/>
        </p:nvSpPr>
        <p:spPr>
          <a:xfrm>
            <a:off x="850606" y="892168"/>
            <a:ext cx="39234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2. War in Ukraine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Source: The Economist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35A526-8DEA-3D7D-D417-52C07F515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650" y="74428"/>
            <a:ext cx="5422605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E23563-A2D7-ED6E-4E30-872237CF66D7}"/>
              </a:ext>
            </a:extLst>
          </p:cNvPr>
          <p:cNvSpPr txBox="1"/>
          <p:nvPr/>
        </p:nvSpPr>
        <p:spPr>
          <a:xfrm>
            <a:off x="302102" y="2361317"/>
            <a:ext cx="558124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How do you interpret this data?</a:t>
            </a:r>
          </a:p>
          <a:p>
            <a:r>
              <a:rPr lang="en-US" sz="2800" dirty="0">
                <a:solidFill>
                  <a:schemeClr val="bg1"/>
                </a:solidFill>
              </a:rPr>
              <a:t>What questions do you have about the data?</a:t>
            </a:r>
          </a:p>
          <a:p>
            <a:r>
              <a:rPr lang="en-US" sz="2800" dirty="0">
                <a:solidFill>
                  <a:schemeClr val="bg1"/>
                </a:solidFill>
              </a:rPr>
              <a:t>What is interesting about the data? </a:t>
            </a:r>
          </a:p>
          <a:p>
            <a:r>
              <a:rPr lang="en-US" sz="2800" dirty="0">
                <a:solidFill>
                  <a:schemeClr val="bg1"/>
                </a:solidFill>
              </a:rPr>
              <a:t>Pick 1-2 data </a:t>
            </a:r>
            <a:r>
              <a:rPr lang="en-US" sz="2800" dirty="0" err="1">
                <a:solidFill>
                  <a:schemeClr val="bg1"/>
                </a:solidFill>
              </a:rPr>
              <a:t>ponts</a:t>
            </a:r>
            <a:r>
              <a:rPr lang="en-US" sz="2800" dirty="0">
                <a:solidFill>
                  <a:schemeClr val="bg1"/>
                </a:solidFill>
              </a:rPr>
              <a:t> and explain their significance.</a:t>
            </a:r>
          </a:p>
          <a:p>
            <a:r>
              <a:rPr lang="en-US" sz="2800" dirty="0">
                <a:solidFill>
                  <a:schemeClr val="bg1"/>
                </a:solidFill>
              </a:rPr>
              <a:t>What are the overall implications from this data?</a:t>
            </a:r>
          </a:p>
        </p:txBody>
      </p:sp>
    </p:spTree>
    <p:extLst>
      <p:ext uri="{BB962C8B-B14F-4D97-AF65-F5344CB8AC3E}">
        <p14:creationId xmlns:p14="http://schemas.microsoft.com/office/powerpoint/2010/main" val="2540573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421781-F84C-9BBD-D157-A0413FEA19B5}"/>
              </a:ext>
            </a:extLst>
          </p:cNvPr>
          <p:cNvSpPr txBox="1"/>
          <p:nvPr/>
        </p:nvSpPr>
        <p:spPr>
          <a:xfrm>
            <a:off x="691118" y="839005"/>
            <a:ext cx="39234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2. War in Ukraine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(Cont’d)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B3B230-386C-EE3B-17EE-224ADBF4E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999" y="181625"/>
            <a:ext cx="6944694" cy="30865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A9141D-50C9-CF95-4A97-9AFCDE685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999" y="3268156"/>
            <a:ext cx="6944694" cy="352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198656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AnalogousFromRegularSeed_2SEEDS">
      <a:dk1>
        <a:srgbClr val="000000"/>
      </a:dk1>
      <a:lt1>
        <a:srgbClr val="FFFFFF"/>
      </a:lt1>
      <a:dk2>
        <a:srgbClr val="23323E"/>
      </a:dk2>
      <a:lt2>
        <a:srgbClr val="E8E3E2"/>
      </a:lt2>
      <a:accent1>
        <a:srgbClr val="3B94B1"/>
      </a:accent1>
      <a:accent2>
        <a:srgbClr val="46B4A1"/>
      </a:accent2>
      <a:accent3>
        <a:srgbClr val="4D74C3"/>
      </a:accent3>
      <a:accent4>
        <a:srgbClr val="B13B58"/>
      </a:accent4>
      <a:accent5>
        <a:srgbClr val="C3604D"/>
      </a:accent5>
      <a:accent6>
        <a:srgbClr val="B1803B"/>
      </a:accent6>
      <a:hlink>
        <a:srgbClr val="BF5F3F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118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Trade Gothic Next Cond</vt:lpstr>
      <vt:lpstr>Trade Gothic Next Light</vt:lpstr>
      <vt:lpstr>PortalVTI</vt:lpstr>
      <vt:lpstr>Data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</dc:title>
  <dc:creator>Veda C Storey</dc:creator>
  <cp:lastModifiedBy>Veda C Storey</cp:lastModifiedBy>
  <cp:revision>6</cp:revision>
  <dcterms:created xsi:type="dcterms:W3CDTF">2023-08-16T11:40:16Z</dcterms:created>
  <dcterms:modified xsi:type="dcterms:W3CDTF">2023-12-29T12:20:51Z</dcterms:modified>
</cp:coreProperties>
</file>