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varScale="1">
        <p:scale>
          <a:sx n="148" d="100"/>
          <a:sy n="148" d="100"/>
        </p:scale>
        <p:origin x="2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F5213B-4F3C-4E76-81FA-D879D801EBEE}"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354351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5213B-4F3C-4E76-81FA-D879D801EBEE}"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22225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8F5213B-4F3C-4E76-81FA-D879D801EBEE}" type="datetimeFigureOut">
              <a:rPr lang="en-US" smtClean="0"/>
              <a:t>1/15/2024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1403449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5213B-4F3C-4E76-81FA-D879D801EBEE}"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374548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8F5213B-4F3C-4E76-81FA-D879D801EBEE}" type="datetimeFigureOut">
              <a:rPr lang="en-US" smtClean="0"/>
              <a:t>1/15/2024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EB88E90-F528-4F85-A5CB-3F28B3C287ED}" type="slidenum">
              <a:rPr lang="en-US" smtClean="0"/>
              <a:t>‹#›</a:t>
            </a:fld>
            <a:endParaRPr lang="en-US"/>
          </a:p>
        </p:txBody>
      </p:sp>
    </p:spTree>
    <p:extLst>
      <p:ext uri="{BB962C8B-B14F-4D97-AF65-F5344CB8AC3E}">
        <p14:creationId xmlns:p14="http://schemas.microsoft.com/office/powerpoint/2010/main" val="29665578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F5213B-4F3C-4E76-81FA-D879D801EBEE}"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5417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F5213B-4F3C-4E76-81FA-D879D801EBEE}"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2441782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F5213B-4F3C-4E76-81FA-D879D801EBEE}"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243280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5213B-4F3C-4E76-81FA-D879D801EBEE}"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360313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5213B-4F3C-4E76-81FA-D879D801EBEE}"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339258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5213B-4F3C-4E76-81FA-D879D801EBEE}"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413826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8F5213B-4F3C-4E76-81FA-D879D801EBEE}" type="datetimeFigureOut">
              <a:rPr lang="en-US" smtClean="0"/>
              <a:t>1/15/2024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5EB88E90-F528-4F85-A5CB-3F28B3C287ED}" type="slidenum">
              <a:rPr lang="en-US" smtClean="0"/>
              <a:t>‹#›</a:t>
            </a:fld>
            <a:endParaRPr lang="en-US"/>
          </a:p>
        </p:txBody>
      </p:sp>
    </p:spTree>
    <p:extLst>
      <p:ext uri="{BB962C8B-B14F-4D97-AF65-F5344CB8AC3E}">
        <p14:creationId xmlns:p14="http://schemas.microsoft.com/office/powerpoint/2010/main" val="6231978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2403-8D16-4849-8DD5-8A9326A78DB1}"/>
              </a:ext>
            </a:extLst>
          </p:cNvPr>
          <p:cNvSpPr>
            <a:spLocks noGrp="1"/>
          </p:cNvSpPr>
          <p:nvPr>
            <p:ph type="ctrTitle"/>
          </p:nvPr>
        </p:nvSpPr>
        <p:spPr/>
        <p:txBody>
          <a:bodyPr/>
          <a:lstStyle/>
          <a:p>
            <a:r>
              <a:rPr lang="en-US" dirty="0"/>
              <a:t>Gym Trainers</a:t>
            </a:r>
          </a:p>
        </p:txBody>
      </p:sp>
      <p:sp>
        <p:nvSpPr>
          <p:cNvPr id="3" name="Subtitle 2">
            <a:extLst>
              <a:ext uri="{FF2B5EF4-FFF2-40B4-BE49-F238E27FC236}">
                <a16:creationId xmlns:a16="http://schemas.microsoft.com/office/drawing/2014/main" id="{F783BCAC-11B2-4D47-A823-5AC9B6D9556E}"/>
              </a:ext>
            </a:extLst>
          </p:cNvPr>
          <p:cNvSpPr>
            <a:spLocks noGrp="1"/>
          </p:cNvSpPr>
          <p:nvPr>
            <p:ph type="subTitle" idx="1"/>
          </p:nvPr>
        </p:nvSpPr>
        <p:spPr>
          <a:xfrm>
            <a:off x="1524000" y="4135043"/>
            <a:ext cx="9144000" cy="1309255"/>
          </a:xfrm>
        </p:spPr>
        <p:txBody>
          <a:bodyPr/>
          <a:lstStyle/>
          <a:p>
            <a:r>
              <a:rPr lang="en-US" dirty="0"/>
              <a:t>Example of Entity-Relationship Model</a:t>
            </a:r>
          </a:p>
          <a:p>
            <a:r>
              <a:rPr lang="en-US" dirty="0"/>
              <a:t>Chen’s Notation</a:t>
            </a:r>
          </a:p>
          <a:p>
            <a:r>
              <a:rPr lang="en-US" dirty="0"/>
              <a:t>Mapping Ratios</a:t>
            </a:r>
          </a:p>
        </p:txBody>
      </p:sp>
    </p:spTree>
    <p:extLst>
      <p:ext uri="{BB962C8B-B14F-4D97-AF65-F5344CB8AC3E}">
        <p14:creationId xmlns:p14="http://schemas.microsoft.com/office/powerpoint/2010/main" val="388338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3EE2-DD34-44F7-83EF-6B1E8770A943}"/>
              </a:ext>
            </a:extLst>
          </p:cNvPr>
          <p:cNvSpPr>
            <a:spLocks noGrp="1"/>
          </p:cNvSpPr>
          <p:nvPr>
            <p:ph type="title"/>
          </p:nvPr>
        </p:nvSpPr>
        <p:spPr>
          <a:xfrm>
            <a:off x="1202919" y="251519"/>
            <a:ext cx="9784080" cy="1508760"/>
          </a:xfrm>
        </p:spPr>
        <p:txBody>
          <a:bodyPr/>
          <a:lstStyle/>
          <a:p>
            <a:r>
              <a:rPr lang="en-US" sz="4000" b="1" dirty="0">
                <a:solidFill>
                  <a:schemeClr val="bg1"/>
                </a:solidFill>
              </a:rPr>
              <a:t>Application:  Gym </a:t>
            </a:r>
            <a:r>
              <a:rPr lang="en-US" sz="4000" b="1" dirty="0" err="1">
                <a:solidFill>
                  <a:schemeClr val="bg1"/>
                </a:solidFill>
              </a:rPr>
              <a:t>TrainErs</a:t>
            </a:r>
            <a:endParaRPr lang="en-US" dirty="0">
              <a:solidFill>
                <a:schemeClr val="bg1"/>
              </a:solidFill>
            </a:endParaRPr>
          </a:p>
        </p:txBody>
      </p:sp>
      <p:sp>
        <p:nvSpPr>
          <p:cNvPr id="3" name="Content Placeholder 2">
            <a:extLst>
              <a:ext uri="{FF2B5EF4-FFF2-40B4-BE49-F238E27FC236}">
                <a16:creationId xmlns:a16="http://schemas.microsoft.com/office/drawing/2014/main" id="{7F82B43A-96D7-4260-9040-BECB56BF79F7}"/>
              </a:ext>
            </a:extLst>
          </p:cNvPr>
          <p:cNvSpPr>
            <a:spLocks noGrp="1"/>
          </p:cNvSpPr>
          <p:nvPr>
            <p:ph idx="1"/>
          </p:nvPr>
        </p:nvSpPr>
        <p:spPr/>
        <p:txBody>
          <a:bodyPr/>
          <a:lstStyle/>
          <a:p>
            <a:pPr marL="0" indent="0">
              <a:buNone/>
            </a:pPr>
            <a:br>
              <a:rPr lang="en-US" sz="4800" dirty="0"/>
            </a:br>
            <a:r>
              <a:rPr lang="en-US" sz="2400" b="1" dirty="0">
                <a:solidFill>
                  <a:schemeClr val="tx1"/>
                </a:solidFill>
              </a:rPr>
              <a:t>Suppose you are setting up a database for a gym. The gym hires trainers. Clients can sign up for  multiple sessions that need not be with the same trainer. The sessions can vary in length so the start and end times are recorded to assess how much a client owes.  Different pieces of Equipment can be used in each session for different amounts of time, so a piece of equipment can be used in more than one session. </a:t>
            </a:r>
            <a:endParaRPr lang="en-US" dirty="0"/>
          </a:p>
        </p:txBody>
      </p:sp>
    </p:spTree>
    <p:extLst>
      <p:ext uri="{BB962C8B-B14F-4D97-AF65-F5344CB8AC3E}">
        <p14:creationId xmlns:p14="http://schemas.microsoft.com/office/powerpoint/2010/main" val="2241429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359</TotalTime>
  <Words>99</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Corbel</vt:lpstr>
      <vt:lpstr>Wingdings</vt:lpstr>
      <vt:lpstr>Banded</vt:lpstr>
      <vt:lpstr>Gym Trainers</vt:lpstr>
      <vt:lpstr>Application:  Gym TrainErs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3730</dc:title>
  <dc:creator>Veda Storey</dc:creator>
  <cp:lastModifiedBy>Veda C Storey</cp:lastModifiedBy>
  <cp:revision>10</cp:revision>
  <dcterms:created xsi:type="dcterms:W3CDTF">2021-09-06T22:14:40Z</dcterms:created>
  <dcterms:modified xsi:type="dcterms:W3CDTF">2024-01-16T03:05:04Z</dcterms:modified>
</cp:coreProperties>
</file>