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7"/>
  </p:notesMasterIdLst>
  <p:handoutMasterIdLst>
    <p:handoutMasterId r:id="rId8"/>
  </p:handoutMasterIdLst>
  <p:sldIdLst>
    <p:sldId id="282" r:id="rId5"/>
    <p:sldId id="29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4" autoAdjust="0"/>
    <p:restoredTop sz="94574" autoAdjust="0"/>
  </p:normalViewPr>
  <p:slideViewPr>
    <p:cSldViewPr snapToGrid="0">
      <p:cViewPr varScale="1">
        <p:scale>
          <a:sx n="148" d="100"/>
          <a:sy n="148" d="100"/>
        </p:scale>
        <p:origin x="276" y="1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12/30/2023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217260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1399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2834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25328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14757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103075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72" r:id="rId13"/>
    <p:sldLayoutId id="2147483666" r:id="rId14"/>
    <p:sldLayoutId id="2147483667" r:id="rId15"/>
    <p:sldLayoutId id="2147483668" r:id="rId16"/>
    <p:sldLayoutId id="2147483673" r:id="rId17"/>
    <p:sldLayoutId id="2147483675"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1002938" y="825054"/>
            <a:ext cx="6798250" cy="1674470"/>
          </a:xfrm>
        </p:spPr>
        <p:txBody>
          <a:bodyPr/>
          <a:lstStyle/>
          <a:p>
            <a:r>
              <a:rPr lang="en-US" dirty="0">
                <a:solidFill>
                  <a:srgbClr val="C00000"/>
                </a:solidFill>
              </a:rPr>
              <a:t>Park Equipment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 Conceptual Model</a:t>
            </a:r>
          </a:p>
        </p:txBody>
      </p:sp>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Example</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a:xfrm>
            <a:off x="432000" y="992010"/>
            <a:ext cx="11535411" cy="4304052"/>
          </a:xfrm>
        </p:spPr>
        <p:txBody>
          <a:bodyPr/>
          <a:lstStyle/>
          <a:p>
            <a:pPr marL="0" indent="0">
              <a:buNone/>
            </a:pPr>
            <a:r>
              <a:rPr lang="en-US" sz="3200" dirty="0"/>
              <a:t>Suppose you wish to model the activities that take place at a park. You know that anyone who wishes to reserve the park must have someone responsible, for whom you need reasonable contact information. For each activity you also want to know the type of activity it is (e.g., sports game, resident meeting) to ensure that the activity is approved for the park. For each activity you want to record the starting and ending time and any special equipment that is required, as where the activity will be held in the park to ensure the equipment is delivered to the correct location.</a:t>
            </a:r>
          </a:p>
          <a:p>
            <a:pPr marL="0" indent="0">
              <a:buNone/>
            </a:pPr>
            <a:endParaRPr lang="en-US" sz="3200" dirty="0"/>
          </a:p>
          <a:p>
            <a:pPr marL="0" indent="0">
              <a:buNone/>
            </a:pPr>
            <a:r>
              <a:rPr lang="en-US" sz="3200" dirty="0"/>
              <a:t>Create a conceptual model for a database to support this park. </a:t>
            </a:r>
            <a:endParaRPr lang="en-US" dirty="0"/>
          </a:p>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a:lstStyle/>
          <a:p>
            <a:fld id="{19B51A1E-902D-48AF-9020-955120F399B6}" type="slidenum">
              <a:rPr lang="en-US" smtClean="0"/>
              <a:pPr/>
              <a:t>2</a:t>
            </a:fld>
            <a:endParaRPr lang="en-US" dirty="0"/>
          </a:p>
        </p:txBody>
      </p:sp>
      <p:pic>
        <p:nvPicPr>
          <p:cNvPr id="7" name="Picture 6">
            <a:extLst>
              <a:ext uri="{FF2B5EF4-FFF2-40B4-BE49-F238E27FC236}">
                <a16:creationId xmlns:a16="http://schemas.microsoft.com/office/drawing/2014/main" id="{0D5DC8BA-F9EC-4314-93BA-08AFFB646851}"/>
              </a:ext>
            </a:extLst>
          </p:cNvPr>
          <p:cNvPicPr>
            <a:picLocks noChangeAspect="1"/>
          </p:cNvPicPr>
          <p:nvPr/>
        </p:nvPicPr>
        <p:blipFill>
          <a:blip r:embed="rId2"/>
          <a:stretch>
            <a:fillRect/>
          </a:stretch>
        </p:blipFill>
        <p:spPr>
          <a:xfrm>
            <a:off x="9798467" y="6319837"/>
            <a:ext cx="1514475" cy="438150"/>
          </a:xfrm>
          <a:prstGeom prst="rect">
            <a:avLst/>
          </a:prstGeom>
        </p:spPr>
      </p:pic>
    </p:spTree>
    <p:extLst>
      <p:ext uri="{BB962C8B-B14F-4D97-AF65-F5344CB8AC3E}">
        <p14:creationId xmlns:p14="http://schemas.microsoft.com/office/powerpoint/2010/main" val="3640701659"/>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E1D8AE1-AF50-4238-9545-788684540ABB}">
  <ds:schemaRefs>
    <ds:schemaRef ds:uri="http://schemas.microsoft.com/sharepoint/v3/contenttype/forms"/>
  </ds:schemaRefs>
</ds:datastoreItem>
</file>

<file path=customXml/itemProps2.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19935D-ADE6-42ED-B568-839405AD6AB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0</TotalTime>
  <Words>133</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Corbel</vt:lpstr>
      <vt:lpstr>Times New Roman</vt:lpstr>
      <vt:lpstr>Office Theme</vt:lpstr>
      <vt:lpstr>Park Equipment</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2020-01-23T03:16:30Z</dcterms:created>
  <dcterms:modified xsi:type="dcterms:W3CDTF">2023-12-30T12:38:17Z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