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8" d="100"/>
          <a:sy n="148" d="100"/>
        </p:scale>
        <p:origin x="5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2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92325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407362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348288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614C4-8CD7-4643-945C-FC731A63378C}"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02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614C4-8CD7-4643-945C-FC731A63378C}"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68300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614C4-8CD7-4643-945C-FC731A63378C}" type="datetimeFigureOut">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5956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614C4-8CD7-4643-945C-FC731A63378C}"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66012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B614C4-8CD7-4643-945C-FC731A63378C}" type="datetimeFigureOut">
              <a:rPr lang="en-US" smtClean="0"/>
              <a:t>12/30/2023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359323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B614C4-8CD7-4643-945C-FC731A63378C}" type="datetimeFigureOut">
              <a:rPr lang="en-US" smtClean="0"/>
              <a:t>12/30/2023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3ABEE-188F-4789-B037-476453DF1077}" type="slidenum">
              <a:rPr lang="en-US" smtClean="0"/>
              <a:t>‹#›</a:t>
            </a:fld>
            <a:endParaRPr lang="en-US"/>
          </a:p>
        </p:txBody>
      </p:sp>
    </p:spTree>
    <p:extLst>
      <p:ext uri="{BB962C8B-B14F-4D97-AF65-F5344CB8AC3E}">
        <p14:creationId xmlns:p14="http://schemas.microsoft.com/office/powerpoint/2010/main" val="226800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14C4-8CD7-4643-945C-FC731A63378C}"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30828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B614C4-8CD7-4643-945C-FC731A63378C}" type="datetimeFigureOut">
              <a:rPr lang="en-US" smtClean="0"/>
              <a:t>12/30/2023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3ABEE-188F-4789-B037-476453DF10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2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F16E-E2D8-4E88-AC24-C96FC2B1C8B5}"/>
              </a:ext>
            </a:extLst>
          </p:cNvPr>
          <p:cNvSpPr>
            <a:spLocks noGrp="1"/>
          </p:cNvSpPr>
          <p:nvPr>
            <p:ph type="ctrTitle"/>
          </p:nvPr>
        </p:nvSpPr>
        <p:spPr/>
        <p:txBody>
          <a:bodyPr/>
          <a:lstStyle/>
          <a:p>
            <a:r>
              <a:rPr lang="en-US" dirty="0"/>
              <a:t>Hotel Example</a:t>
            </a:r>
          </a:p>
        </p:txBody>
      </p:sp>
      <p:sp>
        <p:nvSpPr>
          <p:cNvPr id="3" name="Subtitle 2">
            <a:extLst>
              <a:ext uri="{FF2B5EF4-FFF2-40B4-BE49-F238E27FC236}">
                <a16:creationId xmlns:a16="http://schemas.microsoft.com/office/drawing/2014/main" id="{91180DAB-2498-46AA-8BEB-120AC837ADB5}"/>
              </a:ext>
            </a:extLst>
          </p:cNvPr>
          <p:cNvSpPr>
            <a:spLocks noGrp="1"/>
          </p:cNvSpPr>
          <p:nvPr>
            <p:ph type="subTitle" idx="1"/>
          </p:nvPr>
        </p:nvSpPr>
        <p:spPr/>
        <p:txBody>
          <a:bodyPr/>
          <a:lstStyle/>
          <a:p>
            <a:r>
              <a:rPr lang="en-US" dirty="0"/>
              <a:t>Conceptual Modeling</a:t>
            </a:r>
          </a:p>
        </p:txBody>
      </p:sp>
    </p:spTree>
    <p:extLst>
      <p:ext uri="{BB962C8B-B14F-4D97-AF65-F5344CB8AC3E}">
        <p14:creationId xmlns:p14="http://schemas.microsoft.com/office/powerpoint/2010/main" val="183208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21E9-7F33-4171-99DE-92C621DA3A85}"/>
              </a:ext>
            </a:extLst>
          </p:cNvPr>
          <p:cNvSpPr>
            <a:spLocks noGrp="1"/>
          </p:cNvSpPr>
          <p:nvPr>
            <p:ph type="title"/>
          </p:nvPr>
        </p:nvSpPr>
        <p:spPr>
          <a:xfrm>
            <a:off x="443916" y="352543"/>
            <a:ext cx="10515600" cy="633165"/>
          </a:xfrm>
        </p:spPr>
        <p:txBody>
          <a:bodyPr>
            <a:normAutofit fontScale="90000"/>
          </a:bodyPr>
          <a:lstStyle/>
          <a:p>
            <a:pPr algn="ctr"/>
            <a:r>
              <a:rPr lang="en-US" dirty="0">
                <a:solidFill>
                  <a:srgbClr val="C00000"/>
                </a:solidFill>
              </a:rPr>
              <a:t>Hotel Reservation: Problem description</a:t>
            </a:r>
          </a:p>
        </p:txBody>
      </p:sp>
      <p:sp>
        <p:nvSpPr>
          <p:cNvPr id="3" name="Content Placeholder 2">
            <a:extLst>
              <a:ext uri="{FF2B5EF4-FFF2-40B4-BE49-F238E27FC236}">
                <a16:creationId xmlns:a16="http://schemas.microsoft.com/office/drawing/2014/main" id="{8C37B45B-8D44-45E9-94F5-8C37D491EADC}"/>
              </a:ext>
            </a:extLst>
          </p:cNvPr>
          <p:cNvSpPr>
            <a:spLocks noGrp="1"/>
          </p:cNvSpPr>
          <p:nvPr>
            <p:ph idx="1"/>
          </p:nvPr>
        </p:nvSpPr>
        <p:spPr>
          <a:xfrm>
            <a:off x="443916" y="1330674"/>
            <a:ext cx="10909883" cy="4684231"/>
          </a:xfrm>
        </p:spPr>
        <p:txBody>
          <a:bodyPr>
            <a:normAutofit/>
          </a:bodyPr>
          <a:lstStyle/>
          <a:p>
            <a:pPr marL="0" indent="0">
              <a:buNone/>
            </a:pPr>
            <a:r>
              <a:rPr lang="en-US" dirty="0"/>
              <a:t>Suppose you own a hotel for which you want to develop a database to keep track of your guests and your rooms. The rooms you rent can be of different types (e.g., single, double, suite).  Guests can also be of different types (e.g., a member of AAA, member of the teachers association, members of the frequent-guest club), which you need to keep track of for discount purposes. Each room is identified by a unique room number.</a:t>
            </a:r>
          </a:p>
          <a:p>
            <a:endParaRPr lang="en-US" dirty="0"/>
          </a:p>
          <a:p>
            <a:pPr marL="0" indent="0">
              <a:buNone/>
            </a:pPr>
            <a:r>
              <a:rPr lang="en-US" dirty="0"/>
              <a:t>A guest can reserve one or more rooms in advance of their arrival. Each reservation will have a start date and end date and a price. This price varies depending upon the type of guest making the reservation. For example, a company might have a contract with your hotel to provide rooms at a negotiated price.  Guests can, of course, request specific types of rooms. You will need to make some reasonable assumptions about appropriate attributes. </a:t>
            </a:r>
          </a:p>
          <a:p>
            <a:endParaRPr lang="en-US" dirty="0"/>
          </a:p>
        </p:txBody>
      </p:sp>
    </p:spTree>
    <p:extLst>
      <p:ext uri="{BB962C8B-B14F-4D97-AF65-F5344CB8AC3E}">
        <p14:creationId xmlns:p14="http://schemas.microsoft.com/office/powerpoint/2010/main" val="422215572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TotalTime>
  <Words>187</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Calibri Light</vt:lpstr>
      <vt:lpstr>Retrospect</vt:lpstr>
      <vt:lpstr>Hotel Example</vt:lpstr>
      <vt:lpstr>Hotel Reservation: Problem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to Quiz 1</dc:title>
  <dc:creator>VS</dc:creator>
  <cp:lastModifiedBy>Veda C Storey</cp:lastModifiedBy>
  <cp:revision>8</cp:revision>
  <dcterms:created xsi:type="dcterms:W3CDTF">2021-02-14T14:08:30Z</dcterms:created>
  <dcterms:modified xsi:type="dcterms:W3CDTF">2023-12-30T12:05:57Z</dcterms:modified>
</cp:coreProperties>
</file>