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46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7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C70B3E-D030-4D72-93CF-F57314ABFE6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62BAB-1A33-4F28-AD6B-1E1B2DEBE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7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3700"/>
              <a:t>Transformation to Logical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732" y="887880"/>
            <a:ext cx="6624952" cy="5451043"/>
          </a:xfr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700"/>
              </a:spcBef>
              <a:buNone/>
            </a:pPr>
            <a:r>
              <a:rPr lang="en-US" sz="1400" dirty="0"/>
              <a:t>Two rules: transform conceptual model (entity-relationship model) to a logical model (relational model).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sz="1400" dirty="0"/>
              <a:t>Called: Transformation / conversion / mapping rules</a:t>
            </a:r>
            <a:r>
              <a:rPr lang="en-US" sz="1400"/>
              <a:t>. </a:t>
            </a:r>
            <a:r>
              <a:rPr lang="en-US" sz="1400" dirty="0"/>
              <a:t>					 </a:t>
            </a:r>
          </a:p>
          <a:p>
            <a:pPr marL="0" indent="0">
              <a:buNone/>
            </a:pPr>
            <a:r>
              <a:rPr lang="en-US" sz="1400" b="1" dirty="0"/>
              <a:t>Rule 1</a:t>
            </a:r>
            <a:r>
              <a:rPr lang="en-US" sz="1400" dirty="0"/>
              <a:t>: Each entity becomes a relation (table) with same key</a:t>
            </a:r>
          </a:p>
          <a:p>
            <a:pPr marL="0" indent="0">
              <a:buNone/>
            </a:pPr>
            <a:r>
              <a:rPr lang="en-US" sz="1400" b="1" dirty="0"/>
              <a:t>Rule 2</a:t>
            </a:r>
            <a:r>
              <a:rPr lang="en-US" sz="1400" dirty="0"/>
              <a:t>: Each relationship represented by foreign key or separate relation. Depends on min/max cardinalities of relationship.  </a:t>
            </a:r>
          </a:p>
          <a:p>
            <a:r>
              <a:rPr lang="en-US" sz="1400" dirty="0"/>
              <a:t>1:N –  Represented by foreign key </a:t>
            </a:r>
          </a:p>
          <a:p>
            <a:pPr lvl="1"/>
            <a:r>
              <a:rPr lang="en-US" sz="1400" dirty="0"/>
              <a:t>(0,1) and (0/1,N) – foreign key (can have null value)</a:t>
            </a:r>
          </a:p>
          <a:p>
            <a:pPr lvl="1"/>
            <a:r>
              <a:rPr lang="en-US" sz="1400" dirty="0"/>
              <a:t>(1,1) and (0/1,N) – foreign key (cannot have null value)</a:t>
            </a:r>
          </a:p>
          <a:p>
            <a:r>
              <a:rPr lang="en-US" sz="1400" dirty="0"/>
              <a:t>N:M – Represented by creating separate relation</a:t>
            </a:r>
          </a:p>
          <a:p>
            <a:pPr lvl="1"/>
            <a:r>
              <a:rPr lang="en-US" sz="1400" dirty="0"/>
              <a:t>(0/1,N) and (0/1,M)</a:t>
            </a:r>
          </a:p>
          <a:p>
            <a:pPr lvl="1"/>
            <a:r>
              <a:rPr lang="en-US" sz="1400" dirty="0"/>
              <a:t>Key is concatenation (joining together) of keys of the two entities</a:t>
            </a:r>
          </a:p>
          <a:p>
            <a:pPr lvl="1"/>
            <a:r>
              <a:rPr lang="en-US" sz="1400" dirty="0"/>
              <a:t>Relationship attributes become non-keys</a:t>
            </a:r>
          </a:p>
          <a:p>
            <a:pPr marL="0" indent="0">
              <a:buNone/>
            </a:pPr>
            <a:r>
              <a:rPr lang="en-US" sz="1400" dirty="0"/>
              <a:t>  1:1 – foreign key</a:t>
            </a:r>
          </a:p>
          <a:p>
            <a:pPr lvl="1"/>
            <a:r>
              <a:rPr lang="en-US" sz="1400" dirty="0"/>
              <a:t>(1,1) and (1,1) – foreign key in either relation (decide based upon usage)</a:t>
            </a:r>
          </a:p>
          <a:p>
            <a:pPr lvl="1"/>
            <a:r>
              <a:rPr lang="en-US" sz="1400" dirty="0"/>
              <a:t>(0,1) and (1,1) [or (1,1) and (0,1)] – use foreign key such that null values not allowed. </a:t>
            </a:r>
          </a:p>
          <a:p>
            <a:pPr marL="0" lvl="1" indent="0">
              <a:spcBef>
                <a:spcPts val="900"/>
              </a:spcBef>
              <a:spcAft>
                <a:spcPts val="150"/>
              </a:spcAft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4522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207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Transformation to Logical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to Logical Model</dc:title>
  <dc:creator>Veda C Storey</dc:creator>
  <cp:lastModifiedBy>Veda C Storey</cp:lastModifiedBy>
  <cp:revision>2</cp:revision>
  <dcterms:created xsi:type="dcterms:W3CDTF">2024-01-17T17:41:10Z</dcterms:created>
  <dcterms:modified xsi:type="dcterms:W3CDTF">2024-01-17T17:44:51Z</dcterms:modified>
</cp:coreProperties>
</file>