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1" r:id="rId4"/>
    <p:sldId id="310" r:id="rId5"/>
    <p:sldId id="30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591-0154-A296-437C-9F420515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7AB6-1DB9-4369-1C17-07172220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8C07-C5B8-C617-7960-03CF06D7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5C71-7257-DD03-0BAA-621BFDF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417D-A22C-B41F-793A-DB1AE02B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6D5-585D-EA4F-163C-218811C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26E52-DD68-14B9-9E2F-A72968F4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43C4-A16D-215E-093A-DB4AF3D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38AC-83E0-8619-4957-DFDADAB6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31EF-BADF-1FEB-72A4-867B3AA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45532-7E45-B7EA-6456-86E3B40E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7977-2912-0199-CA7D-DC15CA5A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98C5-2F78-9FC5-86AD-F054D8AD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FC17-E785-0C95-165A-0D17277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790-7537-1693-5C4C-08AA0D79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43D3-8726-D577-A1B6-254D6E49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5C23-9E6C-A010-1043-F0A2D85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7E1A-C520-5071-F4A9-C9EEB80C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261E-430D-57E8-0731-95EF5BD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CAD6-CC6E-C3E9-1B69-35139406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D1D-53F4-F691-C2D7-3A09F4C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25E2-6AFD-5FFC-732D-F0030C69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B2B2-C299-CA95-34DF-31CDBA7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B050-305F-15C0-42EA-5B88F30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0620-1A81-8053-1E22-EE78100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FB2C-5164-7A22-6E5A-D442A173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3FD3-BC66-0074-DA72-503842E4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F29C-1F89-8510-F827-637E7205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AF84-8242-5689-C557-15E5B53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3C57-8AAD-7D2E-3CC7-398A69DC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A0B4-D59D-CE8C-9B76-99568B44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210F-7252-48D9-C292-33A296B6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F7BD-AC98-E632-54F4-D057991A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6302-EC07-559D-ADDE-CF9E087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A7EC-41ED-729A-07DE-B00461F16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410BB-9C3F-FAB6-7B61-B5D47CF64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ADD1-DC18-346B-3354-7B2B4EF2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3FBE-D76D-C468-D888-F08C987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08079-39CC-8594-A9D8-CB2B7860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4C1-46EB-7AE2-B47F-4A6A1C2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18B72-E169-8185-5115-FF7C82C6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02D6B-B279-AD1B-3A0A-FDE2E961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997D4-DB93-FA2E-E0AF-09F3E76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F08AD-2BB1-20D8-9896-4EAB75E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153-7CD6-7904-DE48-4D637382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010C-B9BB-C2C7-B370-AFECE26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7683-6DF3-088A-317F-EE5B9EA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5A6D-C633-9CAC-ED69-887C3B42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A0EA-4EF5-0B8E-ECC5-ACC456F0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E595-D728-378D-84A8-7C057605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D480-03C2-EA04-2CE1-0FB3949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2BB4-67F7-F62E-747C-E6EB8E66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A20A-7290-E33A-B79F-84FE77A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3683-2992-F27B-F961-2E1390688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D9FF-3615-8A11-44A5-15647007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B2B79-3B0C-BA78-ABAE-40371858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8319-3AD1-C4AB-A86A-222CE6EF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46F8-B3F7-EFF5-5CEA-69D42A0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743C0-F676-CB02-FF7B-4D12D03A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2B82C-5BCD-B2D5-FF4E-7DF7F177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3442-3ADC-5713-9E75-313289F86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CDA8-65D2-0FB4-3123-D6B510951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B8AE-B0D6-6EEF-8EFC-771CC4E75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C6B28-EC36-9C06-D4E5-1A3DA76BC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D5E3-AD95-29B6-8E92-4E122018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Student Skills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13EA6-4273-ADF4-7D76-E2E9985B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CIS 8040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Skills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91" y="2348916"/>
            <a:ext cx="10515600" cy="2780391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skills do students with a CIS major have?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List the names of the skills (description) that were acquired by students on 20 January 2024.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9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959611"/>
            <a:ext cx="10515600" cy="3527848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skills do students with a CIS major have?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description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skill, student, acquires-skill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major=‘CIS’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Student.Student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#=Acquires-Skill.Student#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Skill.Skill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-ID=Acquires-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Skill.Skill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7075" cy="398621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List the names of the skills (description) that were acquired by students on 20 January 2024.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7075" cy="3986212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List the names of the skills (description) that were acquired by students on 20 January 2024.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description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skill, acquires-skill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Skill.Skill_ID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Acquires-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Skill.Skill_ID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date_completed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‘20 January 2024’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7075" cy="3986212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1800" u="sng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List the names of the skills (description) that were acquired by students on 20 January 2024.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description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skill, acquires-skill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Skill.Skill_ID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Acquires-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Skill.Skill_ID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date_completed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‘20 January 2024’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464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Student Skills Database</vt:lpstr>
      <vt:lpstr>Skills Database</vt:lpstr>
      <vt:lpstr>Skills Database</vt:lpstr>
      <vt:lpstr>Skills Database</vt:lpstr>
      <vt:lpstr>Skills Database</vt:lpstr>
      <vt:lpstr>Skills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Skills Database</dc:title>
  <dc:creator>Veda C Storey</dc:creator>
  <cp:lastModifiedBy>Veda C Storey</cp:lastModifiedBy>
  <cp:revision>3</cp:revision>
  <dcterms:created xsi:type="dcterms:W3CDTF">2023-08-31T18:03:46Z</dcterms:created>
  <dcterms:modified xsi:type="dcterms:W3CDTF">2024-01-24T20:18:14Z</dcterms:modified>
</cp:coreProperties>
</file>