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1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-p0CxW87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9E79-1AF5-4733-B578-CACC42B80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Evian Example</a:t>
            </a:r>
          </a:p>
        </p:txBody>
      </p:sp>
    </p:spTree>
    <p:extLst>
      <p:ext uri="{BB962C8B-B14F-4D97-AF65-F5344CB8AC3E}">
        <p14:creationId xmlns:p14="http://schemas.microsoft.com/office/powerpoint/2010/main" val="233447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6B4CB-FB37-4D87-BA4F-59577313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sz="10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E9E7-F717-4464-BAA5-9B75762A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839" y="1336729"/>
            <a:ext cx="7536532" cy="40037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hlinkClick r:id="rId2"/>
              </a:rPr>
              <a:t>https://www.youtube.com/watch?v=8-p0CxW87pg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LOL NEW FUNNY BABY EVIAN ADVERT/COMMERCIAL</a:t>
            </a:r>
          </a:p>
          <a:p>
            <a:r>
              <a:rPr lang="en-US" sz="1600"/>
              <a:t>49,712,277 </a:t>
            </a:r>
            <a:r>
              <a:rPr lang="en-US" sz="1600" dirty="0"/>
              <a:t>views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Question: Did sales increase as a result of this effort? </a:t>
            </a:r>
          </a:p>
          <a:p>
            <a:pPr marL="0" indent="0">
              <a:buNone/>
            </a:pPr>
            <a:r>
              <a:rPr lang="en-US" sz="1600" dirty="0"/>
              <a:t>Question: What would the data analytics on this channel look like? </a:t>
            </a:r>
          </a:p>
        </p:txBody>
      </p:sp>
    </p:spTree>
    <p:extLst>
      <p:ext uri="{BB962C8B-B14F-4D97-AF65-F5344CB8AC3E}">
        <p14:creationId xmlns:p14="http://schemas.microsoft.com/office/powerpoint/2010/main" val="316922101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</TotalTime>
  <Words>51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Atlas</vt:lpstr>
      <vt:lpstr>Evian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Evian Example</dc:title>
  <dc:creator>Veda</dc:creator>
  <cp:lastModifiedBy>Veda C Storey</cp:lastModifiedBy>
  <cp:revision>2</cp:revision>
  <dcterms:created xsi:type="dcterms:W3CDTF">2019-10-27T12:17:59Z</dcterms:created>
  <dcterms:modified xsi:type="dcterms:W3CDTF">2024-01-31T20:08:10Z</dcterms:modified>
</cp:coreProperties>
</file>