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9655B-B2A7-4A9C-9C96-5C538EAD8B9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3AB2-CD30-40EC-96A3-84D21CBB6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E821-2EA0-46EF-B5A7-A8F865CD1BE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1F2-BCDF-4A48-8601-B9403803C8E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C5D0-98BE-4E36-8B92-E4E19D4A4D7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CA24-6596-4F21-BDE0-EBFAF687C92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EC8-5B91-4BED-86C1-8F9F0FBCE93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4A61-7837-4D06-905B-0E427AEFD11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479B-9D45-4515-8F80-31B9BD19AFDF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6BC-BB4F-4BB3-AD53-2DEA6C03B80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E0B105-7CC7-4AC6-A1E5-BFB0B9AA457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5693-4A81-41F6-AA34-39D560D8EC0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696D-471E-4A1C-BA39-A5372027B33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95B2-D28D-407F-8078-201FD9267CD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9E8C-9FDD-4C15-9A3B-F0DA32652B3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0EE3-6C97-41DE-B6E0-0DC54A111ED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A9D7-A018-4212-970A-B05208C04E27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BE6-6231-4BD1-A973-C60C34F5E32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098B-6353-44FB-82A9-BFE6E4B6308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C7E7-978E-451F-A7A1-4575BF2E287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usejournal.com/decoding-a-game-of-thrones-by-way-of-data-science-fd81e66d1255" TargetMode="External"/><Relationship Id="rId4" Type="http://schemas.openxmlformats.org/officeDocument/2006/relationships/hyperlink" Target="https://en.wikipedia.org/wiki/Natural_language_process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Network_theory" TargetMode="External"/><Relationship Id="rId4" Type="http://schemas.openxmlformats.org/officeDocument/2006/relationships/hyperlink" Target="https://en.wikipedia.org/wiki/Lexical_d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51E3-D930-42E6-B35A-158B6FC41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Thrones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666BA-B8A2-4C6D-8B7C-89D02433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C716-6971-4444-85A9-59DFAF00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E470-7119-42F6-9F17-1FBD7858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331511"/>
            <a:ext cx="7381875" cy="1609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7DFE-64DD-428D-9A1A-B0E25599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https://blog.usejournal.com/decoding-a-game-of-thrones-by-way-of-data-science-fd81e66d1255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BD1F8-E50E-4A69-831C-B5DE313E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3429000"/>
            <a:ext cx="7124700" cy="2333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7DC7-9D82-4C78-B274-281CCDA7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75BB-CB15-4540-8DC2-7C7E6B5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for Literature?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B86688-C862-415B-AE6B-3A054289B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68858"/>
            <a:ext cx="105575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this article is not a literary critics review, but rather 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data science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numerical exploration will form a stepping stone into a follow-up article where we will see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construct different non-deterministic representations of the books.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patterns that can predict future events in the books and television series?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novelist and screenwriters of the future use artificial intelligence to generate new material,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a book to be written in weeks instead of years? Martin’s last published novel,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‘A Dance With Dragons’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took six years to write, having HBOs television series outpace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 already by season six. But now we are running ahead of ourselves!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article covers concepts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natural language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Natural language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interdisciplinary field which aims to process large amounts of natural language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computer programming.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D56F-EFEE-43FD-BA3E-CC19CEAB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BE66-E019-45CA-A1DA-B9F91FD1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9" y="753230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WordCloud</a:t>
            </a:r>
            <a:r>
              <a:rPr lang="en-US" sz="2400" dirty="0"/>
              <a:t>: Across 5 Books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8E20E7-180E-4077-BC90-7CA93D7B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29" y="2419251"/>
            <a:ext cx="4136122" cy="3798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Numerical exploration: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Measuring the </a:t>
            </a:r>
            <a:r>
              <a:rPr lang="en-US" sz="2000" b="1" dirty="0">
                <a:solidFill>
                  <a:srgbClr val="FF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lexical diversity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 to evaluate the lexical richness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Character footprints and word frequency analysis of the story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Calculating the importance of the characters using </a:t>
            </a:r>
            <a:r>
              <a:rPr lang="en-US" sz="2000" b="1" dirty="0">
                <a:solidFill>
                  <a:srgbClr val="FF00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theory</a:t>
            </a:r>
            <a:endParaRPr lang="en-US" sz="2000" b="1" dirty="0">
              <a:solidFill>
                <a:srgbClr val="FF0000"/>
              </a:solidFill>
              <a:effectLst/>
            </a:endParaRPr>
          </a:p>
          <a:p>
            <a:endParaRPr lang="en-US" sz="20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34852-433C-45F6-AFA4-55799540F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635" y="640080"/>
            <a:ext cx="4936388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4D925-B17D-4B2D-84AB-687AD91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05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2633-CBF5-4DF1-8039-EEBAF290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in Books: Character Footprints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60086-A98F-4BAE-84EB-186E7635F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510" y="2198925"/>
            <a:ext cx="8132675" cy="4387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03DAB-3B8A-4179-A382-8B49D08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449B-BE0B-4696-9291-0766552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5E11B-735E-4478-BA16-21DC07808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84" y="2213113"/>
            <a:ext cx="8583741" cy="4297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5EF97-31E4-4BF9-875E-CC13DB6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449B-BE0B-4696-9291-0766552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5EF97-31E4-4BF9-875E-CC13DB6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BC277-C09D-41B7-B037-E9465338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893" y="2604365"/>
            <a:ext cx="4652213" cy="32510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1427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</TotalTime>
  <Words>231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Game of Thrones</vt:lpstr>
      <vt:lpstr>PowerPoint Presentation</vt:lpstr>
      <vt:lpstr>Data Science for Literature?</vt:lpstr>
      <vt:lpstr>WordCloud: Across 5 Books</vt:lpstr>
      <vt:lpstr>Names in Books: Character Footprints</vt:lpstr>
      <vt:lpstr>Word Frequencies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</dc:title>
  <dc:creator>Veda</dc:creator>
  <cp:lastModifiedBy>Veda C Storey</cp:lastModifiedBy>
  <cp:revision>6</cp:revision>
  <dcterms:created xsi:type="dcterms:W3CDTF">2019-09-17T22:19:25Z</dcterms:created>
  <dcterms:modified xsi:type="dcterms:W3CDTF">2024-01-31T18:55:11Z</dcterms:modified>
</cp:coreProperties>
</file>