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51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5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76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8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6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1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2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06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5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7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42CA7-6C24-B250-710A-717E889D6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SQL Examples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1C7EE-0F27-E74F-8A0B-062D6149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 err="1"/>
              <a:t>InClass</a:t>
            </a:r>
            <a:r>
              <a:rPr lang="en-US" dirty="0"/>
              <a:t> Work</a:t>
            </a:r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D66AC53A-CBA7-7589-60FF-7F38E4E50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58" b="31209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1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44A4-FC5F-BECC-6617-A9EA3427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36595"/>
          </a:xfrm>
        </p:spPr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4E5D-86A2-BAD6-61E8-62135C7D4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Museum</a:t>
            </a:r>
          </a:p>
          <a:p>
            <a:pPr marL="0" indent="0">
              <a:buNone/>
            </a:pPr>
            <a:r>
              <a:rPr lang="en-US" dirty="0"/>
              <a:t>2. Chef specialty</a:t>
            </a:r>
          </a:p>
          <a:p>
            <a:pPr marL="0" indent="0">
              <a:buNone/>
            </a:pPr>
            <a:r>
              <a:rPr lang="en-US" dirty="0"/>
              <a:t>3. Hotel arrival</a:t>
            </a:r>
          </a:p>
          <a:p>
            <a:pPr marL="0" indent="0">
              <a:buNone/>
            </a:pPr>
            <a:r>
              <a:rPr lang="en-US" dirty="0"/>
              <a:t>4. Park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/>
              <a:t>Banker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515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Goudy Old Style</vt:lpstr>
      <vt:lpstr>Wingdings</vt:lpstr>
      <vt:lpstr>FrostyVTI</vt:lpstr>
      <vt:lpstr>  SQL Examples  </vt:lpstr>
      <vt:lpstr>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 C Storey</dc:creator>
  <cp:lastModifiedBy>Veda C Storey</cp:lastModifiedBy>
  <cp:revision>2</cp:revision>
  <dcterms:created xsi:type="dcterms:W3CDTF">2024-01-31T18:48:35Z</dcterms:created>
  <dcterms:modified xsi:type="dcterms:W3CDTF">2024-01-31T19:41:36Z</dcterms:modified>
</cp:coreProperties>
</file>