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bkSRLYSoj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2LyzBoHo5E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312" y="1883662"/>
            <a:ext cx="5518066" cy="226855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dirty="0"/>
              <a:t>Hans </a:t>
            </a:r>
            <a:r>
              <a:rPr lang="en-US" sz="4900" dirty="0" err="1"/>
              <a:t>Rosling</a:t>
            </a:r>
            <a:br>
              <a:rPr lang="en-US" sz="4900" dirty="0"/>
            </a:br>
            <a:r>
              <a:rPr lang="en-US" sz="3600" dirty="0"/>
              <a:t>(Visualization Example)</a:t>
            </a:r>
            <a:br>
              <a:rPr lang="en-US" sz="4900" dirty="0"/>
            </a:b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32237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96" y="974887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200 Countries, 200 years, 4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View Hans </a:t>
            </a:r>
            <a:r>
              <a:rPr lang="en-US" dirty="0" err="1"/>
              <a:t>Rosling's</a:t>
            </a:r>
            <a:r>
              <a:rPr lang="en-US" dirty="0"/>
              <a:t> famous </a:t>
            </a:r>
            <a:r>
              <a:rPr lang="en-US" i="1" dirty="0"/>
              <a:t>200 Countries, 200 Years, 4 Minutes - The Joy of Stats - BBC Four</a:t>
            </a:r>
            <a:r>
              <a:rPr lang="en-US" dirty="0"/>
              <a:t>, available at: </a:t>
            </a:r>
            <a:r>
              <a:rPr lang="en-US" u="sng" dirty="0">
                <a:hlinkClick r:id="rId2"/>
              </a:rPr>
              <a:t>http://www.youtube.com/watch?v=jbkSRLYSojo</a:t>
            </a:r>
            <a:r>
              <a:rPr lang="en-US" dirty="0"/>
              <a:t>.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Visualization – provides a graphic representation of the world’s populations growth by countries and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45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C119E4-ED34-4807-82AC-18986D7B8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BB712-7987-4801-925F-1581897E3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C30D49-073C-4A06-BB8A-C45E21A2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052665-B13E-4204-AAF1-3A7F35C10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9894C-0ADA-4BDE-A05C-938921B32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>
            <a:normAutofit/>
          </a:bodyPr>
          <a:lstStyle/>
          <a:p>
            <a:pPr algn="l"/>
            <a:r>
              <a:rPr lang="en-US" sz="1800" b="1"/>
              <a:t>Why the world population won’t exceed 11 billion | Hans Rosling | </a:t>
            </a:r>
            <a:br>
              <a:rPr lang="en-US" sz="1800" b="1"/>
            </a:b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EF841-4207-4A72-BECB-F5FA2576E6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99" r="2509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4BB9FA5-B097-4A0E-9BB6-442AF847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104" y="2200275"/>
            <a:ext cx="3012735" cy="3849669"/>
          </a:xfrm>
        </p:spPr>
        <p:txBody>
          <a:bodyPr>
            <a:normAutofit/>
          </a:bodyPr>
          <a:lstStyle/>
          <a:p>
            <a:r>
              <a:rPr lang="en-US" sz="1600">
                <a:hlinkClick r:id="rId6"/>
              </a:rPr>
              <a:t>https://www.youtube.com/watch?v=2LyzBoHo5EI</a:t>
            </a:r>
            <a:endParaRPr lang="en-US" sz="1600"/>
          </a:p>
          <a:p>
            <a:endParaRPr lang="en-US" sz="1600"/>
          </a:p>
          <a:p>
            <a:r>
              <a:rPr lang="en-US" sz="1600"/>
              <a:t>Optional – interesting. See cubes for explanation (3:49)</a:t>
            </a:r>
          </a:p>
          <a:p>
            <a:r>
              <a:rPr lang="en-US" sz="1600"/>
              <a:t>Question: What are the implications for information technology?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BD6F0D-CD23-489D-9F00-71B6A4CC9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D79852-22C5-4DA7-900F-2E448951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17" y="950272"/>
            <a:ext cx="10034649" cy="55649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CE755C5-11F4-4314-99E0-35E0C5CA7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0" y="119353"/>
            <a:ext cx="12052089" cy="581292"/>
          </a:xfrm>
        </p:spPr>
        <p:txBody>
          <a:bodyPr/>
          <a:lstStyle/>
          <a:p>
            <a:r>
              <a:rPr lang="en-US" dirty="0"/>
              <a:t>https://chart-studio.plot.ly/create/?fid=chelsea_lyn:8648#/</a:t>
            </a:r>
          </a:p>
        </p:txBody>
      </p:sp>
    </p:spTree>
    <p:extLst>
      <p:ext uri="{BB962C8B-B14F-4D97-AF65-F5344CB8AC3E}">
        <p14:creationId xmlns:p14="http://schemas.microsoft.com/office/powerpoint/2010/main" val="291157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9AB9DD-D25F-4933-8FD6-E19B417F1C24}"/>
              </a:ext>
            </a:extLst>
          </p:cNvPr>
          <p:cNvSpPr/>
          <p:nvPr/>
        </p:nvSpPr>
        <p:spPr>
          <a:xfrm>
            <a:off x="3881844" y="171366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https://help.plot.ly/tutorials/#transforms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355CA-4ACA-4190-9F2E-F850E29D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6" y="2747670"/>
            <a:ext cx="10715625" cy="3219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A68CE-F9CF-4360-A9F0-7B8F98F3E8E2}"/>
              </a:ext>
            </a:extLst>
          </p:cNvPr>
          <p:cNvSpPr txBox="1"/>
          <p:nvPr/>
        </p:nvSpPr>
        <p:spPr>
          <a:xfrm>
            <a:off x="1254642" y="244549"/>
            <a:ext cx="9579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are you going to represent your data analytics results to your boss?</a:t>
            </a:r>
          </a:p>
          <a:p>
            <a:r>
              <a:rPr lang="en-US" sz="2000" dirty="0"/>
              <a:t>Recall: Know your decision maker discussion.</a:t>
            </a:r>
          </a:p>
        </p:txBody>
      </p:sp>
    </p:spTree>
    <p:extLst>
      <p:ext uri="{BB962C8B-B14F-4D97-AF65-F5344CB8AC3E}">
        <p14:creationId xmlns:p14="http://schemas.microsoft.com/office/powerpoint/2010/main" val="242374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 Hans Rosling (Visualization Example) </vt:lpstr>
      <vt:lpstr>200 Countries, 200 years, 4 minutes</vt:lpstr>
      <vt:lpstr>Why the world population won’t exceed 11 billion | Hans Rosling |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Hans Rosling (Visualization Example)</dc:title>
  <dc:creator>Veda</dc:creator>
  <cp:lastModifiedBy>Veda C Storey</cp:lastModifiedBy>
  <cp:revision>2</cp:revision>
  <dcterms:created xsi:type="dcterms:W3CDTF">2020-11-01T13:20:10Z</dcterms:created>
  <dcterms:modified xsi:type="dcterms:W3CDTF">2024-01-31T18:53:25Z</dcterms:modified>
</cp:coreProperties>
</file>