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8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80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3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1/31/2024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6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3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909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2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84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1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D716D917-EC59-1F40-FA65-D150A1B3D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10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863EF-AB7C-304C-F2F4-01D8A32AD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/>
              <a:t>Banker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C3C5D-F27B-E64F-AB5F-67CC774B0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SQL Query</a:t>
            </a:r>
          </a:p>
        </p:txBody>
      </p:sp>
    </p:spTree>
    <p:extLst>
      <p:ext uri="{BB962C8B-B14F-4D97-AF65-F5344CB8AC3E}">
        <p14:creationId xmlns:p14="http://schemas.microsoft.com/office/powerpoint/2010/main" val="557359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AB3C-2172-9DC7-ACBA-3C7BBD8F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0243-746D-CA10-BDA0-B7C54FB6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Consider the following relations.</a:t>
            </a:r>
          </a:p>
          <a:p>
            <a:r>
              <a:rPr lang="en-US" dirty="0"/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Banker: (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name, address, phone,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primary_expertise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degree_date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Transaction: (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datesold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code, type, Banker#, FI#)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Financial_Instrument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type,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risk_level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Financial_Istrument_Banker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Banker#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FI#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qualification)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SQL query for the following.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names of the bankers who sold high risk financial instruments.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98601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92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Meiryo</vt:lpstr>
      <vt:lpstr>Corbel</vt:lpstr>
      <vt:lpstr>Times New Roman</vt:lpstr>
      <vt:lpstr>SketchLinesVTI</vt:lpstr>
      <vt:lpstr>Banker</vt:lpstr>
      <vt:lpstr>Banker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dc:creator>Veda C Storey</dc:creator>
  <cp:lastModifiedBy>Veda C Storey</cp:lastModifiedBy>
  <cp:revision>5</cp:revision>
  <dcterms:created xsi:type="dcterms:W3CDTF">2024-01-31T02:14:11Z</dcterms:created>
  <dcterms:modified xsi:type="dcterms:W3CDTF">2024-01-31T19:38:40Z</dcterms:modified>
</cp:coreProperties>
</file>