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4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D48B-9E2D-1643-73C9-AE200DE8F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F4ECB-A52C-DC0E-C2D8-278929A0E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40DA7-F727-A349-411F-5A150AAD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C7FB-08F7-486D-BC24-249AE91F757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06AC3-EF7D-598B-727A-C9B7B331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DF6E3-9A2A-0C0A-B94D-FF0FA771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E173-9FBF-45C1-BC61-472CAB1D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2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E438-AEF8-2F78-85AE-FC001F0F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FD620-A261-C578-57C7-1938880A3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D5360-6509-C2BD-5CDF-FA0B9F01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C7FB-08F7-486D-BC24-249AE91F757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1A700-F8F3-F287-D71D-A78D4AE4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0A2DD-AE45-586E-C452-CFE4D4FF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E173-9FBF-45C1-BC61-472CAB1D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4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A3DAD4-207C-1CEB-1E1C-E42C5E047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77012-FA0E-7768-4DB0-48FA91703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85C64-9E7C-F8DD-8869-C25835E6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C7FB-08F7-486D-BC24-249AE91F757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FE446-BA75-FCDE-7C8D-6BBAB73A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FE8F1-1A21-E6E0-3B6E-C5352D84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E173-9FBF-45C1-BC61-472CAB1D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1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DC6D-889B-69E9-1870-45E3C087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A2B8E-66B8-4767-4761-EC3DADEA3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683DA-2E8B-7743-B9E3-6C594043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C7FB-08F7-486D-BC24-249AE91F757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7DCE9-AE90-9228-B69F-C16300A7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C81C3-2D8D-F050-39A0-026413E5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E173-9FBF-45C1-BC61-472CAB1D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4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4284-CA9C-08B1-F09D-EDD5235C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E486B-0530-0B0D-35C3-CEA8DB8CA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DE9A9-93D8-8EDB-0008-517221BE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C7FB-08F7-486D-BC24-249AE91F757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56C83-AED5-90F4-8420-06F88142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A9A74-A82F-0035-CA72-EA6FB735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E173-9FBF-45C1-BC61-472CAB1D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5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9B28-8BEB-172F-AD9D-DFE231BE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44951-AAD2-E4FB-DF58-227B23285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0983C-5DD2-338F-38E7-A7D236E5B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7470D-D696-0FB7-1507-BA3240A0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C7FB-08F7-486D-BC24-249AE91F757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F48CC-C7A1-F6D8-0645-3C7A5358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1678D-D3C9-2AF0-6C68-EE02B5E2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E173-9FBF-45C1-BC61-472CAB1D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9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0667-E9FD-252D-E8ED-43719872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A21CA-5FFE-4EEF-54AD-BBA025657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189AE-9309-884F-6907-B136A36C4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0882F-8ECD-A78C-C27E-90DD111BF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8455C-202E-06A8-A10C-DF99FF971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4B97A-CE64-2BB0-0C82-FD4B5FFC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C7FB-08F7-486D-BC24-249AE91F757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EDD10-70AD-81AF-41CA-C0566E04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2829C-DD09-57AD-B4BB-75ADF4CC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E173-9FBF-45C1-BC61-472CAB1D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C2AD-B774-A95F-18AF-F132B64E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68E74-636A-B52E-E57B-75876985F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C7FB-08F7-486D-BC24-249AE91F757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110CD-2CF7-4C2F-3976-287E33C0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29493-73A9-EDEE-99B4-E6FA23A2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E173-9FBF-45C1-BC61-472CAB1D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EF6BE-565E-1C7C-3352-F7A46ABC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C7FB-08F7-486D-BC24-249AE91F757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06153-A4BC-F896-7877-17F6C380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D2B19-C9E4-06EA-15D2-4D1354E8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E173-9FBF-45C1-BC61-472CAB1D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1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DB01-2E05-7435-0440-F34C72F1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C61BD-A74F-28DF-2E65-13F462201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EBE6A-75DD-829C-C191-11D02EC9E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71328-1BD1-97A8-E660-571EF766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C7FB-08F7-486D-BC24-249AE91F757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4D681-2E3E-BB2D-3604-8684D93B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58285-6079-F9AB-48D8-76143CFB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E173-9FBF-45C1-BC61-472CAB1D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0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5D17-5355-CAAD-C035-67A0FA78B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F3BD4D-C96A-D40C-DBB6-92D5B511E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65268-215C-6C2B-ABB4-655C68EFE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3E9E8-8B08-E17A-B741-26E4F14F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C7FB-08F7-486D-BC24-249AE91F757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63ECF-11F7-560C-835B-721539FD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D7864-8363-EDA7-612D-D292A4FB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E173-9FBF-45C1-BC61-472CAB1D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6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74B97-7193-46F7-CABF-165BBA1A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5A95A-B8DD-9CD5-AB48-D19858F0A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3BE93-6D11-6A59-B77E-5448C52F3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AC7FB-08F7-486D-BC24-249AE91F757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AE236-0C52-2DB3-AC28-E33AD5698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31877-04CF-1417-B45F-22D15B76D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8E173-9FBF-45C1-BC61-472CAB1D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3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B3B2-6571-3F73-D773-EB1993F97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Hotel Arrival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07319-13F5-71A4-33D7-59A4D4F0C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12331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5C3D-61B0-4D10-AB5E-5DAA2D11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97" y="3186810"/>
            <a:ext cx="6105194" cy="20310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SQL Queries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C9B7-F213-4F23-B678-86FF4D4473B5}"/>
              </a:ext>
            </a:extLst>
          </p:cNvPr>
          <p:cNvSpPr txBox="1"/>
          <p:nvPr/>
        </p:nvSpPr>
        <p:spPr>
          <a:xfrm>
            <a:off x="830510" y="1710925"/>
            <a:ext cx="10385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Hotel:            (</a:t>
            </a:r>
            <a:r>
              <a:rPr lang="en-US" u="sng" dirty="0" err="1"/>
              <a:t>HotelChain</a:t>
            </a:r>
            <a:r>
              <a:rPr lang="en-US" dirty="0"/>
              <a:t>, </a:t>
            </a:r>
            <a:r>
              <a:rPr lang="en-US" u="sng" dirty="0"/>
              <a:t>Hotel#</a:t>
            </a:r>
            <a:r>
              <a:rPr lang="en-US" dirty="0"/>
              <a:t>, address, </a:t>
            </a:r>
            <a:r>
              <a:rPr lang="en-US" dirty="0" err="1"/>
              <a:t>type_of_hotel</a:t>
            </a:r>
            <a:r>
              <a:rPr lang="en-US" dirty="0"/>
              <a:t>, </a:t>
            </a:r>
            <a:r>
              <a:rPr lang="en-US" dirty="0" err="1"/>
              <a:t>animal_friendly</a:t>
            </a:r>
            <a:r>
              <a:rPr lang="en-US" dirty="0"/>
              <a:t>)</a:t>
            </a:r>
          </a:p>
          <a:p>
            <a:r>
              <a:rPr lang="en-US" dirty="0"/>
              <a:t>Guest:           (</a:t>
            </a:r>
            <a:r>
              <a:rPr lang="en-US" u="sng" dirty="0" err="1"/>
              <a:t>GuestID</a:t>
            </a:r>
            <a:r>
              <a:rPr lang="en-US" dirty="0"/>
              <a:t>, name, address, passport#, email, phone)</a:t>
            </a:r>
          </a:p>
          <a:p>
            <a:r>
              <a:rPr lang="en-US" dirty="0"/>
              <a:t>Reservation:  (</a:t>
            </a:r>
            <a:r>
              <a:rPr lang="en-US" u="sng" dirty="0" err="1"/>
              <a:t>HotelChain</a:t>
            </a:r>
            <a:r>
              <a:rPr lang="en-US" dirty="0"/>
              <a:t>, </a:t>
            </a:r>
            <a:r>
              <a:rPr lang="en-US" u="sng" dirty="0"/>
              <a:t>Hotel#</a:t>
            </a:r>
            <a:r>
              <a:rPr lang="en-US" dirty="0"/>
              <a:t>, </a:t>
            </a:r>
            <a:r>
              <a:rPr lang="en-US" u="sng" dirty="0" err="1"/>
              <a:t>GuestID</a:t>
            </a:r>
            <a:r>
              <a:rPr lang="en-US" dirty="0"/>
              <a:t>, </a:t>
            </a:r>
            <a:r>
              <a:rPr lang="en-US" dirty="0" err="1"/>
              <a:t>arrival_date</a:t>
            </a:r>
            <a:r>
              <a:rPr lang="en-US" dirty="0"/>
              <a:t>, </a:t>
            </a:r>
            <a:r>
              <a:rPr lang="en-US" dirty="0" err="1"/>
              <a:t>departure_date</a:t>
            </a:r>
            <a:r>
              <a:rPr lang="en-US" dirty="0"/>
              <a:t>, </a:t>
            </a:r>
            <a:r>
              <a:rPr lang="en-US" dirty="0" err="1"/>
              <a:t>date_of_reservation</a:t>
            </a:r>
            <a:r>
              <a:rPr lang="en-US" dirty="0"/>
              <a:t>)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8833DD-2BEC-4029-8825-9FFFB076098D}"/>
              </a:ext>
            </a:extLst>
          </p:cNvPr>
          <p:cNvSpPr txBox="1">
            <a:spLocks/>
          </p:cNvSpPr>
          <p:nvPr/>
        </p:nvSpPr>
        <p:spPr>
          <a:xfrm>
            <a:off x="612397" y="390125"/>
            <a:ext cx="8596668" cy="7736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</a:rPr>
              <a:t>Hotel -- Guests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54719-1CB4-4B26-9A67-F280B2AF4662}"/>
              </a:ext>
            </a:extLst>
          </p:cNvPr>
          <p:cNvSpPr txBox="1"/>
          <p:nvPr/>
        </p:nvSpPr>
        <p:spPr>
          <a:xfrm>
            <a:off x="830510" y="3031725"/>
            <a:ext cx="8766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query to list the names of the guests who will be staying in animal-friendly hotels after 1 March 2024.</a:t>
            </a:r>
          </a:p>
          <a:p>
            <a:endParaRPr lang="en-US" dirty="0"/>
          </a:p>
          <a:p>
            <a:r>
              <a:rPr lang="en-US" dirty="0"/>
              <a:t>Why might this query be of interest?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9EC29D-94F0-4044-ED32-E4B433D8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38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Hotel Arrival Example</vt:lpstr>
      <vt:lpstr>Sample SQL Queries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Arrival Example</dc:title>
  <dc:creator>Veda C Storey</dc:creator>
  <cp:lastModifiedBy>Veda C Storey</cp:lastModifiedBy>
  <cp:revision>2</cp:revision>
  <dcterms:created xsi:type="dcterms:W3CDTF">2024-01-31T19:20:21Z</dcterms:created>
  <dcterms:modified xsi:type="dcterms:W3CDTF">2024-01-31T19:25:34Z</dcterms:modified>
</cp:coreProperties>
</file>