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4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A7C235FD-4E11-D89F-908F-AC9139AC2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10016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C45FA-113E-D333-E162-44CC8520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SQO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557F-33C7-9C7A-3B75-4B4576425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Museum</a:t>
            </a:r>
          </a:p>
        </p:txBody>
      </p:sp>
    </p:spTree>
    <p:extLst>
      <p:ext uri="{BB962C8B-B14F-4D97-AF65-F5344CB8AC3E}">
        <p14:creationId xmlns:p14="http://schemas.microsoft.com/office/powerpoint/2010/main" val="36060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CF6-150F-CD7E-3674-25EC85F8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1749"/>
            <a:ext cx="8501149" cy="3817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Museum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5E98-0AAD-96E1-7238-20ECFB8B859E}"/>
              </a:ext>
            </a:extLst>
          </p:cNvPr>
          <p:cNvSpPr txBox="1"/>
          <p:nvPr/>
        </p:nvSpPr>
        <p:spPr>
          <a:xfrm>
            <a:off x="1120218" y="1503172"/>
            <a:ext cx="1027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Museum: (</a:t>
            </a:r>
            <a:r>
              <a:rPr lang="en-US" u="sng" dirty="0"/>
              <a:t>Name</a:t>
            </a:r>
            <a:r>
              <a:rPr lang="en-US" dirty="0"/>
              <a:t>) </a:t>
            </a:r>
          </a:p>
          <a:p>
            <a:r>
              <a:rPr lang="en-US" dirty="0"/>
              <a:t>Work: (</a:t>
            </a:r>
            <a:r>
              <a:rPr lang="en-US" u="sng" dirty="0" err="1"/>
              <a:t>ItemCode</a:t>
            </a:r>
            <a:r>
              <a:rPr lang="en-US" dirty="0"/>
              <a:t>, type, title, width, weight, height, location, museum.name, ID)</a:t>
            </a:r>
          </a:p>
          <a:p>
            <a:r>
              <a:rPr lang="en-US" dirty="0"/>
              <a:t>Artist: (</a:t>
            </a:r>
            <a:r>
              <a:rPr lang="en-US" u="sng" dirty="0"/>
              <a:t>Id</a:t>
            </a:r>
            <a:r>
              <a:rPr lang="en-US" dirty="0"/>
              <a:t>, name, dob, </a:t>
            </a:r>
            <a:r>
              <a:rPr lang="en-US" dirty="0" err="1"/>
              <a:t>dod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0D78F-40B1-1547-1D0F-9D4178B30DC6}"/>
              </a:ext>
            </a:extLst>
          </p:cNvPr>
          <p:cNvSpPr txBox="1"/>
          <p:nvPr/>
        </p:nvSpPr>
        <p:spPr>
          <a:xfrm>
            <a:off x="1120218" y="3003722"/>
            <a:ext cx="9939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SQL Query:</a:t>
            </a:r>
          </a:p>
          <a:p>
            <a:endParaRPr lang="en-US" dirty="0"/>
          </a:p>
          <a:p>
            <a:r>
              <a:rPr lang="en-US" dirty="0"/>
              <a:t>List the titles of the works that are in the Atlanta museum.</a:t>
            </a:r>
          </a:p>
          <a:p>
            <a:r>
              <a:rPr lang="en-US" dirty="0"/>
              <a:t>What kind of query is this?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B3EF-06FE-CF45-5B72-7DA40EC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89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Sitka Subheading</vt:lpstr>
      <vt:lpstr>PebbleVTI</vt:lpstr>
      <vt:lpstr>Museum</vt:lpstr>
      <vt:lpstr>Museum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</dc:title>
  <dc:creator>Veda C Storey</dc:creator>
  <cp:lastModifiedBy>Veda C Storey</cp:lastModifiedBy>
  <cp:revision>3</cp:revision>
  <dcterms:created xsi:type="dcterms:W3CDTF">2024-01-31T18:58:18Z</dcterms:created>
  <dcterms:modified xsi:type="dcterms:W3CDTF">2024-01-31T19:04:14Z</dcterms:modified>
</cp:coreProperties>
</file>