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9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22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5CC82-B9B3-AAEB-1E5B-33686018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Park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DC9B-ACCF-25D9-89C1-514E23CC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SQL</a:t>
            </a: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1A645723-22DA-E63B-593A-6E64091C3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08" b="13877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0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2691" y="2601"/>
            <a:ext cx="2211524" cy="6192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B4FF6B-31D7-4083-996A-8BD740DB6F93}"/>
              </a:ext>
            </a:extLst>
          </p:cNvPr>
          <p:cNvSpPr/>
          <p:nvPr/>
        </p:nvSpPr>
        <p:spPr>
          <a:xfrm>
            <a:off x="3665542" y="5380129"/>
            <a:ext cx="637401" cy="2738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Start_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354257-2932-4AFF-8F59-A9D719550758}"/>
              </a:ext>
            </a:extLst>
          </p:cNvPr>
          <p:cNvCxnSpPr>
            <a:stCxn id="27" idx="4"/>
            <a:endCxn id="19" idx="0"/>
          </p:cNvCxnSpPr>
          <p:nvPr/>
        </p:nvCxnSpPr>
        <p:spPr>
          <a:xfrm flipV="1">
            <a:off x="3041293" y="5892572"/>
            <a:ext cx="1245807" cy="16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59BA3D-DA28-46CF-AD00-3777D0551BF8}"/>
              </a:ext>
            </a:extLst>
          </p:cNvPr>
          <p:cNvCxnSpPr>
            <a:stCxn id="9" idx="4"/>
            <a:endCxn id="19" idx="0"/>
          </p:cNvCxnSpPr>
          <p:nvPr/>
        </p:nvCxnSpPr>
        <p:spPr>
          <a:xfrm>
            <a:off x="3984243" y="5653974"/>
            <a:ext cx="302857" cy="2385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D7B9976-CD38-4AB8-B356-079D20211D8B}"/>
              </a:ext>
            </a:extLst>
          </p:cNvPr>
          <p:cNvSpPr/>
          <p:nvPr/>
        </p:nvSpPr>
        <p:spPr>
          <a:xfrm>
            <a:off x="6522495" y="5323471"/>
            <a:ext cx="682538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B18373-3243-4E83-B073-8248B0E31619}"/>
              </a:ext>
            </a:extLst>
          </p:cNvPr>
          <p:cNvSpPr/>
          <p:nvPr/>
        </p:nvSpPr>
        <p:spPr>
          <a:xfrm>
            <a:off x="7635322" y="5327637"/>
            <a:ext cx="961603" cy="224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email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2A1AAD-D98B-416C-81F5-AE666F15718E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6863764" y="5653975"/>
            <a:ext cx="679598" cy="237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CD7BB2-3775-42E2-AA5A-95305ECF5A3D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7543362" y="5552364"/>
            <a:ext cx="572762" cy="33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BAA8DD-C4DF-41B7-BC70-F4CEBD816D4B}"/>
              </a:ext>
            </a:extLst>
          </p:cNvPr>
          <p:cNvGrpSpPr/>
          <p:nvPr/>
        </p:nvGrpSpPr>
        <p:grpSpPr>
          <a:xfrm>
            <a:off x="3591852" y="5803363"/>
            <a:ext cx="4626671" cy="523745"/>
            <a:chOff x="397315" y="5374632"/>
            <a:chExt cx="5033915" cy="569845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9776D5E3-21D4-49CB-BD5C-695A7BD48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051" y="5470900"/>
              <a:ext cx="1469179" cy="4735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Person</a:t>
              </a:r>
            </a:p>
            <a:p>
              <a:pPr algn="ctr"/>
              <a:r>
                <a:rPr lang="en-US" sz="1287" dirty="0"/>
                <a:t> Responsible</a:t>
              </a: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C9E1E51C-1E64-456B-8714-EC1AEB5B8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Activity</a:t>
              </a: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A8E87AD-673A-4AB1-911F-48C93327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885" y="5383529"/>
              <a:ext cx="634182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(1,N) 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6418791-C91E-47A0-B6A8-96F4E1D4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287" y="5380791"/>
              <a:ext cx="553954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(1,1)</a:t>
              </a:r>
            </a:p>
          </p:txBody>
        </p:sp>
        <p:sp>
          <p:nvSpPr>
            <p:cNvPr id="22" name="AutoShape 66">
              <a:extLst>
                <a:ext uri="{FF2B5EF4-FFF2-40B4-BE49-F238E27FC236}">
                  <a16:creationId xmlns:a16="http://schemas.microsoft.com/office/drawing/2014/main" id="{DC7D3E06-860F-4738-BBB0-05FD103B1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287" dirty="0">
                  <a:solidFill>
                    <a:srgbClr val="000000"/>
                  </a:solidFill>
                  <a:latin typeface="Helv" charset="0"/>
                </a:rPr>
                <a:t>reserved-by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3E3414-4892-42F5-BF9C-167D0137E4CD}"/>
                </a:ext>
              </a:extLst>
            </p:cNvPr>
            <p:cNvCxnSpPr>
              <a:cxnSpLocks/>
              <a:stCxn id="17" idx="1"/>
              <a:endCxn id="22" idx="3"/>
            </p:cNvCxnSpPr>
            <p:nvPr/>
          </p:nvCxnSpPr>
          <p:spPr>
            <a:xfrm flipH="1" flipV="1">
              <a:off x="3296079" y="5636001"/>
              <a:ext cx="665972" cy="716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45CC53E-6A86-4583-96DE-2819F5AEEEC8}"/>
                </a:ext>
              </a:extLst>
            </p:cNvPr>
            <p:cNvCxnSpPr>
              <a:stCxn id="22" idx="1"/>
              <a:endCxn id="19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F6A83BD-A969-4E2B-AB0C-6A9D3A2BD49E}"/>
              </a:ext>
            </a:extLst>
          </p:cNvPr>
          <p:cNvSpPr/>
          <p:nvPr/>
        </p:nvSpPr>
        <p:spPr>
          <a:xfrm>
            <a:off x="7080545" y="5039209"/>
            <a:ext cx="687897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332E0D-56A9-4E92-B8FA-4583B9014C20}"/>
              </a:ext>
            </a:extLst>
          </p:cNvPr>
          <p:cNvCxnSpPr>
            <a:cxnSpLocks/>
            <a:stCxn id="25" idx="4"/>
            <a:endCxn id="17" idx="0"/>
          </p:cNvCxnSpPr>
          <p:nvPr/>
        </p:nvCxnSpPr>
        <p:spPr>
          <a:xfrm>
            <a:off x="7424494" y="5369713"/>
            <a:ext cx="118868" cy="522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03F3A72-78D4-4B2D-9B9E-3260011E9F46}"/>
              </a:ext>
            </a:extLst>
          </p:cNvPr>
          <p:cNvSpPr/>
          <p:nvPr/>
        </p:nvSpPr>
        <p:spPr>
          <a:xfrm>
            <a:off x="2658047" y="5578378"/>
            <a:ext cx="766492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Activity#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FC88C6-0D39-4A07-9556-1F88EF676AFA}"/>
              </a:ext>
            </a:extLst>
          </p:cNvPr>
          <p:cNvSpPr/>
          <p:nvPr/>
        </p:nvSpPr>
        <p:spPr>
          <a:xfrm>
            <a:off x="2927128" y="5221531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C212C9-FA00-4E38-8D52-F3736E2058FD}"/>
              </a:ext>
            </a:extLst>
          </p:cNvPr>
          <p:cNvCxnSpPr>
            <a:stCxn id="28" idx="4"/>
            <a:endCxn id="19" idx="0"/>
          </p:cNvCxnSpPr>
          <p:nvPr/>
        </p:nvCxnSpPr>
        <p:spPr>
          <a:xfrm>
            <a:off x="3328133" y="5552035"/>
            <a:ext cx="958967" cy="340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37F7C1B-8230-4144-B012-223A3C9B5581}"/>
              </a:ext>
            </a:extLst>
          </p:cNvPr>
          <p:cNvSpPr/>
          <p:nvPr/>
        </p:nvSpPr>
        <p:spPr>
          <a:xfrm>
            <a:off x="3865366" y="4921218"/>
            <a:ext cx="874883" cy="2203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end_time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A523C6-AE88-4645-A8AF-A89D502051E2}"/>
              </a:ext>
            </a:extLst>
          </p:cNvPr>
          <p:cNvSpPr/>
          <p:nvPr/>
        </p:nvSpPr>
        <p:spPr>
          <a:xfrm>
            <a:off x="4400808" y="5182650"/>
            <a:ext cx="795921" cy="2738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location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45CA17-98E6-40EC-ACB2-AC48DF340981}"/>
              </a:ext>
            </a:extLst>
          </p:cNvPr>
          <p:cNvCxnSpPr>
            <a:cxnSpLocks/>
            <a:stCxn id="30" idx="4"/>
            <a:endCxn id="19" idx="0"/>
          </p:cNvCxnSpPr>
          <p:nvPr/>
        </p:nvCxnSpPr>
        <p:spPr>
          <a:xfrm flipH="1">
            <a:off x="4287100" y="5141532"/>
            <a:ext cx="15708" cy="75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E133E3-8972-4110-B74C-578729D73BBD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4287100" y="5416391"/>
            <a:ext cx="230268" cy="476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45B4E02-EFC7-4504-9221-79F9F5A8F105}"/>
              </a:ext>
            </a:extLst>
          </p:cNvPr>
          <p:cNvSpPr/>
          <p:nvPr/>
        </p:nvSpPr>
        <p:spPr>
          <a:xfrm>
            <a:off x="8369302" y="5586812"/>
            <a:ext cx="961603" cy="224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phone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75D35F-8CA0-45F3-903A-E96BC92952F7}"/>
              </a:ext>
            </a:extLst>
          </p:cNvPr>
          <p:cNvCxnSpPr>
            <a:cxnSpLocks/>
            <a:stCxn id="17" idx="0"/>
            <a:endCxn id="36" idx="2"/>
          </p:cNvCxnSpPr>
          <p:nvPr/>
        </p:nvCxnSpPr>
        <p:spPr>
          <a:xfrm flipV="1">
            <a:off x="7543362" y="5699176"/>
            <a:ext cx="825940" cy="19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44D4569E-B9F4-45C3-9B18-128AC88B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1" y="4129871"/>
            <a:ext cx="1390495" cy="30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287" dirty="0"/>
              <a:t>Equipment</a:t>
            </a:r>
          </a:p>
        </p:txBody>
      </p:sp>
      <p:sp>
        <p:nvSpPr>
          <p:cNvPr id="39" name="AutoShape 66">
            <a:extLst>
              <a:ext uri="{FF2B5EF4-FFF2-40B4-BE49-F238E27FC236}">
                <a16:creationId xmlns:a16="http://schemas.microsoft.com/office/drawing/2014/main" id="{D93B060B-47CC-4713-8F81-9BB43380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56" y="5114412"/>
            <a:ext cx="727396" cy="480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287" dirty="0">
                <a:solidFill>
                  <a:srgbClr val="000000"/>
                </a:solidFill>
                <a:latin typeface="Helv" charset="0"/>
              </a:rPr>
              <a:t>needs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50AC19-CC73-4F3B-A1F6-42143E6575FD}"/>
              </a:ext>
            </a:extLst>
          </p:cNvPr>
          <p:cNvCxnSpPr/>
          <p:nvPr/>
        </p:nvCxnSpPr>
        <p:spPr>
          <a:xfrm flipH="1" flipV="1">
            <a:off x="1566416" y="5541698"/>
            <a:ext cx="1969258" cy="62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4C3463-F812-4210-90E7-ECC44A1CC82A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1394849" y="4431899"/>
            <a:ext cx="50105" cy="68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1">
            <a:extLst>
              <a:ext uri="{FF2B5EF4-FFF2-40B4-BE49-F238E27FC236}">
                <a16:creationId xmlns:a16="http://schemas.microsoft.com/office/drawing/2014/main" id="{470A332A-2E66-4AC2-AED0-5EAC6EA7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680" y="4530928"/>
            <a:ext cx="536390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(0,N)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274DC-B03B-45BB-A3A7-C4743F237209}"/>
              </a:ext>
            </a:extLst>
          </p:cNvPr>
          <p:cNvSpPr/>
          <p:nvPr/>
        </p:nvSpPr>
        <p:spPr>
          <a:xfrm>
            <a:off x="699601" y="3374147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E#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DF885E-2888-4D29-BCB5-48A28E6E213F}"/>
              </a:ext>
            </a:extLst>
          </p:cNvPr>
          <p:cNvCxnSpPr>
            <a:cxnSpLocks/>
            <a:stCxn id="43" idx="2"/>
            <a:endCxn id="38" idx="0"/>
          </p:cNvCxnSpPr>
          <p:nvPr/>
        </p:nvCxnSpPr>
        <p:spPr>
          <a:xfrm>
            <a:off x="699601" y="3539399"/>
            <a:ext cx="695248" cy="59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21">
            <a:extLst>
              <a:ext uri="{FF2B5EF4-FFF2-40B4-BE49-F238E27FC236}">
                <a16:creationId xmlns:a16="http://schemas.microsoft.com/office/drawing/2014/main" id="{4C127A2F-41D9-4928-A510-B49BEA2B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149" y="6043585"/>
            <a:ext cx="555626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(0,M)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CD280E-4703-4E68-AB8C-7B9DA1AF6A5B}"/>
              </a:ext>
            </a:extLst>
          </p:cNvPr>
          <p:cNvSpPr/>
          <p:nvPr/>
        </p:nvSpPr>
        <p:spPr>
          <a:xfrm>
            <a:off x="1656211" y="3449505"/>
            <a:ext cx="1231937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description</a:t>
            </a:r>
            <a:endParaRPr lang="en-US" sz="1287" u="sng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0CBB2-167B-4F6F-BD0C-708AE0D33646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394849" y="3765286"/>
            <a:ext cx="413803" cy="36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2DD6D4-58AE-4894-B316-96B08E1738D6}"/>
              </a:ext>
            </a:extLst>
          </p:cNvPr>
          <p:cNvSpPr txBox="1"/>
          <p:nvPr/>
        </p:nvSpPr>
        <p:spPr>
          <a:xfrm>
            <a:off x="498578" y="611254"/>
            <a:ext cx="70688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Equipment:   (</a:t>
            </a:r>
            <a:r>
              <a:rPr lang="en-US" u="sng" dirty="0"/>
              <a:t>E#</a:t>
            </a:r>
            <a:r>
              <a:rPr lang="en-US" dirty="0"/>
              <a:t>, description)</a:t>
            </a:r>
          </a:p>
          <a:p>
            <a:r>
              <a:rPr lang="en-US" dirty="0"/>
              <a:t>Activity:       (</a:t>
            </a:r>
            <a:r>
              <a:rPr lang="en-US" u="sng" dirty="0"/>
              <a:t>Activity#</a:t>
            </a:r>
            <a:r>
              <a:rPr lang="en-US" dirty="0"/>
              <a:t>, type, </a:t>
            </a:r>
            <a:r>
              <a:rPr lang="en-US" dirty="0" err="1"/>
              <a:t>start_time</a:t>
            </a:r>
            <a:r>
              <a:rPr lang="en-US" dirty="0"/>
              <a:t>, </a:t>
            </a:r>
            <a:r>
              <a:rPr lang="en-US" dirty="0" err="1"/>
              <a:t>end_time</a:t>
            </a:r>
            <a:r>
              <a:rPr lang="en-US" dirty="0"/>
              <a:t>, location, ID)</a:t>
            </a:r>
          </a:p>
          <a:p>
            <a:r>
              <a:rPr lang="en-US" dirty="0" err="1"/>
              <a:t>Person_Responsible</a:t>
            </a:r>
            <a:r>
              <a:rPr lang="en-US" dirty="0"/>
              <a:t>:  (</a:t>
            </a:r>
            <a:r>
              <a:rPr lang="en-US" u="sng" dirty="0"/>
              <a:t>ID</a:t>
            </a:r>
            <a:r>
              <a:rPr lang="en-US" dirty="0"/>
              <a:t>, name, email, phone) </a:t>
            </a:r>
          </a:p>
          <a:p>
            <a:r>
              <a:rPr lang="en-US" dirty="0" err="1"/>
              <a:t>Equipment_Activity</a:t>
            </a:r>
            <a:r>
              <a:rPr lang="en-US" dirty="0"/>
              <a:t>:  (</a:t>
            </a:r>
            <a:r>
              <a:rPr lang="en-US" u="sng" dirty="0"/>
              <a:t>E#</a:t>
            </a:r>
            <a:r>
              <a:rPr lang="en-US" dirty="0"/>
              <a:t>, </a:t>
            </a:r>
            <a:r>
              <a:rPr lang="en-US" u="sng" dirty="0"/>
              <a:t>Activity#)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894E-D208-4F8B-9E91-ED7AB30745FB}"/>
              </a:ext>
            </a:extLst>
          </p:cNvPr>
          <p:cNvSpPr txBox="1"/>
          <p:nvPr/>
        </p:nvSpPr>
        <p:spPr>
          <a:xfrm>
            <a:off x="498578" y="105318"/>
            <a:ext cx="463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Park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005EC-5F9A-4CDD-9FD9-9521377C4B3E}"/>
              </a:ext>
            </a:extLst>
          </p:cNvPr>
          <p:cNvSpPr txBox="1"/>
          <p:nvPr/>
        </p:nvSpPr>
        <p:spPr>
          <a:xfrm>
            <a:off x="472695" y="2062995"/>
            <a:ext cx="913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the names of the people responsible for reserving the park for baseball activities and the start times.  What are the inherent assumptions? </a:t>
            </a:r>
          </a:p>
        </p:txBody>
      </p:sp>
    </p:spTree>
    <p:extLst>
      <p:ext uri="{BB962C8B-B14F-4D97-AF65-F5344CB8AC3E}">
        <p14:creationId xmlns:p14="http://schemas.microsoft.com/office/powerpoint/2010/main" val="108609717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Helv</vt:lpstr>
      <vt:lpstr>Neue Haas Grotesk Text Pro</vt:lpstr>
      <vt:lpstr>Times New Roman</vt:lpstr>
      <vt:lpstr>VanillaVTI</vt:lpstr>
      <vt:lpstr>Park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 Example</dc:title>
  <dc:creator>Veda C Storey</dc:creator>
  <cp:lastModifiedBy>Veda C Storey</cp:lastModifiedBy>
  <cp:revision>2</cp:revision>
  <dcterms:created xsi:type="dcterms:W3CDTF">2024-01-31T19:26:37Z</dcterms:created>
  <dcterms:modified xsi:type="dcterms:W3CDTF">2024-01-31T19:29:39Z</dcterms:modified>
</cp:coreProperties>
</file>