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261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7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3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86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5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3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93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0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8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3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31EA4A4-5D79-4817-B146-24029A2F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F0B58-C9BF-11DB-EC81-84A281E87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397764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Library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45708-88F8-5DFF-A9B8-DD7A2AF69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3977640" cy="12081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CIS 8040</a:t>
            </a: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EC1C6B6D-6E8E-182C-932F-7EB98707F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767" r="4145" b="2"/>
          <a:stretch/>
        </p:blipFill>
        <p:spPr>
          <a:xfrm>
            <a:off x="20" y="10"/>
            <a:ext cx="7443196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5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A2D8-D40F-7339-B21E-51B26E517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12" y="72122"/>
            <a:ext cx="10168128" cy="494549"/>
          </a:xfrm>
        </p:spPr>
        <p:txBody>
          <a:bodyPr>
            <a:normAutofit fontScale="90000"/>
          </a:bodyPr>
          <a:lstStyle/>
          <a:p>
            <a:r>
              <a:rPr lang="en-US" dirty="0"/>
              <a:t>Library query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59E16-DA37-B2A8-061B-3097D2BD7624}"/>
              </a:ext>
            </a:extLst>
          </p:cNvPr>
          <p:cNvSpPr txBox="1"/>
          <p:nvPr/>
        </p:nvSpPr>
        <p:spPr>
          <a:xfrm>
            <a:off x="845112" y="566671"/>
            <a:ext cx="8897607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Suppose you have the following relational model for a library application in which there are multiple branches associated with a main library. Some of the functions are controlled at the main branch; others are controlled at the local branch. </a:t>
            </a:r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 dirty="0"/>
              <a:t>Library: (</a:t>
            </a:r>
            <a:r>
              <a:rPr lang="en-US" sz="1400" u="sng" dirty="0" err="1"/>
              <a:t>LibraryName</a:t>
            </a:r>
            <a:r>
              <a:rPr lang="en-US" sz="1400" dirty="0"/>
              <a:t>, </a:t>
            </a:r>
            <a:r>
              <a:rPr lang="en-US" sz="1400" dirty="0" err="1"/>
              <a:t>year_established</a:t>
            </a:r>
            <a:r>
              <a:rPr lang="en-US" sz="1400" dirty="0"/>
              <a:t>)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Branch: (</a:t>
            </a:r>
            <a:r>
              <a:rPr lang="en-US" sz="1400" u="sng" dirty="0" err="1"/>
              <a:t>BranchNo</a:t>
            </a:r>
            <a:r>
              <a:rPr lang="en-US" sz="1400" dirty="0"/>
              <a:t>, name, address, size, </a:t>
            </a:r>
            <a:r>
              <a:rPr lang="en-US" sz="1400" dirty="0" err="1"/>
              <a:t>speciality</a:t>
            </a:r>
            <a:r>
              <a:rPr lang="en-US" sz="1400" dirty="0"/>
              <a:t>, </a:t>
            </a:r>
            <a:r>
              <a:rPr lang="en-US" sz="1400" dirty="0" err="1"/>
              <a:t>libraryName</a:t>
            </a:r>
            <a:r>
              <a:rPr lang="en-US" sz="1400" dirty="0"/>
              <a:t>) 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Book:    (</a:t>
            </a:r>
            <a:r>
              <a:rPr lang="en-US" sz="1400" u="sng" dirty="0"/>
              <a:t>ISBN</a:t>
            </a:r>
            <a:r>
              <a:rPr lang="en-US" sz="1400" dirty="0"/>
              <a:t>, title, type, format)</a:t>
            </a:r>
          </a:p>
          <a:p>
            <a:pPr>
              <a:spcAft>
                <a:spcPts val="600"/>
              </a:spcAft>
            </a:pPr>
            <a:r>
              <a:rPr lang="en-US" sz="1400" dirty="0"/>
              <a:t>Author:  (</a:t>
            </a:r>
            <a:r>
              <a:rPr lang="en-US" sz="1400" u="sng" dirty="0" err="1"/>
              <a:t>AuthorID</a:t>
            </a:r>
            <a:r>
              <a:rPr lang="en-US" sz="1400" dirty="0"/>
              <a:t>, name, </a:t>
            </a:r>
            <a:r>
              <a:rPr lang="en-US" sz="1400" dirty="0" err="1"/>
              <a:t>contactno</a:t>
            </a:r>
            <a:r>
              <a:rPr lang="en-US" sz="1400" dirty="0"/>
              <a:t>, dob, genre)</a:t>
            </a:r>
          </a:p>
          <a:p>
            <a:pPr>
              <a:spcAft>
                <a:spcPts val="600"/>
              </a:spcAft>
            </a:pPr>
            <a:r>
              <a:rPr lang="en-US" sz="1400" dirty="0" err="1"/>
              <a:t>BookAuthor</a:t>
            </a:r>
            <a:r>
              <a:rPr lang="en-US" sz="1400" dirty="0"/>
              <a:t>: (</a:t>
            </a:r>
            <a:r>
              <a:rPr lang="en-US" sz="1400" u="sng" dirty="0"/>
              <a:t>ISBN</a:t>
            </a:r>
            <a:r>
              <a:rPr lang="en-US" sz="1400" dirty="0"/>
              <a:t>, </a:t>
            </a:r>
            <a:r>
              <a:rPr lang="en-US" sz="1400" u="sng" dirty="0" err="1"/>
              <a:t>AuthorID</a:t>
            </a:r>
            <a:r>
              <a:rPr lang="en-US" sz="1400" u="sng" dirty="0"/>
              <a:t>)</a:t>
            </a:r>
          </a:p>
          <a:p>
            <a:pPr>
              <a:spcAft>
                <a:spcPts val="600"/>
              </a:spcAft>
            </a:pPr>
            <a:r>
              <a:rPr lang="en-US" sz="1400" dirty="0" err="1"/>
              <a:t>BranchBook</a:t>
            </a:r>
            <a:r>
              <a:rPr lang="en-US" sz="1400" dirty="0"/>
              <a:t>: (</a:t>
            </a:r>
            <a:r>
              <a:rPr lang="en-US" sz="1400" u="sng" dirty="0" err="1"/>
              <a:t>BranchNo</a:t>
            </a:r>
            <a:r>
              <a:rPr lang="en-US" sz="1400" dirty="0"/>
              <a:t>, </a:t>
            </a:r>
            <a:r>
              <a:rPr lang="en-US" sz="1400" u="sng" dirty="0"/>
              <a:t>ISBN)</a:t>
            </a:r>
            <a:endParaRPr lang="en-US" sz="1400" dirty="0"/>
          </a:p>
          <a:p>
            <a:pPr>
              <a:spcAft>
                <a:spcPts val="600"/>
              </a:spcAft>
            </a:pPr>
            <a:endParaRPr lang="en-US" sz="1400" dirty="0"/>
          </a:p>
          <a:p>
            <a:pPr>
              <a:spcAft>
                <a:spcPts val="600"/>
              </a:spcAft>
            </a:pPr>
            <a:r>
              <a:rPr lang="en-US" sz="1400"/>
              <a:t>Write </a:t>
            </a:r>
            <a:r>
              <a:rPr lang="en-US" sz="1400" dirty="0"/>
              <a:t>a query to find out the titles of the books and names of the branches where they are located that were written by authors who write in a scientific genre.</a:t>
            </a:r>
          </a:p>
        </p:txBody>
      </p:sp>
    </p:spTree>
    <p:extLst>
      <p:ext uri="{BB962C8B-B14F-4D97-AF65-F5344CB8AC3E}">
        <p14:creationId xmlns:p14="http://schemas.microsoft.com/office/powerpoint/2010/main" val="42872238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Library example</vt:lpstr>
      <vt:lpstr>Library query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Storey</dc:creator>
  <cp:lastModifiedBy>Veda C Storey</cp:lastModifiedBy>
  <cp:revision>7</cp:revision>
  <dcterms:created xsi:type="dcterms:W3CDTF">2022-09-27T20:28:15Z</dcterms:created>
  <dcterms:modified xsi:type="dcterms:W3CDTF">2024-02-07T17:38:49Z</dcterms:modified>
</cp:coreProperties>
</file>