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EC1A-AF24-4837-985B-7CBF06FB5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F4918-350D-4242-9578-381A84261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4E56-7D40-4172-B3E2-1B063501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5671-F689-4E9C-9594-AB04CC7E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AA707-8349-47E1-9157-D3A3D39A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25D-8419-436E-BD5B-6441CE36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4D2B1-C807-4D7B-8F45-DE726A951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0284-F389-41DA-89DB-773ADC82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192C-F46C-4FA8-83B1-26C63A73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F9DC-684C-4EA2-A870-72145117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F9BF-2DD0-44DB-B013-90B0718EB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77D2A-0296-4A4D-AE63-EFDDBF933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C8E0-6B6E-4EB3-ACEE-6250A5DF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30E3-DCF8-4B2B-9641-60A4DECF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A5CD-CEFD-40DD-A4C9-6F0D847E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AB54-2843-43D3-AA36-55BCE7C7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D7F1-4DA2-4FF6-B78C-E191E9ED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3AB0-7F6F-49A4-A40F-80E66409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77CC-6FCF-482C-8B4F-8AD881EA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2532-E9AD-4D42-98E6-51172D4D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48D1-0E97-4BA7-8F29-883A1679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75C66-0E8B-4371-8866-323BD0C6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1C69-7377-4258-AFC3-07BCA8F7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A926-81ED-4EAD-AECF-61D902C5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EA8B-C1DE-4213-8B03-9406F845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31FB-1672-44B0-A7FE-6CD7A0B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F75B-AB01-46EB-9DA0-08D766ACA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E54B-E736-4A79-B6DC-DEDA85AA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436DD-2455-49B7-B9E8-4E5057CB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B3721-5B7D-4872-A0AB-0C58A18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97D4-B7B6-4DE7-A9E0-1D86959C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A8F9-674A-48F6-908B-280CFF67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77B0-3EE0-4804-A9B2-B15451C6C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2E20F-3FFB-4C08-B683-F9537A53A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1F862-2FE5-4FD3-945F-7AC761FD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6E4C5-8CB9-43A8-9B5C-8CE19BAA0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437BC-790F-411F-908F-77CE33C9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4B630-04F3-47A6-9671-7759128E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4399B-FA79-4B2A-AFE1-1750B010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A189-CECA-4960-B3F0-BF171380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7DEB4-38E0-4CDD-87A9-39E9F3BE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50AD8-FF2E-4B78-803D-3570C816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09B90-AFE0-4DB5-BA95-72E2E7D6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962F9-F17F-4276-9959-A34025A7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6E858-EFD5-4492-90E1-9587910F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47C41-9576-48A6-9A70-C671F1B2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2088-54AA-4F75-8B7F-799F4F7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7D5-7EA9-47DC-84A8-CC4181AA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259E1-B7A1-4245-9346-816FE2C5C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3F1F-9D9E-41CB-9C7D-67A20453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DC60B-7F0E-4CED-A80F-A50A4E54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93BED-A1CD-4FC4-86FB-13CE2484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FBC3-EADF-499B-98D1-FB3184BE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ACC1E-85E8-44C2-AC2D-72D03C1A1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4E7E-1A7F-4267-ADAA-4868EF6E9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2DB4-93BD-4C9A-8671-EBDB3C1D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39C67-5A0E-476C-877B-29BE3654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0F29-950F-4351-B9A5-F80108A2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5935-9502-42B0-9596-E80CC558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3D507-7B63-4246-943E-305A44592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B4FE-3845-4CF3-B655-4B3A2CB63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AB30-EC9A-4F84-AA65-ABBC64AFE10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153B-8B9A-4CB5-B6D1-3FA97CC53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79B6-2845-47FA-A6C5-77EADE247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5877-3EAF-439B-9BAC-C3EF9390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9D212-0DBA-4CE9-8E61-B287EC808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Reverse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F7375-FEEA-49CC-8D79-298E68D81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685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858" y="91742"/>
            <a:ext cx="10972801" cy="9983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Reverse Engineering of Relational Model</a:t>
            </a:r>
            <a:br>
              <a:rPr lang="en-US" dirty="0"/>
            </a:br>
            <a:r>
              <a:rPr lang="en-US" sz="3600" dirty="0"/>
              <a:t>What is the corresponding ER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143" y="2701223"/>
            <a:ext cx="10903320" cy="3323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6" dirty="0"/>
              <a:t>Customer:           [</a:t>
            </a:r>
            <a:r>
              <a:rPr lang="en-US" sz="2206" u="sng" dirty="0" err="1"/>
              <a:t>CustomerID</a:t>
            </a:r>
            <a:r>
              <a:rPr lang="en-US" sz="2206" dirty="0"/>
              <a:t>, Name, Address, City, Phone]</a:t>
            </a:r>
          </a:p>
          <a:p>
            <a:pPr marL="0" indent="0">
              <a:buNone/>
            </a:pPr>
            <a:r>
              <a:rPr lang="en-US" sz="2206" dirty="0"/>
              <a:t>Salesperson:       [</a:t>
            </a:r>
            <a:r>
              <a:rPr lang="en-US" sz="2206" u="sng" dirty="0" err="1"/>
              <a:t>EmployeeID</a:t>
            </a:r>
            <a:r>
              <a:rPr lang="en-US" sz="2206" dirty="0"/>
              <a:t>, Name, Commission, </a:t>
            </a:r>
            <a:r>
              <a:rPr lang="en-US" sz="2206" dirty="0" err="1"/>
              <a:t>Datehired</a:t>
            </a:r>
            <a:r>
              <a:rPr lang="en-US" sz="2206" dirty="0"/>
              <a:t>]</a:t>
            </a:r>
          </a:p>
          <a:p>
            <a:pPr marL="0" indent="0">
              <a:buNone/>
            </a:pPr>
            <a:r>
              <a:rPr lang="en-US" sz="2206" dirty="0" err="1"/>
              <a:t>SaleOrder</a:t>
            </a:r>
            <a:r>
              <a:rPr lang="en-US" sz="2206" dirty="0"/>
              <a:t>:           [</a:t>
            </a:r>
            <a:r>
              <a:rPr lang="en-US" sz="2206" u="sng" dirty="0" err="1"/>
              <a:t>OrderID</a:t>
            </a:r>
            <a:r>
              <a:rPr lang="en-US" sz="2206" dirty="0"/>
              <a:t>, </a:t>
            </a:r>
            <a:r>
              <a:rPr lang="en-US" sz="2206" dirty="0" err="1"/>
              <a:t>OrderDate</a:t>
            </a:r>
            <a:r>
              <a:rPr lang="en-US" sz="2206" dirty="0"/>
              <a:t>, </a:t>
            </a:r>
            <a:r>
              <a:rPr lang="en-US" sz="2206" dirty="0" err="1"/>
              <a:t>CustomerID</a:t>
            </a:r>
            <a:r>
              <a:rPr lang="en-US" sz="2206" dirty="0"/>
              <a:t>, </a:t>
            </a:r>
            <a:r>
              <a:rPr lang="en-US" sz="2206" dirty="0" err="1"/>
              <a:t>EmployeeID</a:t>
            </a:r>
            <a:r>
              <a:rPr lang="en-US" sz="2206" dirty="0"/>
              <a:t>]</a:t>
            </a:r>
          </a:p>
          <a:p>
            <a:pPr marL="0" indent="0">
              <a:buNone/>
            </a:pPr>
            <a:r>
              <a:rPr lang="en-US" sz="2206" dirty="0" err="1"/>
              <a:t>SaleOrderItem</a:t>
            </a:r>
            <a:r>
              <a:rPr lang="en-US" sz="2206" dirty="0"/>
              <a:t>:   [</a:t>
            </a:r>
            <a:r>
              <a:rPr lang="en-US" sz="2206" u="sng" dirty="0" err="1"/>
              <a:t>OrderID</a:t>
            </a:r>
            <a:r>
              <a:rPr lang="en-US" sz="2206" dirty="0"/>
              <a:t>, </a:t>
            </a:r>
            <a:r>
              <a:rPr lang="en-US" sz="2206" u="sng" dirty="0" err="1"/>
              <a:t>ItemID</a:t>
            </a:r>
            <a:r>
              <a:rPr lang="en-US" sz="2206" dirty="0"/>
              <a:t>, Quantity, </a:t>
            </a:r>
            <a:r>
              <a:rPr lang="en-US" sz="2206" dirty="0" err="1"/>
              <a:t>SalePrice</a:t>
            </a:r>
            <a:r>
              <a:rPr lang="en-US" sz="2206" dirty="0"/>
              <a:t>]</a:t>
            </a:r>
          </a:p>
          <a:p>
            <a:pPr marL="0" indent="0">
              <a:buNone/>
            </a:pPr>
            <a:r>
              <a:rPr lang="en-US" sz="2206" dirty="0"/>
              <a:t>Item:                     [</a:t>
            </a:r>
            <a:r>
              <a:rPr lang="en-US" sz="2206" u="sng" dirty="0" err="1"/>
              <a:t>ItemID</a:t>
            </a:r>
            <a:r>
              <a:rPr lang="en-US" sz="2206" dirty="0"/>
              <a:t>, Description, </a:t>
            </a:r>
            <a:r>
              <a:rPr lang="en-US" sz="2206" dirty="0" err="1"/>
              <a:t>ListPrice</a:t>
            </a:r>
            <a:r>
              <a:rPr lang="en-US" dirty="0"/>
              <a:t>]</a:t>
            </a:r>
          </a:p>
          <a:p>
            <a:endParaRPr lang="en-US" dirty="0"/>
          </a:p>
          <a:p>
            <a:pPr marL="0" indent="0">
              <a:buNone/>
            </a:pPr>
            <a:endParaRPr lang="en-US" sz="2390" dirty="0"/>
          </a:p>
          <a:p>
            <a:pPr marL="0" indent="0">
              <a:buNone/>
            </a:pPr>
            <a:endParaRPr lang="en-US" sz="239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76DB-14AA-4A9E-96F6-FA3B3F6E46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89C1C-6C48-4668-89BC-2E8378DE32FD}"/>
              </a:ext>
            </a:extLst>
          </p:cNvPr>
          <p:cNvSpPr txBox="1"/>
          <p:nvPr/>
        </p:nvSpPr>
        <p:spPr>
          <a:xfrm>
            <a:off x="1120462" y="1280504"/>
            <a:ext cx="9408729" cy="111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 dirty="0">
                <a:solidFill>
                  <a:srgbClr val="FF0000"/>
                </a:solidFill>
              </a:rPr>
              <a:t>Question: Any inherent assumptions? Business rules.</a:t>
            </a:r>
          </a:p>
          <a:p>
            <a:r>
              <a:rPr lang="en-US" sz="1654" dirty="0">
                <a:solidFill>
                  <a:srgbClr val="FF0000"/>
                </a:solidFill>
              </a:rPr>
              <a:t> 	Draw the corresponding ER model (Chen notation or Crow’s Feet notation)</a:t>
            </a:r>
          </a:p>
          <a:p>
            <a:r>
              <a:rPr lang="en-US" sz="1654" dirty="0">
                <a:solidFill>
                  <a:srgbClr val="FF0000"/>
                </a:solidFill>
              </a:rPr>
              <a:t>	 </a:t>
            </a:r>
          </a:p>
          <a:p>
            <a:endParaRPr lang="en-US" sz="1654" dirty="0"/>
          </a:p>
        </p:txBody>
      </p:sp>
    </p:spTree>
    <p:extLst>
      <p:ext uri="{BB962C8B-B14F-4D97-AF65-F5344CB8AC3E}">
        <p14:creationId xmlns:p14="http://schemas.microsoft.com/office/powerpoint/2010/main" val="142998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9302A"/>
      </a:dk1>
      <a:lt1>
        <a:sysClr val="window" lastClr="FFFFFF"/>
      </a:lt1>
      <a:dk2>
        <a:srgbClr val="39302A"/>
      </a:dk2>
      <a:lt2>
        <a:srgbClr val="FFFFFF"/>
      </a:lt2>
      <a:accent1>
        <a:srgbClr val="C00000"/>
      </a:accent1>
      <a:accent2>
        <a:srgbClr val="6A461B"/>
      </a:accent2>
      <a:accent3>
        <a:srgbClr val="6A461B"/>
      </a:accent3>
      <a:accent4>
        <a:srgbClr val="76210D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98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Reverse Engineering</vt:lpstr>
      <vt:lpstr>Reverse Engineering of Relational Model What is the corresponding ER Model?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</dc:title>
  <dc:creator>My Info Rogers</dc:creator>
  <cp:lastModifiedBy>Veda Storey</cp:lastModifiedBy>
  <cp:revision>7</cp:revision>
  <dcterms:created xsi:type="dcterms:W3CDTF">2018-09-12T15:24:32Z</dcterms:created>
  <dcterms:modified xsi:type="dcterms:W3CDTF">2023-02-15T02:45:36Z</dcterms:modified>
</cp:coreProperties>
</file>