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12AF1-F85F-A86C-42C7-77E7E3EBB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Data Integrity	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9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0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8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D786291-4D8F-9BB3-CB17-D542ABF7D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CIS 8040</a:t>
            </a:r>
          </a:p>
        </p:txBody>
      </p:sp>
      <p:pic>
        <p:nvPicPr>
          <p:cNvPr id="4" name="Picture 3" descr="Full frame shot of wall with worn-out sky blue paint">
            <a:extLst>
              <a:ext uri="{FF2B5EF4-FFF2-40B4-BE49-F238E27FC236}">
                <a16:creationId xmlns:a16="http://schemas.microsoft.com/office/drawing/2014/main" id="{CF43364B-91DD-6EBA-AEC3-A4ED45471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5" r="-2" b="29144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129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30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7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138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0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141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6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B6570-AFD5-929D-DFB6-EF405680B595}"/>
              </a:ext>
            </a:extLst>
          </p:cNvPr>
          <p:cNvSpPr txBox="1"/>
          <p:nvPr/>
        </p:nvSpPr>
        <p:spPr>
          <a:xfrm>
            <a:off x="596685" y="573437"/>
            <a:ext cx="9976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Define or describe data integrity. </a:t>
            </a:r>
          </a:p>
          <a:p>
            <a:endParaRPr lang="en-US" dirty="0"/>
          </a:p>
          <a:p>
            <a:r>
              <a:rPr lang="en-US" dirty="0"/>
              <a:t>Explain how a relational database and SQL can help create and maintain some of the data integrity needed for effective databases. Be specific in your response. </a:t>
            </a:r>
          </a:p>
          <a:p>
            <a:endParaRPr lang="en-US" dirty="0"/>
          </a:p>
          <a:p>
            <a:r>
              <a:rPr lang="en-US" dirty="0"/>
              <a:t>Provide an example.  </a:t>
            </a:r>
          </a:p>
        </p:txBody>
      </p:sp>
    </p:spTree>
    <p:extLst>
      <p:ext uri="{BB962C8B-B14F-4D97-AF65-F5344CB8AC3E}">
        <p14:creationId xmlns:p14="http://schemas.microsoft.com/office/powerpoint/2010/main" val="70902124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AvenirNext LT Pro Medium</vt:lpstr>
      <vt:lpstr>Rockwell</vt:lpstr>
      <vt:lpstr>Segoe UI</vt:lpstr>
      <vt:lpstr>ExploreVTI</vt:lpstr>
      <vt:lpstr>Data Integrity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Integrity </dc:title>
  <dc:creator>Veda Storey</dc:creator>
  <cp:lastModifiedBy>Veda Storey</cp:lastModifiedBy>
  <cp:revision>3</cp:revision>
  <dcterms:created xsi:type="dcterms:W3CDTF">2022-09-28T00:04:48Z</dcterms:created>
  <dcterms:modified xsi:type="dcterms:W3CDTF">2023-02-15T03:04:30Z</dcterms:modified>
</cp:coreProperties>
</file>