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4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3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1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7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7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2/14/2023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39621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A538-689A-6A71-A536-50FDFE63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dirty="0"/>
              <a:t>Chef </a:t>
            </a:r>
            <a:r>
              <a:rPr lang="en-US" dirty="0" err="1"/>
              <a:t>Exampe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A4540-5AC3-D26F-19C2-BA1856186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CIS 8040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3" descr="An abstract burst of blue and pink">
            <a:extLst>
              <a:ext uri="{FF2B5EF4-FFF2-40B4-BE49-F238E27FC236}">
                <a16:creationId xmlns:a16="http://schemas.microsoft.com/office/drawing/2014/main" id="{92BB02F9-A555-B08A-C056-504FDD706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71" r="21079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48448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7123-E680-4B93-A260-05587412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283968"/>
            <a:ext cx="11101135" cy="1005336"/>
          </a:xfrm>
        </p:spPr>
        <p:txBody>
          <a:bodyPr/>
          <a:lstStyle/>
          <a:p>
            <a:r>
              <a:rPr lang="en-US" dirty="0"/>
              <a:t>Recall the chef example.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4FFEC-E8A5-425A-5E77-1969B891C22B}"/>
              </a:ext>
            </a:extLst>
          </p:cNvPr>
          <p:cNvSpPr txBox="1"/>
          <p:nvPr/>
        </p:nvSpPr>
        <p:spPr>
          <a:xfrm>
            <a:off x="1045490" y="3732510"/>
            <a:ext cx="95243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Write an SQL query to identify the names of the restaurants and the names of the chefs for restaurants that have chefs with </a:t>
            </a:r>
            <a:r>
              <a:rPr lang="en-US"/>
              <a:t>an expertise level </a:t>
            </a:r>
            <a:r>
              <a:rPr lang="en-US" dirty="0"/>
              <a:t>of novice for  making a seasoned rice dish.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Identify two different scenarios for which the results of this query might be useful.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6CD9B-C298-B28A-F129-6476C2FB2876}"/>
              </a:ext>
            </a:extLst>
          </p:cNvPr>
          <p:cNvSpPr txBox="1"/>
          <p:nvPr/>
        </p:nvSpPr>
        <p:spPr>
          <a:xfrm>
            <a:off x="1365788" y="1712958"/>
            <a:ext cx="75922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Dish:               (</a:t>
            </a:r>
            <a:r>
              <a:rPr lang="en-US" u="sng" dirty="0" err="1"/>
              <a:t>DishName</a:t>
            </a:r>
            <a:r>
              <a:rPr lang="en-US" dirty="0"/>
              <a:t>, description, </a:t>
            </a:r>
            <a:r>
              <a:rPr lang="en-US" dirty="0" err="1"/>
              <a:t>cuisine_type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Chef:              (</a:t>
            </a:r>
            <a:r>
              <a:rPr lang="en-US" u="sng" dirty="0"/>
              <a:t>Emp#</a:t>
            </a:r>
            <a:r>
              <a:rPr lang="en-US" dirty="0"/>
              <a:t>, name, email, </a:t>
            </a:r>
            <a:r>
              <a:rPr lang="en-US" dirty="0" err="1"/>
              <a:t>kitchen_where_trained</a:t>
            </a:r>
            <a:r>
              <a:rPr lang="en-US" dirty="0"/>
              <a:t>, specialty)</a:t>
            </a:r>
          </a:p>
          <a:p>
            <a:pPr marL="0" indent="0">
              <a:buNone/>
            </a:pPr>
            <a:r>
              <a:rPr lang="en-US" dirty="0"/>
              <a:t>Creates:         (</a:t>
            </a:r>
            <a:r>
              <a:rPr lang="en-US" u="sng" dirty="0" err="1"/>
              <a:t>DishName</a:t>
            </a:r>
            <a:r>
              <a:rPr lang="en-US" dirty="0"/>
              <a:t>, </a:t>
            </a:r>
            <a:r>
              <a:rPr lang="en-US" u="sng" dirty="0"/>
              <a:t>Emp#</a:t>
            </a:r>
            <a:r>
              <a:rPr lang="en-US" dirty="0"/>
              <a:t>, </a:t>
            </a:r>
            <a:r>
              <a:rPr lang="en-US" dirty="0" err="1"/>
              <a:t>expertise_level</a:t>
            </a:r>
            <a:r>
              <a:rPr lang="en-US" dirty="0"/>
              <a:t>)</a:t>
            </a:r>
          </a:p>
          <a:p>
            <a:r>
              <a:rPr lang="en-US" dirty="0"/>
              <a:t>Restaurant:    (</a:t>
            </a:r>
            <a:r>
              <a:rPr lang="en-US" u="sng" dirty="0" err="1"/>
              <a:t>RestaurantID</a:t>
            </a:r>
            <a:r>
              <a:rPr lang="en-US" dirty="0"/>
              <a:t>, name, address, size)</a:t>
            </a:r>
          </a:p>
          <a:p>
            <a:pPr marL="0" indent="0">
              <a:buNone/>
            </a:pPr>
            <a:r>
              <a:rPr lang="en-US" dirty="0" err="1"/>
              <a:t>RestaurantChef</a:t>
            </a:r>
            <a:r>
              <a:rPr lang="en-US" dirty="0"/>
              <a:t>:  (</a:t>
            </a:r>
            <a:r>
              <a:rPr lang="en-US" u="sng" dirty="0" err="1"/>
              <a:t>RestaurantID</a:t>
            </a:r>
            <a:r>
              <a:rPr lang="en-US" dirty="0"/>
              <a:t>, </a:t>
            </a:r>
            <a:r>
              <a:rPr lang="en-US" u="sng" dirty="0"/>
              <a:t>Emp#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251371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Bell MT</vt:lpstr>
      <vt:lpstr>GlowVTI</vt:lpstr>
      <vt:lpstr>Chef Exampe</vt:lpstr>
      <vt:lpstr>Recall the chef example.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Exampe</dc:title>
  <dc:creator>Veda Storey</dc:creator>
  <cp:lastModifiedBy>Veda Storey</cp:lastModifiedBy>
  <cp:revision>5</cp:revision>
  <dcterms:created xsi:type="dcterms:W3CDTF">2022-09-27T18:58:56Z</dcterms:created>
  <dcterms:modified xsi:type="dcterms:W3CDTF">2023-02-15T03:32:03Z</dcterms:modified>
</cp:coreProperties>
</file>