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838FD-E0B8-47BD-AA71-F82F06C34827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63A8A-BAD7-4DBB-BB54-0102AA7D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5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794B-0AE2-4C38-B343-1D4D2D131CC5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0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ADAC-CCE5-475D-9758-AEAE81C874E9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1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231B-6F96-45D1-84FE-83C6C632A0DF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8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537F-7B1A-4FB2-9B18-B83EBCF51588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8A4-EEA3-42D1-B0ED-D57D28A282A8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DE03-7545-4C93-9C22-1C6E0F0C4319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3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02F7-8799-4BBE-A6FD-ED730AE5B709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8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7ED3-57C2-4FA7-9992-537E49F73EDA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7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38D7-D319-413E-9CBB-D19291F6DE61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5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1F21-D1BA-48C9-AA75-0D976E47884B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1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AB11-8F18-4A79-8BE1-E97173124E72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7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9E74D66B-BC0F-4EC3-813E-CF49CE1F48FA}" type="datetime2">
              <a:rPr lang="en-US" smtClean="0"/>
              <a:t>Wednesday, February 15,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2042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EF221182-068D-484A-FD2D-7D6E8507B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46" r="10225" b="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7D972-D58F-7B50-6E4A-31A722460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CIS 8040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ECD03-482C-6D5E-412F-44FCD00D2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Application Query Creation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DC8D7-0CAC-361A-1BAD-E69EA047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1826-3934-8559-102F-DB0BD37D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3148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FEB4-5723-D1C9-DC65-124443C4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an application for which a database is needed. Create a set of relations (3 or 4) and write a query against these relations. Note you will have to figure out the conceptual model first.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should be similar to the examples we have done in class.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C0637-658D-EAD9-B8FB-2007D2AA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4323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Nova</vt:lpstr>
      <vt:lpstr>GradientRiseVTI</vt:lpstr>
      <vt:lpstr>CIS 8040 </vt:lpstr>
      <vt:lpstr>New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8040 </dc:title>
  <dc:creator>Veda Storey</dc:creator>
  <cp:lastModifiedBy>Veda Storey</cp:lastModifiedBy>
  <cp:revision>1</cp:revision>
  <dcterms:created xsi:type="dcterms:W3CDTF">2023-02-15T20:10:41Z</dcterms:created>
  <dcterms:modified xsi:type="dcterms:W3CDTF">2023-02-15T20:14:06Z</dcterms:modified>
</cp:coreProperties>
</file>