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1C40-CCE4-281E-6B12-B85AD021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1FDCF-8561-3ECC-691C-E1A47AC67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27E6-1451-7317-B2D8-18D88319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FB34-A9A3-2918-ED79-D18380AC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5E3A-AD5E-76A7-0AB8-0E6ED6C9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1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C53B-A6FC-95F1-2A45-1AAC54A8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35DEF-399B-28E1-457E-491A1ED64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7202-6B1A-9FBA-E2EE-4B4B9356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4F6B-17DB-9818-4C41-6726DAAE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7C2EB-BFC7-76FE-D484-FE50D1C2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7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D86CC-644A-F362-5492-561469016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72B20-C75A-DBC3-970D-066A69C86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5802-70E9-84C2-B1A7-A22FC92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D1B73-AE2E-CCC8-817E-7081D12E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D0A19-DF69-E627-6F8B-539A5C98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C805-68C8-528B-127C-E9E012C2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81AC-22CB-C514-FE2D-774C3FE22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B06A-0D24-77FD-F8A1-CA4CB81F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6454B-769F-5588-CEFB-194E4FC6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2416-9853-21C0-BC46-BD9104A5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DE50-454F-FC04-795E-C37FFB83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A123F-03DB-E2BE-93B3-359720A5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34D4-FD55-876C-7922-2CDDAFD0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776B-CB58-E9AE-EA68-1EE0FA20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0B89-7421-004B-6A66-658AA3E5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9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ECC1-5CD0-72C3-BB68-3E583441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2B81-58BF-5841-829E-7FBDF5077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AB5C3-8049-60D5-45B9-5DFFC2FEE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647C7-D2C0-BD36-FD80-CCF9069C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EE107-4D94-46C3-77AB-EF442784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829D9-C5E5-2422-E635-99DFFA89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7CCD-316E-9249-5FAC-F3953FE3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A2565-9BDE-DBCB-422E-3BA2F2E58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0AD82-4769-A94F-9CDC-5767A8E46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9B13B-0DBA-1E1C-13B3-E857FAE29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A861D-C930-1D57-2DD2-A5F1681EC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0D047-2A69-7ED6-FC0A-75A7FB26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E1F91-2FC1-29EE-9E87-BA31BC73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64663-C6CA-1D91-63E9-DA81D275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1F99-259B-EE9C-8593-15886667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632A5-3EE7-29A3-ED4B-014764C9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6BD23-7857-AA52-A0A4-1C30E6CB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5275-DE00-CDB4-FEEF-828FEAB2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9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B8394-2A4B-D4B6-6171-4034F9EA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AE7A4-BD4C-A51C-4E91-CD8ECA19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5B12E-9C2C-179A-60CC-4A83C2D7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BFE3-C3F6-A581-7514-EF333269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5087-34A2-BE30-7F69-4CF6015F3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1BCEE-0FAB-5751-21BF-7A765A4A1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A6A3-C3A7-5269-512F-D84F0966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9239-C11C-075F-7D45-DE6740FF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44834-E33A-1F8E-5E17-E1F60286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2470-19F0-89C7-3A54-BFCA791F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821BB-A880-468B-F732-64C2A7FA9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00CBD-62C5-8D25-2E95-798BDA24F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F958B-25D8-A6F5-DB46-2E191D3A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78E7-E826-8962-6093-8E827464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49C0F-0EFB-0973-74B5-4B3DAA8D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57919-D429-F534-7659-60475964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A0A5-735F-B3D4-36B8-5090AE23B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2D88D-1AA6-D935-6E45-4B6D12784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3905-640B-423D-BB3E-3B338AF93B6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F869-C64D-5002-AD10-296D14110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3AB7-A201-5960-B73C-DF5723352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2700A-C927-45AD-984C-AFC4C1D99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079B2-F6F9-1ECC-DDC7-253B02D82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Student Jobs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CFC07-D62A-7528-69FB-34976AB03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CIS 8040</a:t>
            </a:r>
          </a:p>
        </p:txBody>
      </p:sp>
    </p:spTree>
    <p:extLst>
      <p:ext uri="{BB962C8B-B14F-4D97-AF65-F5344CB8AC3E}">
        <p14:creationId xmlns:p14="http://schemas.microsoft.com/office/powerpoint/2010/main" val="165496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C8E0-4704-4DDF-B880-F921B3EF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7" y="127619"/>
            <a:ext cx="10515600" cy="102428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Student --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7B61-F54A-446B-95E1-58B78315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20" y="1540617"/>
            <a:ext cx="10965872" cy="49433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following relational model for a database to keep track of students applying for full-time jobs.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Job:         (</a:t>
            </a:r>
            <a:r>
              <a:rPr lang="en-US" sz="2000" u="sng" dirty="0" err="1">
                <a:effectLst/>
              </a:rPr>
              <a:t>JobTitle</a:t>
            </a:r>
            <a:r>
              <a:rPr lang="en-US" sz="2000" dirty="0"/>
              <a:t>, description, graduate-degree-required, type, date-posted)</a:t>
            </a:r>
          </a:p>
          <a:p>
            <a:pPr marL="457200" lvl="1" indent="0">
              <a:buNone/>
            </a:pPr>
            <a:r>
              <a:rPr lang="en-US" sz="2000" dirty="0"/>
              <a:t>Student: (</a:t>
            </a:r>
            <a:r>
              <a:rPr lang="en-US" sz="2000" u="sng" dirty="0">
                <a:effectLst/>
              </a:rPr>
              <a:t>Panther#</a:t>
            </a:r>
            <a:r>
              <a:rPr lang="en-US" sz="2000" dirty="0"/>
              <a:t>, name, email, highest-degree, major)</a:t>
            </a:r>
          </a:p>
          <a:p>
            <a:pPr marL="457200" lvl="1" indent="0">
              <a:buNone/>
            </a:pPr>
            <a:r>
              <a:rPr lang="en-US" sz="2000" dirty="0"/>
              <a:t>Applies:  (</a:t>
            </a:r>
            <a:r>
              <a:rPr lang="en-US" sz="2000" u="sng" dirty="0" err="1">
                <a:effectLst/>
              </a:rPr>
              <a:t>JobTitle</a:t>
            </a:r>
            <a:r>
              <a:rPr lang="en-US" sz="2000" dirty="0"/>
              <a:t>, </a:t>
            </a:r>
            <a:r>
              <a:rPr lang="en-US" sz="2000" u="sng" dirty="0">
                <a:effectLst/>
              </a:rPr>
              <a:t>Panther#</a:t>
            </a:r>
            <a:r>
              <a:rPr lang="en-US" sz="2000" dirty="0"/>
              <a:t>, date-applied)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Write the SQL to answer the following query.</a:t>
            </a:r>
          </a:p>
          <a:p>
            <a:pPr marL="0" indent="0">
              <a:buNone/>
            </a:pPr>
            <a:r>
              <a:rPr lang="en-US" dirty="0"/>
              <a:t>What are the names of the students who applied for jobs posted on 8 </a:t>
            </a:r>
            <a:r>
              <a:rPr lang="en-US"/>
              <a:t>February 2024? </a:t>
            </a:r>
            <a:r>
              <a:rPr lang="en-US" dirty="0"/>
              <a:t>(You can assume the date is in any format.) </a:t>
            </a:r>
          </a:p>
          <a:p>
            <a:pPr marL="0" indent="0">
              <a:buNone/>
            </a:pPr>
            <a:r>
              <a:rPr lang="en-US" dirty="0"/>
              <a:t>How many relationships were in the corresponding conceptual model?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2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Student Jobs Example</vt:lpstr>
      <vt:lpstr>Student -- Jobs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Jobs Example</dc:title>
  <dc:creator>Veda Storey</dc:creator>
  <cp:lastModifiedBy>Veda C Storey</cp:lastModifiedBy>
  <cp:revision>5</cp:revision>
  <dcterms:created xsi:type="dcterms:W3CDTF">2022-09-21T16:03:55Z</dcterms:created>
  <dcterms:modified xsi:type="dcterms:W3CDTF">2024-02-07T18:03:50Z</dcterms:modified>
</cp:coreProperties>
</file>