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3" d="100"/>
          <a:sy n="123" d="100"/>
        </p:scale>
        <p:origin x="108"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20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429147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233524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380579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E1A8AF-4FF7-4EF4-AB34-57D2C7B2464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91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1A8AF-4FF7-4EF4-AB34-57D2C7B24641}"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6040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1A8AF-4FF7-4EF4-AB34-57D2C7B24641}"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404647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E1A8AF-4FF7-4EF4-AB34-57D2C7B24641}"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298648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E1A8AF-4FF7-4EF4-AB34-57D2C7B24641}" type="datetimeFigureOut">
              <a:rPr lang="en-US" smtClean="0"/>
              <a:t>9/21/2022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324409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E1A8AF-4FF7-4EF4-AB34-57D2C7B24641}" type="datetimeFigureOut">
              <a:rPr lang="en-US" smtClean="0"/>
              <a:t>9/21/2022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9C6C13-8DCC-46AF-AD15-5F22361B505D}" type="slidenum">
              <a:rPr lang="en-US" smtClean="0"/>
              <a:t>‹#›</a:t>
            </a:fld>
            <a:endParaRPr lang="en-US"/>
          </a:p>
        </p:txBody>
      </p:sp>
    </p:spTree>
    <p:extLst>
      <p:ext uri="{BB962C8B-B14F-4D97-AF65-F5344CB8AC3E}">
        <p14:creationId xmlns:p14="http://schemas.microsoft.com/office/powerpoint/2010/main" val="373246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E1A8AF-4FF7-4EF4-AB34-57D2C7B24641}"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22771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E1A8AF-4FF7-4EF4-AB34-57D2C7B24641}" type="datetimeFigureOut">
              <a:rPr lang="en-US" smtClean="0"/>
              <a:t>9/21/2022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9C6C13-8DCC-46AF-AD15-5F22361B505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570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9074-2808-4E74-BF3B-C81A8A072414}"/>
              </a:ext>
            </a:extLst>
          </p:cNvPr>
          <p:cNvSpPr>
            <a:spLocks noGrp="1"/>
          </p:cNvSpPr>
          <p:nvPr>
            <p:ph type="ctrTitle"/>
          </p:nvPr>
        </p:nvSpPr>
        <p:spPr/>
        <p:txBody>
          <a:bodyPr>
            <a:normAutofit/>
          </a:bodyPr>
          <a:lstStyle/>
          <a:p>
            <a:pPr algn="ctr"/>
            <a:r>
              <a:rPr lang="en-US" sz="6600" b="1" dirty="0">
                <a:solidFill>
                  <a:srgbClr val="C00000"/>
                </a:solidFill>
              </a:rPr>
              <a:t>Database Modeling</a:t>
            </a:r>
            <a:br>
              <a:rPr lang="en-US" sz="6600" b="1" dirty="0">
                <a:solidFill>
                  <a:srgbClr val="C00000"/>
                </a:solidFill>
              </a:rPr>
            </a:br>
            <a:r>
              <a:rPr lang="en-US" sz="6600" b="1" dirty="0">
                <a:solidFill>
                  <a:srgbClr val="C00000"/>
                </a:solidFill>
              </a:rPr>
              <a:t> </a:t>
            </a:r>
            <a:r>
              <a:rPr lang="en-US" sz="5400" dirty="0"/>
              <a:t>University Hiring Example</a:t>
            </a:r>
            <a:endParaRPr lang="en-US" sz="6600" dirty="0"/>
          </a:p>
        </p:txBody>
      </p:sp>
    </p:spTree>
    <p:extLst>
      <p:ext uri="{BB962C8B-B14F-4D97-AF65-F5344CB8AC3E}">
        <p14:creationId xmlns:p14="http://schemas.microsoft.com/office/powerpoint/2010/main" val="40014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C897-1A6C-492E-9344-47C8EBB052F0}"/>
              </a:ext>
            </a:extLst>
          </p:cNvPr>
          <p:cNvSpPr>
            <a:spLocks noGrp="1"/>
          </p:cNvSpPr>
          <p:nvPr>
            <p:ph type="title"/>
          </p:nvPr>
        </p:nvSpPr>
        <p:spPr>
          <a:xfrm>
            <a:off x="324395" y="253947"/>
            <a:ext cx="10058400" cy="812854"/>
          </a:xfrm>
        </p:spPr>
        <p:txBody>
          <a:bodyPr/>
          <a:lstStyle/>
          <a:p>
            <a:r>
              <a:rPr lang="en-US" dirty="0"/>
              <a:t>Hiring Example</a:t>
            </a:r>
          </a:p>
        </p:txBody>
      </p:sp>
      <p:sp>
        <p:nvSpPr>
          <p:cNvPr id="3" name="Content Placeholder 2">
            <a:extLst>
              <a:ext uri="{FF2B5EF4-FFF2-40B4-BE49-F238E27FC236}">
                <a16:creationId xmlns:a16="http://schemas.microsoft.com/office/drawing/2014/main" id="{06ED3237-CA6B-4502-AEC5-64BC28B9A4B5}"/>
              </a:ext>
            </a:extLst>
          </p:cNvPr>
          <p:cNvSpPr>
            <a:spLocks noGrp="1"/>
          </p:cNvSpPr>
          <p:nvPr>
            <p:ph idx="1"/>
          </p:nvPr>
        </p:nvSpPr>
        <p:spPr>
          <a:xfrm>
            <a:off x="657546" y="1428108"/>
            <a:ext cx="10869890" cy="4118253"/>
          </a:xfrm>
          <a:solidFill>
            <a:schemeClr val="bg1"/>
          </a:solidFill>
        </p:spPr>
        <p:txBody>
          <a:bodyPr>
            <a:normAutofit fontScale="92500" lnSpcReduction="20000"/>
          </a:bodyPr>
          <a:lstStyle/>
          <a:p>
            <a:r>
              <a:rPr lang="en-US" sz="2800" dirty="0"/>
              <a:t>You wish to develop a database to keep track of new instructor hires for departments within a university: who they are and when they were hired. An instructor can be hired by more than one department, not necessarily at the same time, so you would like to know the date of hire. Each instructor has a set of skills. The university wants to be able to track which skills an instructor possesses, as well as basic data about instructors and departments.  It is not necessary to include a University entity, but if you do, make some reasonable assumptions about what attributes to include in the database.   </a:t>
            </a:r>
          </a:p>
          <a:p>
            <a:endParaRPr lang="en-US" sz="2800" dirty="0"/>
          </a:p>
          <a:p>
            <a:r>
              <a:rPr lang="en-US" sz="2800" dirty="0"/>
              <a:t>Draw a conceptual model (entity-relationship model) to represent this real- world situation.  Use both the Chen notation and the Crow’s Feet notation.</a:t>
            </a:r>
          </a:p>
          <a:p>
            <a:r>
              <a:rPr lang="en-US" sz="2800" dirty="0"/>
              <a:t>Transform the conceptual model to a relational model.  </a:t>
            </a:r>
          </a:p>
        </p:txBody>
      </p:sp>
    </p:spTree>
    <p:extLst>
      <p:ext uri="{BB962C8B-B14F-4D97-AF65-F5344CB8AC3E}">
        <p14:creationId xmlns:p14="http://schemas.microsoft.com/office/powerpoint/2010/main" val="1248354310"/>
      </p:ext>
    </p:extLst>
  </p:cSld>
  <p:clrMapOvr>
    <a:masterClrMapping/>
  </p:clrMapOvr>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2756</TotalTime>
  <Words>161</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Calibri Light</vt:lpstr>
      <vt:lpstr>Retrospect</vt:lpstr>
      <vt:lpstr>Database Modeling  University Hiring Example</vt:lpstr>
      <vt:lpstr>Hiring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Modeling Example</dc:title>
  <dc:creator>My Info Rogers</dc:creator>
  <cp:lastModifiedBy>Veda Storey</cp:lastModifiedBy>
  <cp:revision>20</cp:revision>
  <dcterms:created xsi:type="dcterms:W3CDTF">2018-08-29T18:07:49Z</dcterms:created>
  <dcterms:modified xsi:type="dcterms:W3CDTF">2022-09-21T15:37:06Z</dcterms:modified>
</cp:coreProperties>
</file>