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2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73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9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42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1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14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50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3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80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20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62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37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3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37EAA558-5BB6-6213-46ED-F5FFC460BA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650" b="13531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C1E92-1CEA-56CA-55FE-9CB2FA5D5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CIS 8040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22CCA-B327-E569-B8F4-D866ECC13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Set of </a:t>
            </a:r>
            <a:r>
              <a:rPr lang="en-US" sz="1500" dirty="0" err="1">
                <a:solidFill>
                  <a:srgbClr val="FFFFFF"/>
                </a:solidFill>
              </a:rPr>
              <a:t>inclass</a:t>
            </a:r>
            <a:r>
              <a:rPr lang="en-US" sz="1500" dirty="0">
                <a:solidFill>
                  <a:srgbClr val="FFFFFF"/>
                </a:solidFill>
              </a:rPr>
              <a:t> examples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50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230BE0-EA32-CB97-C506-3B89B86D08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572592"/>
              </p:ext>
            </p:extLst>
          </p:nvPr>
        </p:nvGraphicFramePr>
        <p:xfrm>
          <a:off x="2769691" y="443582"/>
          <a:ext cx="7911192" cy="51347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0328">
                  <a:extLst>
                    <a:ext uri="{9D8B030D-6E8A-4147-A177-3AD203B41FA5}">
                      <a16:colId xmlns:a16="http://schemas.microsoft.com/office/drawing/2014/main" val="2602266215"/>
                    </a:ext>
                  </a:extLst>
                </a:gridCol>
                <a:gridCol w="6620864">
                  <a:extLst>
                    <a:ext uri="{9D8B030D-6E8A-4147-A177-3AD203B41FA5}">
                      <a16:colId xmlns:a16="http://schemas.microsoft.com/office/drawing/2014/main" val="2458402449"/>
                    </a:ext>
                  </a:extLst>
                </a:gridCol>
              </a:tblGrid>
              <a:tr h="3233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Number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277" marR="67277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Example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277" marR="67277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243410"/>
                  </a:ext>
                </a:extLst>
              </a:tr>
              <a:tr h="3233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277" marR="67277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Library example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277" marR="67277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62902"/>
                  </a:ext>
                </a:extLst>
              </a:tr>
              <a:tr h="3233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277" marR="67277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Department Instructors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277" marR="67277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198140"/>
                  </a:ext>
                </a:extLst>
              </a:tr>
              <a:tr h="3233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277" marR="67277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Knowledge representation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277" marR="67277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418871"/>
                  </a:ext>
                </a:extLst>
              </a:tr>
              <a:tr h="3233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277" marR="67277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Chef example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277" marR="67277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782461"/>
                  </a:ext>
                </a:extLst>
              </a:tr>
              <a:tr h="3233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277" marR="67277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Data integrity</a:t>
                      </a:r>
                    </a:p>
                  </a:txBody>
                  <a:tcPr marL="67277" marR="67277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302487"/>
                  </a:ext>
                </a:extLst>
              </a:tr>
              <a:tr h="3233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277" marR="67277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Business intelligence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277" marR="67277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379487"/>
                  </a:ext>
                </a:extLst>
              </a:tr>
              <a:tr h="3233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277" marR="67277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Bicycle SQL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277" marR="67277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949697"/>
                  </a:ext>
                </a:extLst>
              </a:tr>
              <a:tr h="3233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277" marR="67277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Populate car rental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277" marR="67277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033463"/>
                  </a:ext>
                </a:extLst>
              </a:tr>
              <a:tr h="3233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277" marR="67277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Horse trainer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277" marR="67277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417542"/>
                  </a:ext>
                </a:extLst>
              </a:tr>
              <a:tr h="3233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277" marR="67277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University hiring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277" marR="67277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882134"/>
                  </a:ext>
                </a:extLst>
              </a:tr>
              <a:tr h="3233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277" marR="67277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Student jobs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277" marR="67277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24140"/>
                  </a:ext>
                </a:extLst>
              </a:tr>
              <a:tr h="1935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277" marR="67277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Book publisher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277" marR="67277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556524"/>
                  </a:ext>
                </a:extLst>
              </a:tr>
              <a:tr h="1167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277" marR="67277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SKUs 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277" marR="67277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67148"/>
                  </a:ext>
                </a:extLst>
              </a:tr>
              <a:tr h="3233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277" marR="67277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Reverse engineering</a:t>
                      </a:r>
                    </a:p>
                  </a:txBody>
                  <a:tcPr marL="67277" marR="67277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863602"/>
                  </a:ext>
                </a:extLst>
              </a:tr>
              <a:tr h="3233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277" marR="67277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Salesperson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277" marR="67277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781578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DDEC02C-6A29-B735-A506-154763113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F553D77-C44C-93B2-181A-38F92CC02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499385"/>
              </p:ext>
            </p:extLst>
          </p:nvPr>
        </p:nvGraphicFramePr>
        <p:xfrm>
          <a:off x="2776130" y="5591201"/>
          <a:ext cx="7911192" cy="3233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0328">
                  <a:extLst>
                    <a:ext uri="{9D8B030D-6E8A-4147-A177-3AD203B41FA5}">
                      <a16:colId xmlns:a16="http://schemas.microsoft.com/office/drawing/2014/main" val="4285643494"/>
                    </a:ext>
                  </a:extLst>
                </a:gridCol>
                <a:gridCol w="6620864">
                  <a:extLst>
                    <a:ext uri="{9D8B030D-6E8A-4147-A177-3AD203B41FA5}">
                      <a16:colId xmlns:a16="http://schemas.microsoft.com/office/drawing/2014/main" val="3967911477"/>
                    </a:ext>
                  </a:extLst>
                </a:gridCol>
              </a:tblGrid>
              <a:tr h="3233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277" marR="67277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Update to existing database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7277" marR="67277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534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2671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3D2323"/>
      </a:dk2>
      <a:lt2>
        <a:srgbClr val="E6E2E8"/>
      </a:lt2>
      <a:accent1>
        <a:srgbClr val="55B520"/>
      </a:accent1>
      <a:accent2>
        <a:srgbClr val="8AAE13"/>
      </a:accent2>
      <a:accent3>
        <a:srgbClr val="BB9E21"/>
      </a:accent3>
      <a:accent4>
        <a:srgbClr val="D56217"/>
      </a:accent4>
      <a:accent5>
        <a:srgbClr val="E7292D"/>
      </a:accent5>
      <a:accent6>
        <a:srgbClr val="D5176A"/>
      </a:accent6>
      <a:hlink>
        <a:srgbClr val="BF523F"/>
      </a:hlink>
      <a:folHlink>
        <a:srgbClr val="7F7F7F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58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Sagona Book</vt:lpstr>
      <vt:lpstr>Sagona ExtraLight</vt:lpstr>
      <vt:lpstr>Times New Roman</vt:lpstr>
      <vt:lpstr>RetrospectVTI</vt:lpstr>
      <vt:lpstr>CIS 8040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8040</dc:title>
  <dc:creator>Veda Storey</dc:creator>
  <cp:lastModifiedBy>Veda C Storey</cp:lastModifiedBy>
  <cp:revision>4</cp:revision>
  <dcterms:created xsi:type="dcterms:W3CDTF">2023-02-15T20:22:06Z</dcterms:created>
  <dcterms:modified xsi:type="dcterms:W3CDTF">2024-02-07T17:56:17Z</dcterms:modified>
</cp:coreProperties>
</file>