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DD67-EE16-4F78-BCAC-007C4D12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2AD62-E4A5-406E-949B-377561C1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88BD-81C1-4E86-ADDF-0575860B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09EC-371E-4708-ABC3-C6F168D6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7357-4BAF-440C-AD39-E25CF4FA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FD9C-9E38-4EA9-8774-EEF95567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0B990-3F47-42A8-95F0-5A5E94DC3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18EB-D389-4A78-8687-2B012256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5B4B-43EB-4CFC-8FF7-77E5F754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74FE-599D-41E9-BE86-5AF3049A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A30F0-D479-4BBB-B3EA-9EE17F289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579DA-0DCC-4D47-A327-FC5ED6F8F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66057-B5E3-45D4-9F5A-78458644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E67A-935D-4D04-BA60-FD2D4D2F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C273-C4A8-4248-89C8-623959EA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68F6-8C21-48D1-B63B-0A615F54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8D6F-154C-410C-8885-58C2E7ED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4517-773E-4F3D-A308-38816AAC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2F7E-BBE4-4B3A-BCBA-586F53D6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2619-2693-4C39-87FE-10F0D967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682B-46F9-4FF3-AF4E-ED1665B8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90113-1293-47A8-9A86-6BEE8956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3D89-2692-4E5A-BB65-582D5CC8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D8EF-75E4-4695-8BAE-F017F37B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C32F-BD7A-4ED9-B1A9-B4803996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2877-3DEB-441D-82C7-1107CB89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4D02-7C55-4F50-95D4-08FF8F28E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CD00-0B7E-4504-94D0-B9276BC5E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34B95-D911-4F0C-BE5E-07693338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7DDAC-30A3-4471-BFC7-8FA226C1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E1723-996D-4633-A226-F8891550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C089-5E47-4087-B2E3-6BB4B895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AA09D-8979-4EBA-95BD-EA93F444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9BFF3-6C20-4CA2-9583-221F40621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F34F-D457-4D9B-97F7-FAFEBF48A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C2FE0-57E5-48DD-8D86-FFB86F883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443EE-7CBF-4AFF-89EB-9118F31E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FF51F-07DB-4B26-88F8-0EEE2359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F2B75-D32E-4F15-AA64-EED2AB26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52A7-49CD-4EBB-9998-7B009C14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879C0-CE1B-437D-9B9A-B1664A1D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E4F89-D222-4C6D-AC94-0A39D755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5B5A8-6517-4DA8-9BD6-D33204CB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61D83-28FF-428C-9D63-6F482AAD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14E55-7E87-44E5-B58E-5C50918D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DF434-F249-4C05-836F-2037BB51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9A36-2181-43DE-A2A2-58EB4ED9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7726-0A4A-44D7-B3DC-346ED960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3564-8E29-4283-AC39-CAE3D13C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365A-1E17-4277-806E-5FD17884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177F-6687-4A2B-AFF4-913B059A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E6BDC-2FD0-4795-B9D8-1A7CE541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DE11-56D4-4E7B-97D3-5904F1CD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C5DFE-51B5-429D-95D9-09B5A0936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D6471-9BA7-407F-94ED-01F53F41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72786-D4ED-4422-B4E8-91AF45C4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680B3-AC7C-4B24-9478-ADAE937F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2767D-F32A-4048-9A8F-05541305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8E0B5-F350-4E2E-8428-71D36425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3E90-04C4-43A3-A090-DCAE9E49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AED4-9404-4644-B477-5B2B3C4C2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4F97-45D2-44DB-B129-9589ACE1A6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F815-16BC-47D0-8890-A26947724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0005-76C1-4F92-AC94-51F45C5E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1B09-E6C0-4053-82CF-F0E329A37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B57A-74B0-49D3-B6BA-74450080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142" y="342919"/>
            <a:ext cx="6076594" cy="55676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Car Rental: Populate Tables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9F862818-7D03-486B-ADE0-CBF8C3A4CF3B}"/>
              </a:ext>
            </a:extLst>
          </p:cNvPr>
          <p:cNvSpPr txBox="1">
            <a:spLocks/>
          </p:cNvSpPr>
          <p:nvPr/>
        </p:nvSpPr>
        <p:spPr>
          <a:xfrm>
            <a:off x="699311" y="899683"/>
            <a:ext cx="6366430" cy="8939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Reservation: (</a:t>
            </a:r>
            <a:r>
              <a:rPr lang="en-US" sz="1400" u="sng" dirty="0"/>
              <a:t>Res#</a:t>
            </a:r>
            <a:r>
              <a:rPr lang="en-US" sz="1400" dirty="0"/>
              <a:t>, start-date, end-date, date-of-res, </a:t>
            </a:r>
            <a:r>
              <a:rPr lang="en-US" sz="1400" dirty="0" err="1"/>
              <a:t>cust</a:t>
            </a:r>
            <a:r>
              <a:rPr lang="en-US" sz="1400" dirty="0"/>
              <a:t>#) </a:t>
            </a:r>
            <a:br>
              <a:rPr lang="en-US" sz="1400" dirty="0"/>
            </a:br>
            <a:r>
              <a:rPr lang="en-US" sz="1400" dirty="0"/>
              <a:t>Customer:    (</a:t>
            </a:r>
            <a:r>
              <a:rPr lang="en-US" sz="1400" u="sng" dirty="0"/>
              <a:t>Cust#,</a:t>
            </a:r>
            <a:r>
              <a:rPr lang="en-US" sz="1400" dirty="0"/>
              <a:t> type, name)</a:t>
            </a:r>
            <a:br>
              <a:rPr lang="en-US" sz="1400" dirty="0"/>
            </a:br>
            <a:r>
              <a:rPr lang="en-US" sz="1400" dirty="0"/>
              <a:t>Vehicle:        (</a:t>
            </a:r>
            <a:r>
              <a:rPr lang="en-US" sz="1400" u="sng" dirty="0"/>
              <a:t>Tag#</a:t>
            </a:r>
            <a:r>
              <a:rPr lang="en-US" sz="1400" dirty="0"/>
              <a:t>, size, type, make)</a:t>
            </a:r>
          </a:p>
          <a:p>
            <a:r>
              <a:rPr lang="en-US" sz="1400" dirty="0"/>
              <a:t>Reserve-Vehicle: (</a:t>
            </a:r>
            <a:r>
              <a:rPr lang="en-US" sz="1400" u="sng" dirty="0"/>
              <a:t>Res#</a:t>
            </a:r>
            <a:r>
              <a:rPr lang="en-US" sz="1400" dirty="0"/>
              <a:t>, </a:t>
            </a:r>
            <a:r>
              <a:rPr lang="en-US" sz="1400" u="sng" dirty="0"/>
              <a:t>Tag#</a:t>
            </a:r>
            <a:r>
              <a:rPr lang="en-US" sz="1400" dirty="0"/>
              <a:t>)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122BE3-A7BD-40A9-80EB-A6827680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62310-8C78-427A-986B-7765FBE9F2F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4AF5E6F0-1E66-48B3-BD26-F762C77AE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52717"/>
              </p:ext>
            </p:extLst>
          </p:nvPr>
        </p:nvGraphicFramePr>
        <p:xfrm>
          <a:off x="281577" y="23504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227045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2576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6989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68620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2487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start-date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end-date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date-of-res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cust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1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73211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3843065-5845-4891-8718-26F17F17D127}"/>
              </a:ext>
            </a:extLst>
          </p:cNvPr>
          <p:cNvSpPr txBox="1"/>
          <p:nvPr/>
        </p:nvSpPr>
        <p:spPr>
          <a:xfrm>
            <a:off x="281577" y="1959429"/>
            <a:ext cx="229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DD592BB5-38ED-4FAD-A55B-DB9D7FC8C09C}"/>
              </a:ext>
            </a:extLst>
          </p:cNvPr>
          <p:cNvGraphicFramePr>
            <a:graphicFrameLocks noGrp="1"/>
          </p:cNvGraphicFramePr>
          <p:nvPr/>
        </p:nvGraphicFramePr>
        <p:xfrm>
          <a:off x="281577" y="4512606"/>
          <a:ext cx="36996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46">
                  <a:extLst>
                    <a:ext uri="{9D8B030D-6E8A-4147-A177-3AD203B41FA5}">
                      <a16:colId xmlns:a16="http://schemas.microsoft.com/office/drawing/2014/main" val="2673717529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1881062951"/>
                    </a:ext>
                  </a:extLst>
                </a:gridCol>
                <a:gridCol w="1335268">
                  <a:extLst>
                    <a:ext uri="{9D8B030D-6E8A-4147-A177-3AD203B41FA5}">
                      <a16:colId xmlns:a16="http://schemas.microsoft.com/office/drawing/2014/main" val="405066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</a:rPr>
                        <a:t>Cust#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2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Sean 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 </a:t>
                      </a:r>
                      <a:r>
                        <a:rPr lang="en-US" dirty="0" err="1"/>
                        <a:t>Dass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311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0016D1A-C35F-4B68-BF9F-EEF1E3D9BFC6}"/>
              </a:ext>
            </a:extLst>
          </p:cNvPr>
          <p:cNvSpPr txBox="1"/>
          <p:nvPr/>
        </p:nvSpPr>
        <p:spPr>
          <a:xfrm>
            <a:off x="5820228" y="4067381"/>
            <a:ext cx="229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336963-52DD-4360-A6F8-3B8C68A36A39}"/>
              </a:ext>
            </a:extLst>
          </p:cNvPr>
          <p:cNvSpPr txBox="1"/>
          <p:nvPr/>
        </p:nvSpPr>
        <p:spPr>
          <a:xfrm>
            <a:off x="281577" y="4114432"/>
            <a:ext cx="229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3A7F4F-271D-4486-8F0E-68281E2818ED}"/>
              </a:ext>
            </a:extLst>
          </p:cNvPr>
          <p:cNvSpPr txBox="1"/>
          <p:nvPr/>
        </p:nvSpPr>
        <p:spPr>
          <a:xfrm>
            <a:off x="9412397" y="3059668"/>
            <a:ext cx="229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Reserve-Vehicle</a:t>
            </a:r>
          </a:p>
        </p:txBody>
      </p:sp>
      <p:graphicFrame>
        <p:nvGraphicFramePr>
          <p:cNvPr id="52" name="Table 40">
            <a:extLst>
              <a:ext uri="{FF2B5EF4-FFF2-40B4-BE49-F238E27FC236}">
                <a16:creationId xmlns:a16="http://schemas.microsoft.com/office/drawing/2014/main" id="{4EA80263-0043-4490-BE43-0877840CC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43662"/>
              </p:ext>
            </p:extLst>
          </p:nvPr>
        </p:nvGraphicFramePr>
        <p:xfrm>
          <a:off x="4705541" y="4521313"/>
          <a:ext cx="36996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10">
                  <a:extLst>
                    <a:ext uri="{9D8B030D-6E8A-4147-A177-3AD203B41FA5}">
                      <a16:colId xmlns:a16="http://schemas.microsoft.com/office/drawing/2014/main" val="2673717529"/>
                    </a:ext>
                  </a:extLst>
                </a:gridCol>
                <a:gridCol w="992778">
                  <a:extLst>
                    <a:ext uri="{9D8B030D-6E8A-4147-A177-3AD203B41FA5}">
                      <a16:colId xmlns:a16="http://schemas.microsoft.com/office/drawing/2014/main" val="1881062951"/>
                    </a:ext>
                  </a:extLst>
                </a:gridCol>
                <a:gridCol w="953588">
                  <a:extLst>
                    <a:ext uri="{9D8B030D-6E8A-4147-A177-3AD203B41FA5}">
                      <a16:colId xmlns:a16="http://schemas.microsoft.com/office/drawing/2014/main" val="4050660406"/>
                    </a:ext>
                  </a:extLst>
                </a:gridCol>
                <a:gridCol w="920170">
                  <a:extLst>
                    <a:ext uri="{9D8B030D-6E8A-4147-A177-3AD203B41FA5}">
                      <a16:colId xmlns:a16="http://schemas.microsoft.com/office/drawing/2014/main" val="2193611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sng" dirty="0">
                          <a:solidFill>
                            <a:schemeClr val="tx1"/>
                          </a:solidFill>
                        </a:rPr>
                        <a:t>Tag#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2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53118"/>
                  </a:ext>
                </a:extLst>
              </a:tr>
            </a:tbl>
          </a:graphicData>
        </a:graphic>
      </p:graphicFrame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CA1CD55E-F605-4BA2-9648-E34FC8559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64594"/>
              </p:ext>
            </p:extLst>
          </p:nvPr>
        </p:nvGraphicFramePr>
        <p:xfrm>
          <a:off x="9026432" y="3510367"/>
          <a:ext cx="2664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12">
                  <a:extLst>
                    <a:ext uri="{9D8B030D-6E8A-4147-A177-3AD203B41FA5}">
                      <a16:colId xmlns:a16="http://schemas.microsoft.com/office/drawing/2014/main" val="63077014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74901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</a:rPr>
                        <a:t>Res#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solidFill>
                            <a:schemeClr val="tx1"/>
                          </a:solidFill>
                        </a:rPr>
                        <a:t>Tag#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9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9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88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Car Rental: Populate Tables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</dc:creator>
  <cp:lastModifiedBy>Veda Storey</cp:lastModifiedBy>
  <cp:revision>4</cp:revision>
  <dcterms:created xsi:type="dcterms:W3CDTF">2022-02-15T20:18:46Z</dcterms:created>
  <dcterms:modified xsi:type="dcterms:W3CDTF">2022-09-21T14:59:48Z</dcterms:modified>
</cp:coreProperties>
</file>