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Bebas Neue"/>
      <p:regular r:id="rId16"/>
    </p:embeddedFont>
    <p:embeddedFont>
      <p:font typeface="PT Sans"/>
      <p:regular r:id="rId17"/>
      <p:bold r:id="rId18"/>
      <p:italic r:id="rId19"/>
      <p:boldItalic r:id="rId20"/>
    </p:embeddedFont>
    <p:embeddedFont>
      <p:font typeface="DM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3b996dbf0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3b996dbf0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23b996dbf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23b996dbf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27dee9d0de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27dee9d0de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e4ef39792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e4ef39792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e4d5ab424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e4d5ab424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e4d5ab424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e4d5ab424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2a140aa2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2a140aa2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3b996dbf0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3b996dbf0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3b996dbf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3b996dbf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3b996dbf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3b996dbf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390950" y="1615575"/>
            <a:ext cx="5427300" cy="12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 rot="5400000">
            <a:off x="499037" y="2219200"/>
            <a:ext cx="819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7360054" y="178870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535254" y="5443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5400000">
            <a:off x="234437" y="1023100"/>
            <a:ext cx="1349100" cy="372300"/>
            <a:chOff x="713225" y="539500"/>
            <a:chExt cx="1349100" cy="372300"/>
          </a:xfrm>
        </p:grpSpPr>
        <p:sp>
          <p:nvSpPr>
            <p:cNvPr id="14" name="Google Shape;14;p2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16" name="Google Shape;16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7" name="Google Shape;17;p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" name="Google Shape;18;p2"/>
          <p:cNvSpPr/>
          <p:nvPr/>
        </p:nvSpPr>
        <p:spPr>
          <a:xfrm>
            <a:off x="1268230" y="537231"/>
            <a:ext cx="391500" cy="391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713237" y="3142150"/>
            <a:ext cx="391500" cy="391500"/>
            <a:chOff x="790425" y="1928737"/>
            <a:chExt cx="391500" cy="391500"/>
          </a:xfrm>
        </p:grpSpPr>
        <p:sp>
          <p:nvSpPr>
            <p:cNvPr id="20" name="Google Shape;20;p2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" name="Google Shape;21;p2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 rot="10800000">
            <a:off x="713237" y="3682006"/>
            <a:ext cx="391500" cy="391500"/>
            <a:chOff x="8039274" y="539500"/>
            <a:chExt cx="391500" cy="391500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7" name="Google Shape;27;p2"/>
          <p:cNvSpPr/>
          <p:nvPr/>
        </p:nvSpPr>
        <p:spPr>
          <a:xfrm>
            <a:off x="1827556" y="4218200"/>
            <a:ext cx="391500" cy="3915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1827556" y="537225"/>
            <a:ext cx="391500" cy="391500"/>
            <a:chOff x="1900200" y="3263712"/>
            <a:chExt cx="391500" cy="391500"/>
          </a:xfrm>
        </p:grpSpPr>
        <p:sp>
          <p:nvSpPr>
            <p:cNvPr id="29" name="Google Shape;29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" name="Google Shape;30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2"/>
          <p:cNvSpPr/>
          <p:nvPr/>
        </p:nvSpPr>
        <p:spPr>
          <a:xfrm>
            <a:off x="1268230" y="10789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rot="5400000">
            <a:off x="1054030" y="3964500"/>
            <a:ext cx="819900" cy="391500"/>
            <a:chOff x="7610875" y="3187000"/>
            <a:chExt cx="819900" cy="391500"/>
          </a:xfrm>
        </p:grpSpPr>
        <p:sp>
          <p:nvSpPr>
            <p:cNvPr id="33" name="Google Shape;33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5" name="Google Shape;35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36" name="Google Shape;36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7" name="Google Shape;37;p2"/>
          <p:cNvGrpSpPr/>
          <p:nvPr/>
        </p:nvGrpSpPr>
        <p:grpSpPr>
          <a:xfrm>
            <a:off x="2386876" y="4218206"/>
            <a:ext cx="391500" cy="391500"/>
            <a:chOff x="7506988" y="3709225"/>
            <a:chExt cx="391500" cy="391500"/>
          </a:xfrm>
        </p:grpSpPr>
        <p:sp>
          <p:nvSpPr>
            <p:cNvPr id="38" name="Google Shape;38;p2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40" name="Google Shape;40;p2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2" name="Google Shape;42;p2"/>
          <p:cNvGrpSpPr/>
          <p:nvPr/>
        </p:nvGrpSpPr>
        <p:grpSpPr>
          <a:xfrm>
            <a:off x="6974950" y="544300"/>
            <a:ext cx="391500" cy="391500"/>
            <a:chOff x="8039274" y="539500"/>
            <a:chExt cx="391500" cy="3915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5" name="Google Shape;45;p2"/>
          <p:cNvGrpSpPr/>
          <p:nvPr/>
        </p:nvGrpSpPr>
        <p:grpSpPr>
          <a:xfrm>
            <a:off x="7535254" y="1078900"/>
            <a:ext cx="391500" cy="391500"/>
            <a:chOff x="1900200" y="3263712"/>
            <a:chExt cx="391500" cy="391500"/>
          </a:xfrm>
        </p:grpSpPr>
        <p:sp>
          <p:nvSpPr>
            <p:cNvPr id="46" name="Google Shape;46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" name="Google Shape;47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" name="Google Shape;48;p2"/>
          <p:cNvGrpSpPr/>
          <p:nvPr/>
        </p:nvGrpSpPr>
        <p:grpSpPr>
          <a:xfrm rot="5400000">
            <a:off x="7845652" y="4007650"/>
            <a:ext cx="819900" cy="391500"/>
            <a:chOff x="7610875" y="3187000"/>
            <a:chExt cx="819900" cy="391500"/>
          </a:xfrm>
        </p:grpSpPr>
        <p:sp>
          <p:nvSpPr>
            <p:cNvPr id="49" name="Google Shape;49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rgbClr val="21B793"/>
            </a:solidFill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1" name="Google Shape;51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2" name="Google Shape;52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3" name="Google Shape;53;p2"/>
          <p:cNvGrpSpPr/>
          <p:nvPr/>
        </p:nvGrpSpPr>
        <p:grpSpPr>
          <a:xfrm rot="5400000">
            <a:off x="7581052" y="2792850"/>
            <a:ext cx="1349100" cy="372300"/>
            <a:chOff x="7081675" y="4231450"/>
            <a:chExt cx="1349100" cy="372300"/>
          </a:xfrm>
        </p:grpSpPr>
        <p:sp>
          <p:nvSpPr>
            <p:cNvPr id="54" name="Google Shape;54;p2"/>
            <p:cNvSpPr/>
            <p:nvPr/>
          </p:nvSpPr>
          <p:spPr>
            <a:xfrm rot="10800000">
              <a:off x="7081675" y="4231450"/>
              <a:ext cx="13491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2"/>
            <p:cNvGrpSpPr/>
            <p:nvPr/>
          </p:nvGrpSpPr>
          <p:grpSpPr>
            <a:xfrm rot="10800000">
              <a:off x="7243722" y="4292825"/>
              <a:ext cx="1025007" cy="249549"/>
              <a:chOff x="2421725" y="839834"/>
              <a:chExt cx="1459500" cy="355331"/>
            </a:xfrm>
          </p:grpSpPr>
          <p:sp>
            <p:nvSpPr>
              <p:cNvPr id="56" name="Google Shape;56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7" name="Google Shape;57;p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8" name="Google Shape;58;p2"/>
          <p:cNvSpPr/>
          <p:nvPr/>
        </p:nvSpPr>
        <p:spPr>
          <a:xfrm rot="5400000">
            <a:off x="7188604" y="3884575"/>
            <a:ext cx="1084800" cy="372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2"/>
          <p:cNvGrpSpPr/>
          <p:nvPr/>
        </p:nvGrpSpPr>
        <p:grpSpPr>
          <a:xfrm>
            <a:off x="6974950" y="4221850"/>
            <a:ext cx="391500" cy="391500"/>
            <a:chOff x="1761025" y="4221850"/>
            <a:chExt cx="391500" cy="391500"/>
          </a:xfrm>
        </p:grpSpPr>
        <p:sp>
          <p:nvSpPr>
            <p:cNvPr id="60" name="Google Shape;60;p2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2" name="Google Shape;62;p2"/>
          <p:cNvSpPr/>
          <p:nvPr/>
        </p:nvSpPr>
        <p:spPr>
          <a:xfrm>
            <a:off x="8059852" y="544300"/>
            <a:ext cx="391500" cy="3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2"/>
          <p:cNvGrpSpPr/>
          <p:nvPr/>
        </p:nvGrpSpPr>
        <p:grpSpPr>
          <a:xfrm rot="10800000">
            <a:off x="8059852" y="1078900"/>
            <a:ext cx="391500" cy="391500"/>
            <a:chOff x="713225" y="4221850"/>
            <a:chExt cx="391500" cy="391500"/>
          </a:xfrm>
        </p:grpSpPr>
        <p:sp>
          <p:nvSpPr>
            <p:cNvPr id="64" name="Google Shape;64;p2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2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6" name="Google Shape;66;p2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7" name="Google Shape;67;p2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8" name="Google Shape;68;p2"/>
          <p:cNvGrpSpPr/>
          <p:nvPr/>
        </p:nvGrpSpPr>
        <p:grpSpPr>
          <a:xfrm>
            <a:off x="7535254" y="2939881"/>
            <a:ext cx="391500" cy="391500"/>
            <a:chOff x="790425" y="1928737"/>
            <a:chExt cx="391500" cy="391500"/>
          </a:xfrm>
        </p:grpSpPr>
        <p:sp>
          <p:nvSpPr>
            <p:cNvPr id="69" name="Google Shape;69;p2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2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" name="Google Shape;73;p2"/>
          <p:cNvGrpSpPr/>
          <p:nvPr/>
        </p:nvGrpSpPr>
        <p:grpSpPr>
          <a:xfrm rot="5400000">
            <a:off x="6447259" y="4221850"/>
            <a:ext cx="391500" cy="391500"/>
            <a:chOff x="713225" y="4221850"/>
            <a:chExt cx="391500" cy="391500"/>
          </a:xfrm>
        </p:grpSpPr>
        <p:sp>
          <p:nvSpPr>
            <p:cNvPr id="74" name="Google Shape;74;p2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" name="Google Shape;75;p2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76" name="Google Shape;76;p2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77" name="Google Shape;77;p2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8" name="Google Shape;78;p2"/>
          <p:cNvGrpSpPr/>
          <p:nvPr/>
        </p:nvGrpSpPr>
        <p:grpSpPr>
          <a:xfrm>
            <a:off x="6447259" y="544300"/>
            <a:ext cx="391500" cy="391500"/>
            <a:chOff x="1900200" y="3263712"/>
            <a:chExt cx="391500" cy="391500"/>
          </a:xfrm>
        </p:grpSpPr>
        <p:sp>
          <p:nvSpPr>
            <p:cNvPr id="79" name="Google Shape;79;p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" name="Google Shape;81;p2"/>
          <p:cNvGrpSpPr/>
          <p:nvPr/>
        </p:nvGrpSpPr>
        <p:grpSpPr>
          <a:xfrm rot="-5400000">
            <a:off x="6760750" y="1293100"/>
            <a:ext cx="819900" cy="391500"/>
            <a:chOff x="7610875" y="3187000"/>
            <a:chExt cx="819900" cy="391500"/>
          </a:xfrm>
        </p:grpSpPr>
        <p:sp>
          <p:nvSpPr>
            <p:cNvPr id="82" name="Google Shape;82;p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84" name="Google Shape;84;p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85" name="Google Shape;85;p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6" name="Google Shape;86;p2"/>
          <p:cNvGrpSpPr/>
          <p:nvPr/>
        </p:nvGrpSpPr>
        <p:grpSpPr>
          <a:xfrm>
            <a:off x="6974950" y="3142150"/>
            <a:ext cx="391500" cy="391500"/>
            <a:chOff x="1761025" y="4221850"/>
            <a:chExt cx="391500" cy="391500"/>
          </a:xfrm>
        </p:grpSpPr>
        <p:sp>
          <p:nvSpPr>
            <p:cNvPr id="87" name="Google Shape;87;p2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/>
          <p:nvPr>
            <p:ph hasCustomPrompt="1" type="title"/>
          </p:nvPr>
        </p:nvSpPr>
        <p:spPr>
          <a:xfrm>
            <a:off x="713225" y="1686763"/>
            <a:ext cx="6386400" cy="105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7" name="Google Shape;277;p11"/>
          <p:cNvSpPr/>
          <p:nvPr/>
        </p:nvSpPr>
        <p:spPr>
          <a:xfrm rot="10800000">
            <a:off x="713229" y="10789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/>
          <p:nvPr/>
        </p:nvSpPr>
        <p:spPr>
          <a:xfrm rot="5400000">
            <a:off x="7275475" y="3251850"/>
            <a:ext cx="8103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 rot="10800000">
            <a:off x="1237827" y="10789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 rot="10800000">
            <a:off x="1237827" y="544300"/>
            <a:ext cx="391500" cy="391500"/>
            <a:chOff x="1900200" y="3263712"/>
            <a:chExt cx="391500" cy="391500"/>
          </a:xfrm>
        </p:grpSpPr>
        <p:sp>
          <p:nvSpPr>
            <p:cNvPr id="281" name="Google Shape;281;p1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1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" name="Google Shape;283;p11"/>
          <p:cNvGrpSpPr/>
          <p:nvPr/>
        </p:nvGrpSpPr>
        <p:grpSpPr>
          <a:xfrm rot="-5400000">
            <a:off x="1762427" y="544300"/>
            <a:ext cx="391500" cy="391500"/>
            <a:chOff x="1900200" y="3263712"/>
            <a:chExt cx="391500" cy="391500"/>
          </a:xfrm>
        </p:grpSpPr>
        <p:sp>
          <p:nvSpPr>
            <p:cNvPr id="284" name="Google Shape;284;p1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" name="Google Shape;285;p1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6" name="Google Shape;286;p11"/>
          <p:cNvGrpSpPr/>
          <p:nvPr/>
        </p:nvGrpSpPr>
        <p:grpSpPr>
          <a:xfrm rot="5400000">
            <a:off x="7824979" y="4002875"/>
            <a:ext cx="819900" cy="391500"/>
            <a:chOff x="7610875" y="3187000"/>
            <a:chExt cx="819900" cy="391500"/>
          </a:xfrm>
        </p:grpSpPr>
        <p:sp>
          <p:nvSpPr>
            <p:cNvPr id="287" name="Google Shape;287;p11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11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289" name="Google Shape;289;p11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90" name="Google Shape;290;p11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1" name="Google Shape;291;p11"/>
          <p:cNvSpPr/>
          <p:nvPr/>
        </p:nvSpPr>
        <p:spPr>
          <a:xfrm rot="5400000">
            <a:off x="7389175" y="4121525"/>
            <a:ext cx="582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 rot="10800000">
            <a:off x="8039179" y="2715025"/>
            <a:ext cx="391500" cy="3915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11"/>
          <p:cNvGrpSpPr/>
          <p:nvPr/>
        </p:nvGrpSpPr>
        <p:grpSpPr>
          <a:xfrm rot="5400000">
            <a:off x="6930577" y="3643350"/>
            <a:ext cx="391500" cy="391500"/>
            <a:chOff x="1900200" y="3263712"/>
            <a:chExt cx="391500" cy="391500"/>
          </a:xfrm>
        </p:grpSpPr>
        <p:sp>
          <p:nvSpPr>
            <p:cNvPr id="294" name="Google Shape;294;p1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5" name="Google Shape;295;p1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title"/>
          </p:nvPr>
        </p:nvSpPr>
        <p:spPr>
          <a:xfrm>
            <a:off x="3211875" y="1886738"/>
            <a:ext cx="2305500" cy="35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13"/>
          <p:cNvSpPr txBox="1"/>
          <p:nvPr>
            <p:ph idx="1" type="subTitle"/>
          </p:nvPr>
        </p:nvSpPr>
        <p:spPr>
          <a:xfrm>
            <a:off x="3211875" y="225015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3"/>
          <p:cNvSpPr txBox="1"/>
          <p:nvPr>
            <p:ph idx="2" type="title"/>
          </p:nvPr>
        </p:nvSpPr>
        <p:spPr>
          <a:xfrm>
            <a:off x="6125275" y="1886738"/>
            <a:ext cx="2305500" cy="35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13"/>
          <p:cNvSpPr txBox="1"/>
          <p:nvPr>
            <p:ph idx="3" type="subTitle"/>
          </p:nvPr>
        </p:nvSpPr>
        <p:spPr>
          <a:xfrm>
            <a:off x="6125269" y="225015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3"/>
          <p:cNvSpPr txBox="1"/>
          <p:nvPr>
            <p:ph idx="4" type="title"/>
          </p:nvPr>
        </p:nvSpPr>
        <p:spPr>
          <a:xfrm>
            <a:off x="3211875" y="3322026"/>
            <a:ext cx="2305500" cy="35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13"/>
          <p:cNvSpPr txBox="1"/>
          <p:nvPr>
            <p:ph idx="5" type="subTitle"/>
          </p:nvPr>
        </p:nvSpPr>
        <p:spPr>
          <a:xfrm>
            <a:off x="3211875" y="3688861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3"/>
          <p:cNvSpPr txBox="1"/>
          <p:nvPr>
            <p:ph idx="6" type="title"/>
          </p:nvPr>
        </p:nvSpPr>
        <p:spPr>
          <a:xfrm>
            <a:off x="6125274" y="3322026"/>
            <a:ext cx="2305500" cy="35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13"/>
          <p:cNvSpPr txBox="1"/>
          <p:nvPr>
            <p:ph idx="7" type="subTitle"/>
          </p:nvPr>
        </p:nvSpPr>
        <p:spPr>
          <a:xfrm>
            <a:off x="6125269" y="3688861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13"/>
          <p:cNvSpPr txBox="1"/>
          <p:nvPr>
            <p:ph hasCustomPrompt="1" idx="8" type="title"/>
          </p:nvPr>
        </p:nvSpPr>
        <p:spPr>
          <a:xfrm>
            <a:off x="3211875" y="1477101"/>
            <a:ext cx="734700" cy="39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3"/>
          <p:cNvSpPr txBox="1"/>
          <p:nvPr>
            <p:ph hasCustomPrompt="1" idx="9" type="title"/>
          </p:nvPr>
        </p:nvSpPr>
        <p:spPr>
          <a:xfrm>
            <a:off x="3211875" y="2910524"/>
            <a:ext cx="734700" cy="39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/>
          <p:nvPr>
            <p:ph hasCustomPrompt="1" idx="13" type="title"/>
          </p:nvPr>
        </p:nvSpPr>
        <p:spPr>
          <a:xfrm>
            <a:off x="6125275" y="1477101"/>
            <a:ext cx="734700" cy="39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/>
          <p:nvPr>
            <p:ph hasCustomPrompt="1" idx="14" type="title"/>
          </p:nvPr>
        </p:nvSpPr>
        <p:spPr>
          <a:xfrm>
            <a:off x="6125275" y="2910524"/>
            <a:ext cx="734700" cy="39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rgbClr val="21B79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0" name="Google Shape;310;p13"/>
          <p:cNvSpPr txBox="1"/>
          <p:nvPr>
            <p:ph idx="15" type="title"/>
          </p:nvPr>
        </p:nvSpPr>
        <p:spPr>
          <a:xfrm>
            <a:off x="719675" y="539500"/>
            <a:ext cx="77112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13"/>
          <p:cNvSpPr/>
          <p:nvPr/>
        </p:nvSpPr>
        <p:spPr>
          <a:xfrm rot="10800000">
            <a:off x="1244278" y="4217075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 rot="10800000">
            <a:off x="719684" y="3147869"/>
            <a:ext cx="391500" cy="391500"/>
            <a:chOff x="7506988" y="3709225"/>
            <a:chExt cx="391500" cy="391500"/>
          </a:xfrm>
        </p:grpSpPr>
        <p:sp>
          <p:nvSpPr>
            <p:cNvPr id="313" name="Google Shape;313;p13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13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315" name="Google Shape;315;p13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3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7" name="Google Shape;317;p13"/>
          <p:cNvSpPr/>
          <p:nvPr/>
        </p:nvSpPr>
        <p:spPr>
          <a:xfrm rot="10800000">
            <a:off x="719684" y="4217075"/>
            <a:ext cx="391500" cy="39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" name="Google Shape;318;p13"/>
          <p:cNvGrpSpPr/>
          <p:nvPr/>
        </p:nvGrpSpPr>
        <p:grpSpPr>
          <a:xfrm>
            <a:off x="713237" y="2613275"/>
            <a:ext cx="391500" cy="391500"/>
            <a:chOff x="790425" y="1928737"/>
            <a:chExt cx="391500" cy="391500"/>
          </a:xfrm>
        </p:grpSpPr>
        <p:sp>
          <p:nvSpPr>
            <p:cNvPr id="319" name="Google Shape;319;p1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0" name="Google Shape;320;p1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1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1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13"/>
          <p:cNvGrpSpPr/>
          <p:nvPr/>
        </p:nvGrpSpPr>
        <p:grpSpPr>
          <a:xfrm rot="10800000">
            <a:off x="2293477" y="4217075"/>
            <a:ext cx="391500" cy="391500"/>
            <a:chOff x="1900200" y="3263712"/>
            <a:chExt cx="391500" cy="391500"/>
          </a:xfrm>
        </p:grpSpPr>
        <p:sp>
          <p:nvSpPr>
            <p:cNvPr id="324" name="Google Shape;324;p1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5" name="Google Shape;325;p1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6" name="Google Shape;326;p13"/>
          <p:cNvGrpSpPr/>
          <p:nvPr/>
        </p:nvGrpSpPr>
        <p:grpSpPr>
          <a:xfrm rot="5400000">
            <a:off x="1030087" y="3468275"/>
            <a:ext cx="819900" cy="391500"/>
            <a:chOff x="7610875" y="3187000"/>
            <a:chExt cx="819900" cy="391500"/>
          </a:xfrm>
        </p:grpSpPr>
        <p:sp>
          <p:nvSpPr>
            <p:cNvPr id="327" name="Google Shape;327;p1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8" name="Google Shape;328;p1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29" name="Google Shape;329;p1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330" name="Google Shape;330;p1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1" name="Google Shape;331;p13"/>
          <p:cNvSpPr/>
          <p:nvPr/>
        </p:nvSpPr>
        <p:spPr>
          <a:xfrm rot="5400000">
            <a:off x="1554687" y="4002875"/>
            <a:ext cx="819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 txBox="1"/>
          <p:nvPr>
            <p:ph type="title"/>
          </p:nvPr>
        </p:nvSpPr>
        <p:spPr>
          <a:xfrm>
            <a:off x="713225" y="1203388"/>
            <a:ext cx="6096900" cy="197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4" name="Google Shape;334;p14"/>
          <p:cNvSpPr/>
          <p:nvPr/>
        </p:nvSpPr>
        <p:spPr>
          <a:xfrm rot="-5400000">
            <a:off x="7825076" y="3474806"/>
            <a:ext cx="819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4"/>
          <p:cNvSpPr/>
          <p:nvPr/>
        </p:nvSpPr>
        <p:spPr>
          <a:xfrm rot="-5400000">
            <a:off x="569825" y="678051"/>
            <a:ext cx="6783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"/>
          <p:cNvSpPr/>
          <p:nvPr/>
        </p:nvSpPr>
        <p:spPr>
          <a:xfrm rot="-5400000">
            <a:off x="7825076" y="2533706"/>
            <a:ext cx="819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4"/>
          <p:cNvSpPr/>
          <p:nvPr/>
        </p:nvSpPr>
        <p:spPr>
          <a:xfrm rot="10800000">
            <a:off x="7484283" y="4215675"/>
            <a:ext cx="391500" cy="391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14"/>
          <p:cNvGrpSpPr/>
          <p:nvPr/>
        </p:nvGrpSpPr>
        <p:grpSpPr>
          <a:xfrm>
            <a:off x="8039276" y="1070900"/>
            <a:ext cx="391500" cy="391500"/>
            <a:chOff x="8039274" y="539500"/>
            <a:chExt cx="391500" cy="391500"/>
          </a:xfrm>
        </p:grpSpPr>
        <p:sp>
          <p:nvSpPr>
            <p:cNvPr id="339" name="Google Shape;339;p14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1" name="Google Shape;341;p14"/>
          <p:cNvSpPr/>
          <p:nvPr/>
        </p:nvSpPr>
        <p:spPr>
          <a:xfrm rot="10800000">
            <a:off x="6924957" y="534706"/>
            <a:ext cx="391500" cy="391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4"/>
          <p:cNvGrpSpPr/>
          <p:nvPr/>
        </p:nvGrpSpPr>
        <p:grpSpPr>
          <a:xfrm rot="10800000">
            <a:off x="6924957" y="4215681"/>
            <a:ext cx="391500" cy="391500"/>
            <a:chOff x="1900200" y="3263712"/>
            <a:chExt cx="391500" cy="391500"/>
          </a:xfrm>
        </p:grpSpPr>
        <p:sp>
          <p:nvSpPr>
            <p:cNvPr id="343" name="Google Shape;343;p14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4" name="Google Shape;344;p14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5" name="Google Shape;345;p14"/>
          <p:cNvSpPr/>
          <p:nvPr/>
        </p:nvSpPr>
        <p:spPr>
          <a:xfrm rot="10800000">
            <a:off x="7484283" y="3674006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Google Shape;346;p14"/>
          <p:cNvGrpSpPr/>
          <p:nvPr/>
        </p:nvGrpSpPr>
        <p:grpSpPr>
          <a:xfrm rot="-5400000">
            <a:off x="7270083" y="748906"/>
            <a:ext cx="819900" cy="391500"/>
            <a:chOff x="7610875" y="3187000"/>
            <a:chExt cx="819900" cy="391500"/>
          </a:xfrm>
        </p:grpSpPr>
        <p:sp>
          <p:nvSpPr>
            <p:cNvPr id="347" name="Google Shape;347;p14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8" name="Google Shape;348;p14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49" name="Google Shape;349;p14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350" name="Google Shape;350;p14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51" name="Google Shape;351;p14"/>
          <p:cNvGrpSpPr/>
          <p:nvPr/>
        </p:nvGrpSpPr>
        <p:grpSpPr>
          <a:xfrm rot="10800000">
            <a:off x="8043612" y="534700"/>
            <a:ext cx="391500" cy="391500"/>
            <a:chOff x="7506988" y="3709225"/>
            <a:chExt cx="391500" cy="391500"/>
          </a:xfrm>
        </p:grpSpPr>
        <p:sp>
          <p:nvSpPr>
            <p:cNvPr id="352" name="Google Shape;352;p14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3" name="Google Shape;353;p14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354" name="Google Shape;354;p14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14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6" name="Google Shape;356;p14"/>
          <p:cNvSpPr/>
          <p:nvPr/>
        </p:nvSpPr>
        <p:spPr>
          <a:xfrm rot="10800000">
            <a:off x="1259795" y="541687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4"/>
          <p:cNvSpPr/>
          <p:nvPr/>
        </p:nvSpPr>
        <p:spPr>
          <a:xfrm rot="10800000">
            <a:off x="1259795" y="4215687"/>
            <a:ext cx="391500" cy="3915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4"/>
          <p:cNvSpPr txBox="1"/>
          <p:nvPr>
            <p:ph idx="1" type="subTitle"/>
          </p:nvPr>
        </p:nvSpPr>
        <p:spPr>
          <a:xfrm>
            <a:off x="1002601" y="3282600"/>
            <a:ext cx="5205300" cy="6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>
            <p:ph type="title"/>
          </p:nvPr>
        </p:nvSpPr>
        <p:spPr>
          <a:xfrm>
            <a:off x="1226400" y="3145600"/>
            <a:ext cx="6691200" cy="33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1" name="Google Shape;361;p15"/>
          <p:cNvSpPr txBox="1"/>
          <p:nvPr>
            <p:ph idx="1" type="subTitle"/>
          </p:nvPr>
        </p:nvSpPr>
        <p:spPr>
          <a:xfrm>
            <a:off x="1226400" y="1665499"/>
            <a:ext cx="6691200" cy="140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2" name="Google Shape;362;p15"/>
          <p:cNvSpPr/>
          <p:nvPr/>
        </p:nvSpPr>
        <p:spPr>
          <a:xfrm>
            <a:off x="8059852" y="5443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1827556" y="4218200"/>
            <a:ext cx="391500" cy="3915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15"/>
          <p:cNvGrpSpPr/>
          <p:nvPr/>
        </p:nvGrpSpPr>
        <p:grpSpPr>
          <a:xfrm rot="5400000">
            <a:off x="1054030" y="3964500"/>
            <a:ext cx="819900" cy="391500"/>
            <a:chOff x="7610875" y="3187000"/>
            <a:chExt cx="819900" cy="391500"/>
          </a:xfrm>
        </p:grpSpPr>
        <p:sp>
          <p:nvSpPr>
            <p:cNvPr id="365" name="Google Shape;365;p15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67" name="Google Shape;367;p15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368" name="Google Shape;368;p15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69" name="Google Shape;369;p15"/>
          <p:cNvSpPr/>
          <p:nvPr/>
        </p:nvSpPr>
        <p:spPr>
          <a:xfrm>
            <a:off x="708906" y="4218200"/>
            <a:ext cx="391500" cy="391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rgbClr val="21B7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7535254" y="5443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5"/>
          <p:cNvGrpSpPr/>
          <p:nvPr/>
        </p:nvGrpSpPr>
        <p:grpSpPr>
          <a:xfrm>
            <a:off x="7535254" y="1078900"/>
            <a:ext cx="391500" cy="391500"/>
            <a:chOff x="1900200" y="3263712"/>
            <a:chExt cx="391500" cy="391500"/>
          </a:xfrm>
        </p:grpSpPr>
        <p:sp>
          <p:nvSpPr>
            <p:cNvPr id="372" name="Google Shape;372;p15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3" name="Google Shape;373;p15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4" name="Google Shape;374;p15"/>
          <p:cNvGrpSpPr/>
          <p:nvPr/>
        </p:nvGrpSpPr>
        <p:grpSpPr>
          <a:xfrm rot="10800000">
            <a:off x="8059852" y="1078900"/>
            <a:ext cx="391500" cy="391500"/>
            <a:chOff x="713225" y="4221850"/>
            <a:chExt cx="391500" cy="391500"/>
          </a:xfrm>
        </p:grpSpPr>
        <p:sp>
          <p:nvSpPr>
            <p:cNvPr id="375" name="Google Shape;375;p15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p15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377" name="Google Shape;377;p15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378" name="Google Shape;378;p15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"/>
          <p:cNvSpPr txBox="1"/>
          <p:nvPr>
            <p:ph type="title"/>
          </p:nvPr>
        </p:nvSpPr>
        <p:spPr>
          <a:xfrm>
            <a:off x="720000" y="29361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16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/>
          <p:nvPr>
            <p:ph type="title"/>
          </p:nvPr>
        </p:nvSpPr>
        <p:spPr>
          <a:xfrm>
            <a:off x="720000" y="1745250"/>
            <a:ext cx="3233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4" name="Google Shape;384;p17"/>
          <p:cNvSpPr txBox="1"/>
          <p:nvPr>
            <p:ph idx="1" type="subTitle"/>
          </p:nvPr>
        </p:nvSpPr>
        <p:spPr>
          <a:xfrm>
            <a:off x="720000" y="2317950"/>
            <a:ext cx="2575500" cy="10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"/>
          <p:cNvSpPr txBox="1"/>
          <p:nvPr>
            <p:ph type="title"/>
          </p:nvPr>
        </p:nvSpPr>
        <p:spPr>
          <a:xfrm>
            <a:off x="5800425" y="1788438"/>
            <a:ext cx="2630400" cy="59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" type="subTitle"/>
          </p:nvPr>
        </p:nvSpPr>
        <p:spPr>
          <a:xfrm>
            <a:off x="5800375" y="2483563"/>
            <a:ext cx="2630400" cy="87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8"/>
          <p:cNvSpPr/>
          <p:nvPr/>
        </p:nvSpPr>
        <p:spPr>
          <a:xfrm rot="5400000">
            <a:off x="538025" y="71470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7514682" y="3685225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"/>
          <p:cNvSpPr/>
          <p:nvPr/>
        </p:nvSpPr>
        <p:spPr>
          <a:xfrm>
            <a:off x="6990080" y="4219825"/>
            <a:ext cx="391500" cy="3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" name="Google Shape;391;p18"/>
          <p:cNvGrpSpPr/>
          <p:nvPr/>
        </p:nvGrpSpPr>
        <p:grpSpPr>
          <a:xfrm>
            <a:off x="1240920" y="539500"/>
            <a:ext cx="391500" cy="391500"/>
            <a:chOff x="8039274" y="539500"/>
            <a:chExt cx="391500" cy="391500"/>
          </a:xfrm>
        </p:grpSpPr>
        <p:sp>
          <p:nvSpPr>
            <p:cNvPr id="392" name="Google Shape;392;p18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4" name="Google Shape;394;p18"/>
          <p:cNvGrpSpPr/>
          <p:nvPr/>
        </p:nvGrpSpPr>
        <p:grpSpPr>
          <a:xfrm rot="5400000">
            <a:off x="7825080" y="3964500"/>
            <a:ext cx="819900" cy="391500"/>
            <a:chOff x="7610875" y="3187000"/>
            <a:chExt cx="819900" cy="391500"/>
          </a:xfrm>
        </p:grpSpPr>
        <p:sp>
          <p:nvSpPr>
            <p:cNvPr id="395" name="Google Shape;395;p18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8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397" name="Google Shape;397;p1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398" name="Google Shape;398;p18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"/>
          <p:cNvSpPr txBox="1"/>
          <p:nvPr>
            <p:ph type="title"/>
          </p:nvPr>
        </p:nvSpPr>
        <p:spPr>
          <a:xfrm>
            <a:off x="1408588" y="2619238"/>
            <a:ext cx="2909700" cy="2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2" type="title"/>
          </p:nvPr>
        </p:nvSpPr>
        <p:spPr>
          <a:xfrm>
            <a:off x="4825815" y="2619238"/>
            <a:ext cx="2909700" cy="2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b="1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1" type="subTitle"/>
          </p:nvPr>
        </p:nvSpPr>
        <p:spPr>
          <a:xfrm>
            <a:off x="4825813" y="2985314"/>
            <a:ext cx="2909700" cy="86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19"/>
          <p:cNvSpPr txBox="1"/>
          <p:nvPr>
            <p:ph idx="3" type="subTitle"/>
          </p:nvPr>
        </p:nvSpPr>
        <p:spPr>
          <a:xfrm>
            <a:off x="1408438" y="2985312"/>
            <a:ext cx="2909700" cy="86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4" name="Google Shape;404;p19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19"/>
          <p:cNvSpPr/>
          <p:nvPr/>
        </p:nvSpPr>
        <p:spPr>
          <a:xfrm rot="10800000">
            <a:off x="1274252" y="422185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9"/>
          <p:cNvSpPr/>
          <p:nvPr/>
        </p:nvSpPr>
        <p:spPr>
          <a:xfrm rot="5400000">
            <a:off x="7357950" y="4044475"/>
            <a:ext cx="7461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21B7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 rot="5400000">
            <a:off x="7625900" y="3797500"/>
            <a:ext cx="1259400" cy="372300"/>
            <a:chOff x="7081600" y="4231452"/>
            <a:chExt cx="1259400" cy="372300"/>
          </a:xfrm>
        </p:grpSpPr>
        <p:sp>
          <p:nvSpPr>
            <p:cNvPr id="408" name="Google Shape;408;p19"/>
            <p:cNvSpPr/>
            <p:nvPr/>
          </p:nvSpPr>
          <p:spPr>
            <a:xfrm rot="10800000">
              <a:off x="7081600" y="4231452"/>
              <a:ext cx="12594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19"/>
            <p:cNvGrpSpPr/>
            <p:nvPr/>
          </p:nvGrpSpPr>
          <p:grpSpPr>
            <a:xfrm rot="10800000">
              <a:off x="7243722" y="4292825"/>
              <a:ext cx="914605" cy="249549"/>
              <a:chOff x="2578925" y="839834"/>
              <a:chExt cx="1302300" cy="355331"/>
            </a:xfrm>
          </p:grpSpPr>
          <p:sp>
            <p:nvSpPr>
              <p:cNvPr id="410" name="Google Shape;410;p19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411" name="Google Shape;411;p19"/>
              <p:cNvCxnSpPr/>
              <p:nvPr/>
            </p:nvCxnSpPr>
            <p:spPr>
              <a:xfrm>
                <a:off x="3230075" y="369150"/>
                <a:ext cx="0" cy="1302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12" name="Google Shape;412;p19"/>
          <p:cNvSpPr/>
          <p:nvPr/>
        </p:nvSpPr>
        <p:spPr>
          <a:xfrm rot="10800000">
            <a:off x="749654" y="4221850"/>
            <a:ext cx="391500" cy="3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0"/>
          <p:cNvSpPr txBox="1"/>
          <p:nvPr>
            <p:ph idx="1" type="body"/>
          </p:nvPr>
        </p:nvSpPr>
        <p:spPr>
          <a:xfrm>
            <a:off x="720000" y="1215750"/>
            <a:ext cx="3762300" cy="26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20"/>
          <p:cNvSpPr txBox="1"/>
          <p:nvPr>
            <p:ph idx="2" type="body"/>
          </p:nvPr>
        </p:nvSpPr>
        <p:spPr>
          <a:xfrm>
            <a:off x="4656300" y="1215750"/>
            <a:ext cx="3762300" cy="26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  <a:defRPr sz="12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20"/>
          <p:cNvSpPr/>
          <p:nvPr/>
        </p:nvSpPr>
        <p:spPr>
          <a:xfrm rot="5400000">
            <a:off x="535925" y="4044550"/>
            <a:ext cx="7461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rgbClr val="21B79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0"/>
          <p:cNvGrpSpPr/>
          <p:nvPr/>
        </p:nvGrpSpPr>
        <p:grpSpPr>
          <a:xfrm rot="10800000">
            <a:off x="7159200" y="4231450"/>
            <a:ext cx="1259400" cy="372300"/>
            <a:chOff x="7081600" y="4231452"/>
            <a:chExt cx="1259400" cy="372300"/>
          </a:xfrm>
        </p:grpSpPr>
        <p:sp>
          <p:nvSpPr>
            <p:cNvPr id="418" name="Google Shape;418;p20"/>
            <p:cNvSpPr/>
            <p:nvPr/>
          </p:nvSpPr>
          <p:spPr>
            <a:xfrm rot="10800000">
              <a:off x="7081600" y="4231452"/>
              <a:ext cx="12594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9" name="Google Shape;419;p20"/>
            <p:cNvGrpSpPr/>
            <p:nvPr/>
          </p:nvGrpSpPr>
          <p:grpSpPr>
            <a:xfrm rot="10800000">
              <a:off x="7243722" y="4292825"/>
              <a:ext cx="914605" cy="249549"/>
              <a:chOff x="2578925" y="839834"/>
              <a:chExt cx="1302300" cy="355331"/>
            </a:xfrm>
          </p:grpSpPr>
          <p:sp>
            <p:nvSpPr>
              <p:cNvPr id="420" name="Google Shape;420;p20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421" name="Google Shape;421;p20"/>
              <p:cNvCxnSpPr/>
              <p:nvPr/>
            </p:nvCxnSpPr>
            <p:spPr>
              <a:xfrm>
                <a:off x="3230075" y="369150"/>
                <a:ext cx="0" cy="1302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22" name="Google Shape;422;p2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2595600" y="2540094"/>
            <a:ext cx="39528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3"/>
          <p:cNvSpPr txBox="1"/>
          <p:nvPr>
            <p:ph hasCustomPrompt="1" idx="2" type="title"/>
          </p:nvPr>
        </p:nvSpPr>
        <p:spPr>
          <a:xfrm>
            <a:off x="2972400" y="1489505"/>
            <a:ext cx="1144500" cy="98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3"/>
          <p:cNvSpPr txBox="1"/>
          <p:nvPr>
            <p:ph idx="1" type="subTitle"/>
          </p:nvPr>
        </p:nvSpPr>
        <p:spPr>
          <a:xfrm>
            <a:off x="2595600" y="3381894"/>
            <a:ext cx="3952800" cy="33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"/>
          <p:cNvSpPr/>
          <p:nvPr/>
        </p:nvSpPr>
        <p:spPr>
          <a:xfrm>
            <a:off x="7535252" y="310275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555034" y="404665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 rot="5400000">
            <a:off x="7360052" y="125410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7535252" y="5443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3"/>
          <p:cNvGrpSpPr/>
          <p:nvPr/>
        </p:nvGrpSpPr>
        <p:grpSpPr>
          <a:xfrm>
            <a:off x="6992802" y="1078900"/>
            <a:ext cx="391500" cy="391500"/>
            <a:chOff x="1900200" y="3263712"/>
            <a:chExt cx="391500" cy="391500"/>
          </a:xfrm>
        </p:grpSpPr>
        <p:sp>
          <p:nvSpPr>
            <p:cNvPr id="98" name="Google Shape;98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9" name="Google Shape;99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" name="Google Shape;100;p3"/>
          <p:cNvGrpSpPr/>
          <p:nvPr/>
        </p:nvGrpSpPr>
        <p:grpSpPr>
          <a:xfrm rot="5400000">
            <a:off x="7830901" y="4007650"/>
            <a:ext cx="819900" cy="391500"/>
            <a:chOff x="7610875" y="3187000"/>
            <a:chExt cx="819900" cy="391500"/>
          </a:xfrm>
        </p:grpSpPr>
        <p:sp>
          <p:nvSpPr>
            <p:cNvPr id="101" name="Google Shape;101;p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103" name="Google Shape;103;p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04" name="Google Shape;104;p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5" name="Google Shape;105;p3"/>
          <p:cNvGrpSpPr/>
          <p:nvPr/>
        </p:nvGrpSpPr>
        <p:grpSpPr>
          <a:xfrm>
            <a:off x="7535252" y="3640056"/>
            <a:ext cx="391500" cy="391500"/>
            <a:chOff x="790425" y="1928737"/>
            <a:chExt cx="391500" cy="391500"/>
          </a:xfrm>
        </p:grpSpPr>
        <p:sp>
          <p:nvSpPr>
            <p:cNvPr id="106" name="Google Shape;106;p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7" name="Google Shape;107;p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3"/>
          <p:cNvGrpSpPr/>
          <p:nvPr/>
        </p:nvGrpSpPr>
        <p:grpSpPr>
          <a:xfrm rot="5400000">
            <a:off x="6466659" y="4221850"/>
            <a:ext cx="391500" cy="391500"/>
            <a:chOff x="713225" y="4221850"/>
            <a:chExt cx="391500" cy="391500"/>
          </a:xfrm>
        </p:grpSpPr>
        <p:sp>
          <p:nvSpPr>
            <p:cNvPr id="111" name="Google Shape;111;p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13" name="Google Shape;113;p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14" name="Google Shape;114;p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5" name="Google Shape;115;p3"/>
          <p:cNvGrpSpPr/>
          <p:nvPr/>
        </p:nvGrpSpPr>
        <p:grpSpPr>
          <a:xfrm>
            <a:off x="6466659" y="544300"/>
            <a:ext cx="391500" cy="391500"/>
            <a:chOff x="1900200" y="3263712"/>
            <a:chExt cx="391500" cy="391500"/>
          </a:xfrm>
        </p:grpSpPr>
        <p:sp>
          <p:nvSpPr>
            <p:cNvPr id="116" name="Google Shape;116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8" name="Google Shape;118;p3"/>
          <p:cNvGrpSpPr/>
          <p:nvPr/>
        </p:nvGrpSpPr>
        <p:grpSpPr>
          <a:xfrm rot="-5400000">
            <a:off x="7830901" y="758500"/>
            <a:ext cx="819900" cy="391500"/>
            <a:chOff x="7610875" y="3187000"/>
            <a:chExt cx="819900" cy="391500"/>
          </a:xfrm>
        </p:grpSpPr>
        <p:sp>
          <p:nvSpPr>
            <p:cNvPr id="119" name="Google Shape;119;p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" name="Google Shape;120;p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121" name="Google Shape;121;p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22" name="Google Shape;122;p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3" name="Google Shape;123;p3"/>
          <p:cNvGrpSpPr/>
          <p:nvPr/>
        </p:nvGrpSpPr>
        <p:grpSpPr>
          <a:xfrm>
            <a:off x="8045101" y="1470400"/>
            <a:ext cx="391500" cy="391500"/>
            <a:chOff x="1761025" y="4221850"/>
            <a:chExt cx="391500" cy="391500"/>
          </a:xfrm>
        </p:grpSpPr>
        <p:sp>
          <p:nvSpPr>
            <p:cNvPr id="124" name="Google Shape;124;p3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26" name="Google Shape;126;p3"/>
          <p:cNvSpPr/>
          <p:nvPr/>
        </p:nvSpPr>
        <p:spPr>
          <a:xfrm rot="5400000">
            <a:off x="7698451" y="2911500"/>
            <a:ext cx="1084800" cy="3723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6817602" y="404665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 rot="5400000">
            <a:off x="1081177" y="1253525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 rot="-5400000">
            <a:off x="411175" y="863225"/>
            <a:ext cx="10296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730226" y="1724400"/>
            <a:ext cx="391500" cy="391500"/>
            <a:chOff x="1761025" y="4221850"/>
            <a:chExt cx="391500" cy="391500"/>
          </a:xfrm>
        </p:grpSpPr>
        <p:sp>
          <p:nvSpPr>
            <p:cNvPr id="131" name="Google Shape;131;p3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33" name="Google Shape;133;p3"/>
          <p:cNvSpPr/>
          <p:nvPr/>
        </p:nvSpPr>
        <p:spPr>
          <a:xfrm>
            <a:off x="1256377" y="544300"/>
            <a:ext cx="391500" cy="391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 rot="-5400000">
            <a:off x="2308684" y="544300"/>
            <a:ext cx="391500" cy="391500"/>
            <a:chOff x="713225" y="4221850"/>
            <a:chExt cx="391500" cy="391500"/>
          </a:xfrm>
        </p:grpSpPr>
        <p:sp>
          <p:nvSpPr>
            <p:cNvPr id="135" name="Google Shape;135;p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137" name="Google Shape;137;p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38" name="Google Shape;138;p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9" name="Google Shape;139;p3"/>
          <p:cNvGrpSpPr/>
          <p:nvPr/>
        </p:nvGrpSpPr>
        <p:grpSpPr>
          <a:xfrm>
            <a:off x="730237" y="3336825"/>
            <a:ext cx="391500" cy="391500"/>
            <a:chOff x="790425" y="1928737"/>
            <a:chExt cx="391500" cy="391500"/>
          </a:xfrm>
        </p:grpSpPr>
        <p:sp>
          <p:nvSpPr>
            <p:cNvPr id="140" name="Google Shape;140;p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4" name="Google Shape;144;p3"/>
          <p:cNvSpPr/>
          <p:nvPr/>
        </p:nvSpPr>
        <p:spPr>
          <a:xfrm>
            <a:off x="1782527" y="4221850"/>
            <a:ext cx="391500" cy="3915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 rot="5400000">
            <a:off x="1081177" y="3512025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3"/>
          <p:cNvGrpSpPr/>
          <p:nvPr/>
        </p:nvGrpSpPr>
        <p:grpSpPr>
          <a:xfrm rot="10800000">
            <a:off x="2308684" y="4221850"/>
            <a:ext cx="391500" cy="391500"/>
            <a:chOff x="1900200" y="3263712"/>
            <a:chExt cx="391500" cy="391500"/>
          </a:xfrm>
        </p:grpSpPr>
        <p:sp>
          <p:nvSpPr>
            <p:cNvPr id="147" name="Google Shape;147;p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8" name="Google Shape;148;p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9" name="Google Shape;149;p3"/>
          <p:cNvSpPr/>
          <p:nvPr/>
        </p:nvSpPr>
        <p:spPr>
          <a:xfrm>
            <a:off x="1782527" y="10789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"/>
          <p:cNvSpPr txBox="1"/>
          <p:nvPr>
            <p:ph type="title"/>
          </p:nvPr>
        </p:nvSpPr>
        <p:spPr>
          <a:xfrm>
            <a:off x="937700" y="2534225"/>
            <a:ext cx="2175300" cy="41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21"/>
          <p:cNvSpPr txBox="1"/>
          <p:nvPr>
            <p:ph idx="1" type="subTitle"/>
          </p:nvPr>
        </p:nvSpPr>
        <p:spPr>
          <a:xfrm>
            <a:off x="937700" y="2998200"/>
            <a:ext cx="2175300" cy="8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21"/>
          <p:cNvSpPr txBox="1"/>
          <p:nvPr>
            <p:ph idx="2" type="title"/>
          </p:nvPr>
        </p:nvSpPr>
        <p:spPr>
          <a:xfrm>
            <a:off x="3484422" y="2534225"/>
            <a:ext cx="2175300" cy="41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" name="Google Shape;427;p21"/>
          <p:cNvSpPr txBox="1"/>
          <p:nvPr>
            <p:ph idx="3" type="subTitle"/>
          </p:nvPr>
        </p:nvSpPr>
        <p:spPr>
          <a:xfrm>
            <a:off x="3484422" y="2998200"/>
            <a:ext cx="2175300" cy="8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1"/>
          <p:cNvSpPr txBox="1"/>
          <p:nvPr>
            <p:ph idx="4" type="title"/>
          </p:nvPr>
        </p:nvSpPr>
        <p:spPr>
          <a:xfrm>
            <a:off x="6031150" y="2534225"/>
            <a:ext cx="2175300" cy="41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21"/>
          <p:cNvSpPr txBox="1"/>
          <p:nvPr>
            <p:ph idx="5" type="subTitle"/>
          </p:nvPr>
        </p:nvSpPr>
        <p:spPr>
          <a:xfrm>
            <a:off x="6031150" y="2998200"/>
            <a:ext cx="2175300" cy="8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1"/>
          <p:cNvSpPr txBox="1"/>
          <p:nvPr>
            <p:ph idx="6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21"/>
          <p:cNvSpPr/>
          <p:nvPr/>
        </p:nvSpPr>
        <p:spPr>
          <a:xfrm rot="10800000">
            <a:off x="8033931" y="4217069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22"/>
          <p:cNvSpPr txBox="1"/>
          <p:nvPr>
            <p:ph idx="2" type="title"/>
          </p:nvPr>
        </p:nvSpPr>
        <p:spPr>
          <a:xfrm>
            <a:off x="1453950" y="2832325"/>
            <a:ext cx="1845900" cy="3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22"/>
          <p:cNvSpPr txBox="1"/>
          <p:nvPr>
            <p:ph idx="1" type="subTitle"/>
          </p:nvPr>
        </p:nvSpPr>
        <p:spPr>
          <a:xfrm>
            <a:off x="1453950" y="3236300"/>
            <a:ext cx="1845900" cy="67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2"/>
          <p:cNvSpPr txBox="1"/>
          <p:nvPr>
            <p:ph idx="3" type="title"/>
          </p:nvPr>
        </p:nvSpPr>
        <p:spPr>
          <a:xfrm>
            <a:off x="3649075" y="2368350"/>
            <a:ext cx="1845900" cy="3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7" name="Google Shape;437;p22"/>
          <p:cNvSpPr txBox="1"/>
          <p:nvPr>
            <p:ph idx="4" type="subTitle"/>
          </p:nvPr>
        </p:nvSpPr>
        <p:spPr>
          <a:xfrm>
            <a:off x="3649075" y="2772325"/>
            <a:ext cx="1845900" cy="67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22"/>
          <p:cNvSpPr txBox="1"/>
          <p:nvPr>
            <p:ph idx="5" type="title"/>
          </p:nvPr>
        </p:nvSpPr>
        <p:spPr>
          <a:xfrm>
            <a:off x="5826475" y="2832325"/>
            <a:ext cx="1845900" cy="3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9" name="Google Shape;439;p22"/>
          <p:cNvSpPr txBox="1"/>
          <p:nvPr>
            <p:ph idx="6" type="subTitle"/>
          </p:nvPr>
        </p:nvSpPr>
        <p:spPr>
          <a:xfrm>
            <a:off x="5826475" y="3236300"/>
            <a:ext cx="1845900" cy="67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22"/>
          <p:cNvSpPr/>
          <p:nvPr/>
        </p:nvSpPr>
        <p:spPr>
          <a:xfrm rot="10800000">
            <a:off x="7479905" y="42182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22"/>
          <p:cNvGrpSpPr/>
          <p:nvPr/>
        </p:nvGrpSpPr>
        <p:grpSpPr>
          <a:xfrm rot="-5400000">
            <a:off x="7825031" y="4004000"/>
            <a:ext cx="819900" cy="391500"/>
            <a:chOff x="7610875" y="3187000"/>
            <a:chExt cx="819900" cy="391500"/>
          </a:xfrm>
        </p:grpSpPr>
        <p:sp>
          <p:nvSpPr>
            <p:cNvPr id="442" name="Google Shape;442;p2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444" name="Google Shape;444;p2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445" name="Google Shape;445;p2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6" name="Google Shape;446;p22"/>
          <p:cNvSpPr/>
          <p:nvPr/>
        </p:nvSpPr>
        <p:spPr>
          <a:xfrm>
            <a:off x="708906" y="4218200"/>
            <a:ext cx="391500" cy="3915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>
            <p:ph type="title"/>
          </p:nvPr>
        </p:nvSpPr>
        <p:spPr>
          <a:xfrm>
            <a:off x="2189550" y="1619750"/>
            <a:ext cx="2217300" cy="3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9" name="Google Shape;449;p23"/>
          <p:cNvSpPr txBox="1"/>
          <p:nvPr>
            <p:ph idx="1" type="subTitle"/>
          </p:nvPr>
        </p:nvSpPr>
        <p:spPr>
          <a:xfrm>
            <a:off x="2189550" y="2033875"/>
            <a:ext cx="2217300" cy="63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3"/>
          <p:cNvSpPr txBox="1"/>
          <p:nvPr>
            <p:ph idx="2" type="title"/>
          </p:nvPr>
        </p:nvSpPr>
        <p:spPr>
          <a:xfrm>
            <a:off x="5635115" y="1619750"/>
            <a:ext cx="2217300" cy="3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1" name="Google Shape;451;p23"/>
          <p:cNvSpPr txBox="1"/>
          <p:nvPr>
            <p:ph idx="3" type="subTitle"/>
          </p:nvPr>
        </p:nvSpPr>
        <p:spPr>
          <a:xfrm>
            <a:off x="5635120" y="2033875"/>
            <a:ext cx="2217300" cy="63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3"/>
          <p:cNvSpPr txBox="1"/>
          <p:nvPr>
            <p:ph idx="4" type="title"/>
          </p:nvPr>
        </p:nvSpPr>
        <p:spPr>
          <a:xfrm>
            <a:off x="2189550" y="3105375"/>
            <a:ext cx="2217300" cy="3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3" name="Google Shape;453;p23"/>
          <p:cNvSpPr txBox="1"/>
          <p:nvPr>
            <p:ph idx="5" type="subTitle"/>
          </p:nvPr>
        </p:nvSpPr>
        <p:spPr>
          <a:xfrm>
            <a:off x="2189550" y="3519400"/>
            <a:ext cx="2217300" cy="63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23"/>
          <p:cNvSpPr txBox="1"/>
          <p:nvPr>
            <p:ph idx="6" type="title"/>
          </p:nvPr>
        </p:nvSpPr>
        <p:spPr>
          <a:xfrm>
            <a:off x="5635115" y="3105375"/>
            <a:ext cx="2217300" cy="3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" name="Google Shape;455;p23"/>
          <p:cNvSpPr txBox="1"/>
          <p:nvPr>
            <p:ph idx="7" type="subTitle"/>
          </p:nvPr>
        </p:nvSpPr>
        <p:spPr>
          <a:xfrm>
            <a:off x="5635120" y="3519400"/>
            <a:ext cx="2217300" cy="63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23"/>
          <p:cNvSpPr txBox="1"/>
          <p:nvPr>
            <p:ph idx="8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57" name="Google Shape;457;p23"/>
          <p:cNvGrpSpPr/>
          <p:nvPr/>
        </p:nvGrpSpPr>
        <p:grpSpPr>
          <a:xfrm rot="-5400000">
            <a:off x="7570081" y="3712750"/>
            <a:ext cx="1349100" cy="372300"/>
            <a:chOff x="713225" y="539500"/>
            <a:chExt cx="1349100" cy="372300"/>
          </a:xfrm>
        </p:grpSpPr>
        <p:sp>
          <p:nvSpPr>
            <p:cNvPr id="458" name="Google Shape;458;p23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460" name="Google Shape;460;p2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461" name="Google Shape;461;p23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62" name="Google Shape;462;p23"/>
          <p:cNvGrpSpPr/>
          <p:nvPr/>
        </p:nvGrpSpPr>
        <p:grpSpPr>
          <a:xfrm rot="-5400000">
            <a:off x="499025" y="3970450"/>
            <a:ext cx="819900" cy="391500"/>
            <a:chOff x="7610875" y="3187000"/>
            <a:chExt cx="819900" cy="391500"/>
          </a:xfrm>
        </p:grpSpPr>
        <p:sp>
          <p:nvSpPr>
            <p:cNvPr id="463" name="Google Shape;463;p2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2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465" name="Google Shape;465;p2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466" name="Google Shape;466;p2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/>
          <p:nvPr>
            <p:ph type="title"/>
          </p:nvPr>
        </p:nvSpPr>
        <p:spPr>
          <a:xfrm>
            <a:off x="1292575" y="2225225"/>
            <a:ext cx="1868700" cy="22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9" name="Google Shape;469;p24"/>
          <p:cNvSpPr txBox="1"/>
          <p:nvPr>
            <p:ph idx="1" type="subTitle"/>
          </p:nvPr>
        </p:nvSpPr>
        <p:spPr>
          <a:xfrm>
            <a:off x="1292575" y="2445888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24"/>
          <p:cNvSpPr txBox="1"/>
          <p:nvPr>
            <p:ph idx="2" type="title"/>
          </p:nvPr>
        </p:nvSpPr>
        <p:spPr>
          <a:xfrm>
            <a:off x="3615288" y="2225225"/>
            <a:ext cx="1868700" cy="22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24"/>
          <p:cNvSpPr txBox="1"/>
          <p:nvPr>
            <p:ph idx="3" type="subTitle"/>
          </p:nvPr>
        </p:nvSpPr>
        <p:spPr>
          <a:xfrm>
            <a:off x="3615288" y="2445888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24"/>
          <p:cNvSpPr txBox="1"/>
          <p:nvPr>
            <p:ph idx="4" type="title"/>
          </p:nvPr>
        </p:nvSpPr>
        <p:spPr>
          <a:xfrm>
            <a:off x="1292575" y="3902950"/>
            <a:ext cx="1868700" cy="22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24"/>
          <p:cNvSpPr txBox="1"/>
          <p:nvPr>
            <p:ph idx="5" type="subTitle"/>
          </p:nvPr>
        </p:nvSpPr>
        <p:spPr>
          <a:xfrm>
            <a:off x="1292575" y="4123775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4"/>
          <p:cNvSpPr txBox="1"/>
          <p:nvPr>
            <p:ph idx="6" type="title"/>
          </p:nvPr>
        </p:nvSpPr>
        <p:spPr>
          <a:xfrm>
            <a:off x="3615288" y="3902950"/>
            <a:ext cx="1868700" cy="22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24"/>
          <p:cNvSpPr txBox="1"/>
          <p:nvPr>
            <p:ph idx="7" type="subTitle"/>
          </p:nvPr>
        </p:nvSpPr>
        <p:spPr>
          <a:xfrm>
            <a:off x="3615288" y="4123775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24"/>
          <p:cNvSpPr txBox="1"/>
          <p:nvPr>
            <p:ph idx="8" type="title"/>
          </p:nvPr>
        </p:nvSpPr>
        <p:spPr>
          <a:xfrm>
            <a:off x="5938025" y="2225225"/>
            <a:ext cx="1868700" cy="22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7" name="Google Shape;477;p24"/>
          <p:cNvSpPr txBox="1"/>
          <p:nvPr>
            <p:ph idx="9" type="subTitle"/>
          </p:nvPr>
        </p:nvSpPr>
        <p:spPr>
          <a:xfrm>
            <a:off x="5938025" y="2445888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24"/>
          <p:cNvSpPr txBox="1"/>
          <p:nvPr>
            <p:ph idx="13" type="title"/>
          </p:nvPr>
        </p:nvSpPr>
        <p:spPr>
          <a:xfrm>
            <a:off x="5938025" y="3902950"/>
            <a:ext cx="1868700" cy="22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9" name="Google Shape;479;p24"/>
          <p:cNvSpPr txBox="1"/>
          <p:nvPr>
            <p:ph idx="14" type="subTitle"/>
          </p:nvPr>
        </p:nvSpPr>
        <p:spPr>
          <a:xfrm>
            <a:off x="5938025" y="4123775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4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81" name="Google Shape;481;p24"/>
          <p:cNvGrpSpPr/>
          <p:nvPr/>
        </p:nvGrpSpPr>
        <p:grpSpPr>
          <a:xfrm rot="5400000">
            <a:off x="7825027" y="4023075"/>
            <a:ext cx="819900" cy="391500"/>
            <a:chOff x="7610875" y="3187000"/>
            <a:chExt cx="819900" cy="391500"/>
          </a:xfrm>
        </p:grpSpPr>
        <p:sp>
          <p:nvSpPr>
            <p:cNvPr id="482" name="Google Shape;482;p24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3" name="Google Shape;483;p24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484" name="Google Shape;484;p24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485" name="Google Shape;485;p24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86" name="Google Shape;486;p24"/>
          <p:cNvSpPr/>
          <p:nvPr/>
        </p:nvSpPr>
        <p:spPr>
          <a:xfrm rot="5400000">
            <a:off x="538029" y="1592175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/>
          <p:nvPr>
            <p:ph idx="1" type="subTitle"/>
          </p:nvPr>
        </p:nvSpPr>
        <p:spPr>
          <a:xfrm>
            <a:off x="3186150" y="2045953"/>
            <a:ext cx="2771700" cy="42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89" name="Google Shape;489;p25"/>
          <p:cNvSpPr txBox="1"/>
          <p:nvPr>
            <p:ph idx="2" type="subTitle"/>
          </p:nvPr>
        </p:nvSpPr>
        <p:spPr>
          <a:xfrm>
            <a:off x="3186150" y="3651578"/>
            <a:ext cx="2771700" cy="42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0" name="Google Shape;490;p25"/>
          <p:cNvSpPr/>
          <p:nvPr/>
        </p:nvSpPr>
        <p:spPr>
          <a:xfrm rot="-5400000">
            <a:off x="538025" y="71470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 rot="-5400000">
            <a:off x="7864082" y="404665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 rot="10800000">
            <a:off x="1237825" y="1076125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5"/>
          <p:cNvGrpSpPr/>
          <p:nvPr/>
        </p:nvGrpSpPr>
        <p:grpSpPr>
          <a:xfrm rot="10800000">
            <a:off x="1237825" y="541525"/>
            <a:ext cx="391500" cy="391500"/>
            <a:chOff x="1900200" y="3263712"/>
            <a:chExt cx="391500" cy="391500"/>
          </a:xfrm>
        </p:grpSpPr>
        <p:sp>
          <p:nvSpPr>
            <p:cNvPr id="494" name="Google Shape;494;p25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5" name="Google Shape;495;p25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96" name="Google Shape;496;p25"/>
          <p:cNvSpPr/>
          <p:nvPr/>
        </p:nvSpPr>
        <p:spPr>
          <a:xfrm rot="10800000">
            <a:off x="713227" y="1959100"/>
            <a:ext cx="391500" cy="39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25"/>
          <p:cNvGrpSpPr/>
          <p:nvPr/>
        </p:nvGrpSpPr>
        <p:grpSpPr>
          <a:xfrm rot="10800000">
            <a:off x="7511587" y="4221850"/>
            <a:ext cx="391500" cy="391500"/>
            <a:chOff x="8039274" y="539500"/>
            <a:chExt cx="391500" cy="391500"/>
          </a:xfrm>
        </p:grpSpPr>
        <p:sp>
          <p:nvSpPr>
            <p:cNvPr id="498" name="Google Shape;498;p25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00" name="Google Shape;500;p25"/>
          <p:cNvSpPr txBox="1"/>
          <p:nvPr>
            <p:ph hasCustomPrompt="1" type="title"/>
          </p:nvPr>
        </p:nvSpPr>
        <p:spPr>
          <a:xfrm>
            <a:off x="2371800" y="1291666"/>
            <a:ext cx="4400400" cy="55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9pPr>
          </a:lstStyle>
          <a:p>
            <a:r>
              <a:t>xx%</a:t>
            </a:r>
          </a:p>
        </p:txBody>
      </p:sp>
      <p:sp>
        <p:nvSpPr>
          <p:cNvPr id="501" name="Google Shape;501;p25"/>
          <p:cNvSpPr txBox="1"/>
          <p:nvPr>
            <p:ph hasCustomPrompt="1" idx="3" type="title"/>
          </p:nvPr>
        </p:nvSpPr>
        <p:spPr>
          <a:xfrm>
            <a:off x="2371800" y="2897291"/>
            <a:ext cx="4400400" cy="55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4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4" name="Google Shape;504;p26"/>
          <p:cNvSpPr txBox="1"/>
          <p:nvPr>
            <p:ph idx="1" type="subTitle"/>
          </p:nvPr>
        </p:nvSpPr>
        <p:spPr>
          <a:xfrm>
            <a:off x="1253300" y="3661100"/>
            <a:ext cx="2056800" cy="42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5" name="Google Shape;505;p26"/>
          <p:cNvSpPr txBox="1"/>
          <p:nvPr>
            <p:ph hasCustomPrompt="1" idx="2" type="title"/>
          </p:nvPr>
        </p:nvSpPr>
        <p:spPr>
          <a:xfrm>
            <a:off x="1253309" y="1370700"/>
            <a:ext cx="2056800" cy="35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9pPr>
          </a:lstStyle>
          <a:p>
            <a:r>
              <a:t>xx%</a:t>
            </a:r>
          </a:p>
        </p:txBody>
      </p:sp>
      <p:sp>
        <p:nvSpPr>
          <p:cNvPr id="506" name="Google Shape;506;p26"/>
          <p:cNvSpPr txBox="1"/>
          <p:nvPr>
            <p:ph idx="3" type="title"/>
          </p:nvPr>
        </p:nvSpPr>
        <p:spPr>
          <a:xfrm>
            <a:off x="1253300" y="3305947"/>
            <a:ext cx="2056800" cy="2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7" name="Google Shape;507;p26"/>
          <p:cNvSpPr/>
          <p:nvPr/>
        </p:nvSpPr>
        <p:spPr>
          <a:xfrm>
            <a:off x="1272556" y="42182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6"/>
          <p:cNvSpPr txBox="1"/>
          <p:nvPr>
            <p:ph idx="4" type="subTitle"/>
          </p:nvPr>
        </p:nvSpPr>
        <p:spPr>
          <a:xfrm>
            <a:off x="3543600" y="3661100"/>
            <a:ext cx="2056800" cy="42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9" name="Google Shape;509;p26"/>
          <p:cNvSpPr txBox="1"/>
          <p:nvPr>
            <p:ph hasCustomPrompt="1" idx="5" type="title"/>
          </p:nvPr>
        </p:nvSpPr>
        <p:spPr>
          <a:xfrm>
            <a:off x="3543609" y="1370700"/>
            <a:ext cx="2056800" cy="35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9pPr>
          </a:lstStyle>
          <a:p>
            <a:r>
              <a:t>xx%</a:t>
            </a:r>
          </a:p>
        </p:txBody>
      </p:sp>
      <p:sp>
        <p:nvSpPr>
          <p:cNvPr id="510" name="Google Shape;510;p26"/>
          <p:cNvSpPr txBox="1"/>
          <p:nvPr>
            <p:ph idx="6" type="title"/>
          </p:nvPr>
        </p:nvSpPr>
        <p:spPr>
          <a:xfrm>
            <a:off x="3543600" y="3305947"/>
            <a:ext cx="2056800" cy="2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1" name="Google Shape;511;p26"/>
          <p:cNvSpPr txBox="1"/>
          <p:nvPr>
            <p:ph idx="7" type="subTitle"/>
          </p:nvPr>
        </p:nvSpPr>
        <p:spPr>
          <a:xfrm>
            <a:off x="5833900" y="3661100"/>
            <a:ext cx="2056800" cy="42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2" name="Google Shape;512;p26"/>
          <p:cNvSpPr txBox="1"/>
          <p:nvPr>
            <p:ph hasCustomPrompt="1" idx="8" type="title"/>
          </p:nvPr>
        </p:nvSpPr>
        <p:spPr>
          <a:xfrm>
            <a:off x="5833909" y="1370700"/>
            <a:ext cx="2056800" cy="35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b="1" sz="4500"/>
            </a:lvl9pPr>
          </a:lstStyle>
          <a:p>
            <a:r>
              <a:t>xx%</a:t>
            </a:r>
          </a:p>
        </p:txBody>
      </p:sp>
      <p:sp>
        <p:nvSpPr>
          <p:cNvPr id="513" name="Google Shape;513;p26"/>
          <p:cNvSpPr txBox="1"/>
          <p:nvPr>
            <p:ph idx="9" type="title"/>
          </p:nvPr>
        </p:nvSpPr>
        <p:spPr>
          <a:xfrm>
            <a:off x="5833900" y="3305947"/>
            <a:ext cx="2056800" cy="29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14" name="Google Shape;514;p26"/>
          <p:cNvGrpSpPr/>
          <p:nvPr/>
        </p:nvGrpSpPr>
        <p:grpSpPr>
          <a:xfrm rot="5400000">
            <a:off x="499030" y="4004000"/>
            <a:ext cx="819900" cy="391500"/>
            <a:chOff x="7610875" y="3187000"/>
            <a:chExt cx="819900" cy="391500"/>
          </a:xfrm>
        </p:grpSpPr>
        <p:sp>
          <p:nvSpPr>
            <p:cNvPr id="515" name="Google Shape;515;p26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6" name="Google Shape;516;p26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17" name="Google Shape;517;p26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18" name="Google Shape;518;p26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19" name="Google Shape;519;p26"/>
          <p:cNvSpPr/>
          <p:nvPr/>
        </p:nvSpPr>
        <p:spPr>
          <a:xfrm>
            <a:off x="8039231" y="4218200"/>
            <a:ext cx="391500" cy="391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2" name="Google Shape;522;p27"/>
          <p:cNvSpPr/>
          <p:nvPr/>
        </p:nvSpPr>
        <p:spPr>
          <a:xfrm rot="10800000">
            <a:off x="713234" y="422045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5" name="Google Shape;525;p28"/>
          <p:cNvSpPr/>
          <p:nvPr/>
        </p:nvSpPr>
        <p:spPr>
          <a:xfrm rot="10800000">
            <a:off x="713234" y="422045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28"/>
          <p:cNvGrpSpPr/>
          <p:nvPr/>
        </p:nvGrpSpPr>
        <p:grpSpPr>
          <a:xfrm rot="5400000">
            <a:off x="499037" y="4002875"/>
            <a:ext cx="819900" cy="391500"/>
            <a:chOff x="7610875" y="3187000"/>
            <a:chExt cx="819900" cy="391500"/>
          </a:xfrm>
        </p:grpSpPr>
        <p:sp>
          <p:nvSpPr>
            <p:cNvPr id="527" name="Google Shape;527;p28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8" name="Google Shape;528;p28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29" name="Google Shape;529;p2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30" name="Google Shape;530;p28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31" name="Google Shape;531;p28"/>
          <p:cNvSpPr/>
          <p:nvPr/>
        </p:nvSpPr>
        <p:spPr>
          <a:xfrm rot="5400000">
            <a:off x="8039287" y="361775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8"/>
          <p:cNvSpPr/>
          <p:nvPr/>
        </p:nvSpPr>
        <p:spPr>
          <a:xfrm>
            <a:off x="1272556" y="42182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29"/>
          <p:cNvSpPr/>
          <p:nvPr/>
        </p:nvSpPr>
        <p:spPr>
          <a:xfrm rot="-5400000">
            <a:off x="7825081" y="2532575"/>
            <a:ext cx="819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29"/>
          <p:cNvGrpSpPr/>
          <p:nvPr/>
        </p:nvGrpSpPr>
        <p:grpSpPr>
          <a:xfrm rot="-5400000">
            <a:off x="7560481" y="3747875"/>
            <a:ext cx="1349100" cy="372300"/>
            <a:chOff x="713225" y="539500"/>
            <a:chExt cx="1349100" cy="372300"/>
          </a:xfrm>
        </p:grpSpPr>
        <p:sp>
          <p:nvSpPr>
            <p:cNvPr id="537" name="Google Shape;537;p29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29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539" name="Google Shape;539;p29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40" name="Google Shape;540;p29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1" name="Google Shape;541;p29"/>
          <p:cNvSpPr/>
          <p:nvPr/>
        </p:nvSpPr>
        <p:spPr>
          <a:xfrm rot="10800000">
            <a:off x="7484288" y="4214544"/>
            <a:ext cx="391500" cy="39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 rot="10800000">
            <a:off x="7484288" y="3672875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/>
          <p:nvPr/>
        </p:nvSpPr>
        <p:spPr>
          <a:xfrm rot="-5400000">
            <a:off x="538032" y="298435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9"/>
          <p:cNvSpPr/>
          <p:nvPr/>
        </p:nvSpPr>
        <p:spPr>
          <a:xfrm rot="10800000">
            <a:off x="713234" y="4228750"/>
            <a:ext cx="391500" cy="3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7" name="Google Shape;547;p30"/>
          <p:cNvSpPr/>
          <p:nvPr/>
        </p:nvSpPr>
        <p:spPr>
          <a:xfrm>
            <a:off x="1827556" y="42182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/>
          <p:nvPr/>
        </p:nvSpPr>
        <p:spPr>
          <a:xfrm>
            <a:off x="8059852" y="1067312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Google Shape;549;p30"/>
          <p:cNvGrpSpPr/>
          <p:nvPr/>
        </p:nvGrpSpPr>
        <p:grpSpPr>
          <a:xfrm>
            <a:off x="713230" y="4221860"/>
            <a:ext cx="391500" cy="391500"/>
            <a:chOff x="1900200" y="3263712"/>
            <a:chExt cx="391500" cy="391500"/>
          </a:xfrm>
        </p:grpSpPr>
        <p:sp>
          <p:nvSpPr>
            <p:cNvPr id="550" name="Google Shape;550;p30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1" name="Google Shape;551;p30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30"/>
          <p:cNvGrpSpPr/>
          <p:nvPr/>
        </p:nvGrpSpPr>
        <p:grpSpPr>
          <a:xfrm rot="10800000">
            <a:off x="713237" y="3682006"/>
            <a:ext cx="391500" cy="391500"/>
            <a:chOff x="8039274" y="539500"/>
            <a:chExt cx="391500" cy="391500"/>
          </a:xfrm>
        </p:grpSpPr>
        <p:sp>
          <p:nvSpPr>
            <p:cNvPr id="553" name="Google Shape;553;p30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55" name="Google Shape;555;p30"/>
          <p:cNvGrpSpPr/>
          <p:nvPr/>
        </p:nvGrpSpPr>
        <p:grpSpPr>
          <a:xfrm rot="5400000">
            <a:off x="1054030" y="4002875"/>
            <a:ext cx="819900" cy="391500"/>
            <a:chOff x="7610875" y="3187000"/>
            <a:chExt cx="819900" cy="391500"/>
          </a:xfrm>
        </p:grpSpPr>
        <p:sp>
          <p:nvSpPr>
            <p:cNvPr id="556" name="Google Shape;556;p30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7" name="Google Shape;557;p30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58" name="Google Shape;558;p30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59" name="Google Shape;559;p30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60" name="Google Shape;560;p30"/>
          <p:cNvSpPr/>
          <p:nvPr/>
        </p:nvSpPr>
        <p:spPr>
          <a:xfrm>
            <a:off x="8036185" y="2136512"/>
            <a:ext cx="391500" cy="3915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0"/>
          <p:cNvSpPr/>
          <p:nvPr/>
        </p:nvSpPr>
        <p:spPr>
          <a:xfrm>
            <a:off x="7535254" y="1067312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0"/>
          <p:cNvGrpSpPr/>
          <p:nvPr/>
        </p:nvGrpSpPr>
        <p:grpSpPr>
          <a:xfrm>
            <a:off x="7010650" y="1067313"/>
            <a:ext cx="391500" cy="391500"/>
            <a:chOff x="8039274" y="539500"/>
            <a:chExt cx="391500" cy="391500"/>
          </a:xfrm>
        </p:grpSpPr>
        <p:sp>
          <p:nvSpPr>
            <p:cNvPr id="563" name="Google Shape;563;p30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5" name="Google Shape;565;p30"/>
          <p:cNvGrpSpPr/>
          <p:nvPr/>
        </p:nvGrpSpPr>
        <p:grpSpPr>
          <a:xfrm>
            <a:off x="7535254" y="1601912"/>
            <a:ext cx="391500" cy="391500"/>
            <a:chOff x="1900200" y="3263712"/>
            <a:chExt cx="391500" cy="391500"/>
          </a:xfrm>
        </p:grpSpPr>
        <p:sp>
          <p:nvSpPr>
            <p:cNvPr id="566" name="Google Shape;566;p30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7" name="Google Shape;567;p30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5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4"/>
          <p:cNvSpPr/>
          <p:nvPr/>
        </p:nvSpPr>
        <p:spPr>
          <a:xfrm>
            <a:off x="6456179" y="4217075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"/>
          <p:cNvSpPr txBox="1"/>
          <p:nvPr>
            <p:ph type="title"/>
          </p:nvPr>
        </p:nvSpPr>
        <p:spPr>
          <a:xfrm>
            <a:off x="720000" y="631025"/>
            <a:ext cx="38520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0" name="Google Shape;570;p31"/>
          <p:cNvSpPr txBox="1"/>
          <p:nvPr>
            <p:ph idx="1" type="subTitle"/>
          </p:nvPr>
        </p:nvSpPr>
        <p:spPr>
          <a:xfrm>
            <a:off x="919100" y="1706450"/>
            <a:ext cx="3174900" cy="4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31"/>
          <p:cNvSpPr txBox="1"/>
          <p:nvPr/>
        </p:nvSpPr>
        <p:spPr>
          <a:xfrm>
            <a:off x="720000" y="3911225"/>
            <a:ext cx="53415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72" name="Google Shape;572;p31"/>
          <p:cNvGrpSpPr/>
          <p:nvPr/>
        </p:nvGrpSpPr>
        <p:grpSpPr>
          <a:xfrm rot="10800000">
            <a:off x="8039276" y="537225"/>
            <a:ext cx="391500" cy="391500"/>
            <a:chOff x="713225" y="4221850"/>
            <a:chExt cx="391500" cy="391500"/>
          </a:xfrm>
        </p:grpSpPr>
        <p:sp>
          <p:nvSpPr>
            <p:cNvPr id="573" name="Google Shape;573;p31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31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575" name="Google Shape;575;p31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76" name="Google Shape;576;p31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77" name="Google Shape;577;p31"/>
          <p:cNvGrpSpPr/>
          <p:nvPr/>
        </p:nvGrpSpPr>
        <p:grpSpPr>
          <a:xfrm rot="-5400000">
            <a:off x="7560476" y="3749006"/>
            <a:ext cx="1349100" cy="372300"/>
            <a:chOff x="713225" y="539500"/>
            <a:chExt cx="1349100" cy="372300"/>
          </a:xfrm>
        </p:grpSpPr>
        <p:sp>
          <p:nvSpPr>
            <p:cNvPr id="578" name="Google Shape;578;p31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31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580" name="Google Shape;580;p31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81" name="Google Shape;581;p31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82" name="Google Shape;582;p31"/>
          <p:cNvSpPr/>
          <p:nvPr/>
        </p:nvSpPr>
        <p:spPr>
          <a:xfrm rot="10800000">
            <a:off x="7484283" y="4215675"/>
            <a:ext cx="391500" cy="3915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" name="Google Shape;583;p31"/>
          <p:cNvGrpSpPr/>
          <p:nvPr/>
        </p:nvGrpSpPr>
        <p:grpSpPr>
          <a:xfrm>
            <a:off x="8039276" y="1070900"/>
            <a:ext cx="391500" cy="391500"/>
            <a:chOff x="8039274" y="539500"/>
            <a:chExt cx="391500" cy="391500"/>
          </a:xfrm>
        </p:grpSpPr>
        <p:sp>
          <p:nvSpPr>
            <p:cNvPr id="584" name="Google Shape;584;p31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586" name="Google Shape;586;p31"/>
          <p:cNvSpPr/>
          <p:nvPr/>
        </p:nvSpPr>
        <p:spPr>
          <a:xfrm rot="10800000">
            <a:off x="6924957" y="534706"/>
            <a:ext cx="391500" cy="3915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7" name="Google Shape;587;p31"/>
          <p:cNvGrpSpPr/>
          <p:nvPr/>
        </p:nvGrpSpPr>
        <p:grpSpPr>
          <a:xfrm rot="10800000">
            <a:off x="6924957" y="4215681"/>
            <a:ext cx="391500" cy="391500"/>
            <a:chOff x="1900200" y="3263712"/>
            <a:chExt cx="391500" cy="391500"/>
          </a:xfrm>
        </p:grpSpPr>
        <p:sp>
          <p:nvSpPr>
            <p:cNvPr id="588" name="Google Shape;588;p3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0" name="Google Shape;590;p31"/>
          <p:cNvSpPr/>
          <p:nvPr/>
        </p:nvSpPr>
        <p:spPr>
          <a:xfrm rot="10800000">
            <a:off x="7484283" y="3674006"/>
            <a:ext cx="391500" cy="391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" name="Google Shape;591;p31"/>
          <p:cNvGrpSpPr/>
          <p:nvPr/>
        </p:nvGrpSpPr>
        <p:grpSpPr>
          <a:xfrm rot="-5400000">
            <a:off x="7270083" y="753706"/>
            <a:ext cx="819900" cy="391500"/>
            <a:chOff x="7610875" y="3187000"/>
            <a:chExt cx="819900" cy="391500"/>
          </a:xfrm>
        </p:grpSpPr>
        <p:sp>
          <p:nvSpPr>
            <p:cNvPr id="592" name="Google Shape;592;p31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3" name="Google Shape;593;p31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594" name="Google Shape;594;p31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595" name="Google Shape;595;p31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96" name="Google Shape;596;p31"/>
          <p:cNvSpPr txBox="1"/>
          <p:nvPr>
            <p:ph idx="2" type="subTitle"/>
          </p:nvPr>
        </p:nvSpPr>
        <p:spPr>
          <a:xfrm>
            <a:off x="919100" y="2319500"/>
            <a:ext cx="2343600" cy="68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31"/>
          <p:cNvSpPr/>
          <p:nvPr/>
        </p:nvSpPr>
        <p:spPr>
          <a:xfrm rot="-5400000">
            <a:off x="7825076" y="2533706"/>
            <a:ext cx="819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32"/>
          <p:cNvGrpSpPr/>
          <p:nvPr/>
        </p:nvGrpSpPr>
        <p:grpSpPr>
          <a:xfrm rot="5400000">
            <a:off x="234437" y="1023100"/>
            <a:ext cx="1349100" cy="372300"/>
            <a:chOff x="713225" y="539500"/>
            <a:chExt cx="1349100" cy="372300"/>
          </a:xfrm>
        </p:grpSpPr>
        <p:sp>
          <p:nvSpPr>
            <p:cNvPr id="600" name="Google Shape;600;p32"/>
            <p:cNvSpPr/>
            <p:nvPr/>
          </p:nvSpPr>
          <p:spPr>
            <a:xfrm>
              <a:off x="713225" y="539500"/>
              <a:ext cx="13491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1" name="Google Shape;601;p32"/>
            <p:cNvGrpSpPr/>
            <p:nvPr/>
          </p:nvGrpSpPr>
          <p:grpSpPr>
            <a:xfrm>
              <a:off x="875272" y="600875"/>
              <a:ext cx="1025007" cy="249549"/>
              <a:chOff x="2421725" y="839834"/>
              <a:chExt cx="1459500" cy="355331"/>
            </a:xfrm>
          </p:grpSpPr>
          <p:sp>
            <p:nvSpPr>
              <p:cNvPr id="602" name="Google Shape;602;p3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03" name="Google Shape;603;p32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04" name="Google Shape;604;p32"/>
          <p:cNvSpPr/>
          <p:nvPr/>
        </p:nvSpPr>
        <p:spPr>
          <a:xfrm>
            <a:off x="1268230" y="537231"/>
            <a:ext cx="391500" cy="391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2"/>
          <p:cNvSpPr/>
          <p:nvPr/>
        </p:nvSpPr>
        <p:spPr>
          <a:xfrm>
            <a:off x="1268230" y="10789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2"/>
          <p:cNvGrpSpPr/>
          <p:nvPr/>
        </p:nvGrpSpPr>
        <p:grpSpPr>
          <a:xfrm>
            <a:off x="8039275" y="3254075"/>
            <a:ext cx="391500" cy="391500"/>
            <a:chOff x="8039274" y="539500"/>
            <a:chExt cx="391500" cy="391500"/>
          </a:xfrm>
        </p:grpSpPr>
        <p:sp>
          <p:nvSpPr>
            <p:cNvPr id="607" name="Google Shape;607;p32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09" name="Google Shape;609;p32"/>
          <p:cNvGrpSpPr/>
          <p:nvPr/>
        </p:nvGrpSpPr>
        <p:grpSpPr>
          <a:xfrm>
            <a:off x="7528684" y="4217075"/>
            <a:ext cx="391500" cy="391500"/>
            <a:chOff x="1900200" y="3263712"/>
            <a:chExt cx="391500" cy="391500"/>
          </a:xfrm>
        </p:grpSpPr>
        <p:sp>
          <p:nvSpPr>
            <p:cNvPr id="610" name="Google Shape;610;p3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1" name="Google Shape;611;p3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2" name="Google Shape;612;p32"/>
          <p:cNvGrpSpPr/>
          <p:nvPr/>
        </p:nvGrpSpPr>
        <p:grpSpPr>
          <a:xfrm rot="5400000">
            <a:off x="7825075" y="4002875"/>
            <a:ext cx="819900" cy="391500"/>
            <a:chOff x="7610875" y="3187000"/>
            <a:chExt cx="819900" cy="391500"/>
          </a:xfrm>
        </p:grpSpPr>
        <p:sp>
          <p:nvSpPr>
            <p:cNvPr id="613" name="Google Shape;613;p32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32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15" name="Google Shape;615;p32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16" name="Google Shape;616;p32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3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/>
          <p:nvPr/>
        </p:nvSpPr>
        <p:spPr>
          <a:xfrm>
            <a:off x="7511586" y="54430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9" name="Google Shape;619;p33"/>
          <p:cNvGrpSpPr/>
          <p:nvPr/>
        </p:nvGrpSpPr>
        <p:grpSpPr>
          <a:xfrm>
            <a:off x="6986982" y="544300"/>
            <a:ext cx="391500" cy="391500"/>
            <a:chOff x="8039274" y="539500"/>
            <a:chExt cx="391500" cy="391500"/>
          </a:xfrm>
        </p:grpSpPr>
        <p:sp>
          <p:nvSpPr>
            <p:cNvPr id="620" name="Google Shape;620;p33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22" name="Google Shape;622;p33"/>
          <p:cNvSpPr/>
          <p:nvPr/>
        </p:nvSpPr>
        <p:spPr>
          <a:xfrm>
            <a:off x="8036184" y="544300"/>
            <a:ext cx="391500" cy="3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3" name="Google Shape;623;p33"/>
          <p:cNvGrpSpPr/>
          <p:nvPr/>
        </p:nvGrpSpPr>
        <p:grpSpPr>
          <a:xfrm rot="10800000">
            <a:off x="7511584" y="1078900"/>
            <a:ext cx="391500" cy="391500"/>
            <a:chOff x="713225" y="4221850"/>
            <a:chExt cx="391500" cy="391500"/>
          </a:xfrm>
        </p:grpSpPr>
        <p:sp>
          <p:nvSpPr>
            <p:cNvPr id="624" name="Google Shape;624;p3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5" name="Google Shape;625;p3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26" name="Google Shape;626;p3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27" name="Google Shape;627;p3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8" name="Google Shape;628;p33"/>
          <p:cNvGrpSpPr/>
          <p:nvPr/>
        </p:nvGrpSpPr>
        <p:grpSpPr>
          <a:xfrm rot="-5400000">
            <a:off x="7821982" y="1293100"/>
            <a:ext cx="819900" cy="391500"/>
            <a:chOff x="7610875" y="3187000"/>
            <a:chExt cx="819900" cy="391500"/>
          </a:xfrm>
        </p:grpSpPr>
        <p:sp>
          <p:nvSpPr>
            <p:cNvPr id="629" name="Google Shape;629;p3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3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31" name="Google Shape;631;p3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32" name="Google Shape;632;p3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33" name="Google Shape;633;p33"/>
          <p:cNvGrpSpPr/>
          <p:nvPr/>
        </p:nvGrpSpPr>
        <p:grpSpPr>
          <a:xfrm>
            <a:off x="1237832" y="4217075"/>
            <a:ext cx="391500" cy="391500"/>
            <a:chOff x="8039274" y="539500"/>
            <a:chExt cx="391500" cy="391500"/>
          </a:xfrm>
        </p:grpSpPr>
        <p:sp>
          <p:nvSpPr>
            <p:cNvPr id="634" name="Google Shape;634;p33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36" name="Google Shape;636;p33"/>
          <p:cNvGrpSpPr/>
          <p:nvPr/>
        </p:nvGrpSpPr>
        <p:grpSpPr>
          <a:xfrm rot="5400000">
            <a:off x="499034" y="4007650"/>
            <a:ext cx="819900" cy="391500"/>
            <a:chOff x="7610875" y="3187000"/>
            <a:chExt cx="819900" cy="391500"/>
          </a:xfrm>
        </p:grpSpPr>
        <p:sp>
          <p:nvSpPr>
            <p:cNvPr id="637" name="Google Shape;637;p33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8" name="Google Shape;638;p33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639" name="Google Shape;639;p33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40" name="Google Shape;640;p33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1583250" y="3259000"/>
            <a:ext cx="25056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56" name="Google Shape;156;p5"/>
          <p:cNvSpPr txBox="1"/>
          <p:nvPr>
            <p:ph idx="2" type="title"/>
          </p:nvPr>
        </p:nvSpPr>
        <p:spPr>
          <a:xfrm>
            <a:off x="5055172" y="3259000"/>
            <a:ext cx="2505600" cy="3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/>
        </p:txBody>
      </p:sp>
      <p:sp>
        <p:nvSpPr>
          <p:cNvPr id="157" name="Google Shape;157;p5"/>
          <p:cNvSpPr txBox="1"/>
          <p:nvPr>
            <p:ph idx="1" type="subTitle"/>
          </p:nvPr>
        </p:nvSpPr>
        <p:spPr>
          <a:xfrm>
            <a:off x="5055167" y="3608749"/>
            <a:ext cx="2505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8" name="Google Shape;158;p5"/>
          <p:cNvSpPr txBox="1"/>
          <p:nvPr>
            <p:ph idx="3" type="subTitle"/>
          </p:nvPr>
        </p:nvSpPr>
        <p:spPr>
          <a:xfrm>
            <a:off x="1583250" y="3608749"/>
            <a:ext cx="2505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5"/>
          <p:cNvSpPr txBox="1"/>
          <p:nvPr>
            <p:ph idx="4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5"/>
          <p:cNvSpPr/>
          <p:nvPr/>
        </p:nvSpPr>
        <p:spPr>
          <a:xfrm rot="5400000">
            <a:off x="7792475" y="3984500"/>
            <a:ext cx="885000" cy="372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5"/>
          <p:cNvGrpSpPr/>
          <p:nvPr/>
        </p:nvGrpSpPr>
        <p:grpSpPr>
          <a:xfrm>
            <a:off x="7478925" y="4221850"/>
            <a:ext cx="391500" cy="391500"/>
            <a:chOff x="1761025" y="4221850"/>
            <a:chExt cx="391500" cy="391500"/>
          </a:xfrm>
        </p:grpSpPr>
        <p:sp>
          <p:nvSpPr>
            <p:cNvPr id="162" name="Google Shape;162;p5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64" name="Google Shape;164;p5"/>
          <p:cNvSpPr/>
          <p:nvPr/>
        </p:nvSpPr>
        <p:spPr>
          <a:xfrm rot="-5400000">
            <a:off x="538032" y="297745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10800000">
            <a:off x="1237832" y="422185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 rot="10800000">
            <a:off x="713234" y="4221850"/>
            <a:ext cx="391500" cy="3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713225" y="539488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6"/>
          <p:cNvSpPr/>
          <p:nvPr/>
        </p:nvSpPr>
        <p:spPr>
          <a:xfrm>
            <a:off x="1247429" y="372915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720000" y="1689500"/>
            <a:ext cx="4294800" cy="75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7"/>
          <p:cNvSpPr txBox="1"/>
          <p:nvPr>
            <p:ph idx="1" type="subTitle"/>
          </p:nvPr>
        </p:nvSpPr>
        <p:spPr>
          <a:xfrm>
            <a:off x="720000" y="2687000"/>
            <a:ext cx="3883200" cy="75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3" name="Google Shape;173;p7"/>
          <p:cNvSpPr/>
          <p:nvPr/>
        </p:nvSpPr>
        <p:spPr>
          <a:xfrm rot="-5400000">
            <a:off x="569825" y="4073676"/>
            <a:ext cx="6783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 rot="10800000">
            <a:off x="1259795" y="4215687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 rot="10800000">
            <a:off x="7479955" y="534650"/>
            <a:ext cx="391500" cy="3915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7"/>
          <p:cNvGrpSpPr/>
          <p:nvPr/>
        </p:nvGrpSpPr>
        <p:grpSpPr>
          <a:xfrm rot="-5400000">
            <a:off x="7825081" y="755875"/>
            <a:ext cx="819900" cy="391500"/>
            <a:chOff x="7610875" y="3187000"/>
            <a:chExt cx="819900" cy="391500"/>
          </a:xfrm>
        </p:grpSpPr>
        <p:sp>
          <p:nvSpPr>
            <p:cNvPr id="177" name="Google Shape;177;p7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" name="Google Shape;178;p7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179" name="Google Shape;179;p7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80" name="Google Shape;180;p7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2974375" y="1510050"/>
            <a:ext cx="5456400" cy="212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3" name="Google Shape;183;p8"/>
          <p:cNvSpPr/>
          <p:nvPr/>
        </p:nvSpPr>
        <p:spPr>
          <a:xfrm rot="-5400000">
            <a:off x="891182" y="900775"/>
            <a:ext cx="1084800" cy="3723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"/>
          <p:cNvSpPr/>
          <p:nvPr/>
        </p:nvSpPr>
        <p:spPr>
          <a:xfrm rot="-5400000">
            <a:off x="7864082" y="404665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rot="-5400000">
            <a:off x="538032" y="297745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rot="10800000">
            <a:off x="1237832" y="422185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8"/>
          <p:cNvGrpSpPr/>
          <p:nvPr/>
        </p:nvGrpSpPr>
        <p:grpSpPr>
          <a:xfrm rot="10800000">
            <a:off x="1798137" y="4221850"/>
            <a:ext cx="391500" cy="391500"/>
            <a:chOff x="8039274" y="539500"/>
            <a:chExt cx="391500" cy="391500"/>
          </a:xfrm>
        </p:grpSpPr>
        <p:sp>
          <p:nvSpPr>
            <p:cNvPr id="188" name="Google Shape;188;p8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0" name="Google Shape;190;p8"/>
          <p:cNvGrpSpPr/>
          <p:nvPr/>
        </p:nvGrpSpPr>
        <p:grpSpPr>
          <a:xfrm rot="-5400000">
            <a:off x="1798132" y="3687250"/>
            <a:ext cx="391500" cy="391500"/>
            <a:chOff x="1900200" y="3263712"/>
            <a:chExt cx="391500" cy="391500"/>
          </a:xfrm>
        </p:grpSpPr>
        <p:sp>
          <p:nvSpPr>
            <p:cNvPr id="191" name="Google Shape;191;p8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2" name="Google Shape;192;p8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8"/>
          <p:cNvGrpSpPr/>
          <p:nvPr/>
        </p:nvGrpSpPr>
        <p:grpSpPr>
          <a:xfrm rot="-5400000">
            <a:off x="234434" y="1568800"/>
            <a:ext cx="1349100" cy="372300"/>
            <a:chOff x="7081675" y="4231450"/>
            <a:chExt cx="1349100" cy="372300"/>
          </a:xfrm>
        </p:grpSpPr>
        <p:sp>
          <p:nvSpPr>
            <p:cNvPr id="194" name="Google Shape;194;p8"/>
            <p:cNvSpPr/>
            <p:nvPr/>
          </p:nvSpPr>
          <p:spPr>
            <a:xfrm rot="10800000">
              <a:off x="7081675" y="4231450"/>
              <a:ext cx="13491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" name="Google Shape;195;p8"/>
            <p:cNvGrpSpPr/>
            <p:nvPr/>
          </p:nvGrpSpPr>
          <p:grpSpPr>
            <a:xfrm rot="10800000">
              <a:off x="7243722" y="4292825"/>
              <a:ext cx="1025007" cy="249549"/>
              <a:chOff x="2421725" y="839834"/>
              <a:chExt cx="1459500" cy="355331"/>
            </a:xfrm>
          </p:grpSpPr>
          <p:sp>
            <p:nvSpPr>
              <p:cNvPr id="196" name="Google Shape;196;p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197" name="Google Shape;197;p8"/>
              <p:cNvCxnSpPr/>
              <p:nvPr/>
            </p:nvCxnSpPr>
            <p:spPr>
              <a:xfrm rot="10800000">
                <a:off x="2421725" y="1020300"/>
                <a:ext cx="1459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8" name="Google Shape;198;p8"/>
          <p:cNvSpPr/>
          <p:nvPr/>
        </p:nvSpPr>
        <p:spPr>
          <a:xfrm rot="10800000">
            <a:off x="713234" y="4221850"/>
            <a:ext cx="391500" cy="39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8"/>
          <p:cNvGrpSpPr/>
          <p:nvPr/>
        </p:nvGrpSpPr>
        <p:grpSpPr>
          <a:xfrm>
            <a:off x="713234" y="3687250"/>
            <a:ext cx="391500" cy="391500"/>
            <a:chOff x="713225" y="4221850"/>
            <a:chExt cx="391500" cy="391500"/>
          </a:xfrm>
        </p:grpSpPr>
        <p:sp>
          <p:nvSpPr>
            <p:cNvPr id="200" name="Google Shape;200;p8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8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202" name="Google Shape;202;p8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03" name="Google Shape;203;p8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04" name="Google Shape;204;p8"/>
          <p:cNvGrpSpPr/>
          <p:nvPr/>
        </p:nvGrpSpPr>
        <p:grpSpPr>
          <a:xfrm rot="10800000">
            <a:off x="1237832" y="1826269"/>
            <a:ext cx="391500" cy="391500"/>
            <a:chOff x="790425" y="1928737"/>
            <a:chExt cx="391500" cy="391500"/>
          </a:xfrm>
        </p:grpSpPr>
        <p:sp>
          <p:nvSpPr>
            <p:cNvPr id="205" name="Google Shape;205;p8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" name="Google Shape;206;p8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8"/>
          <p:cNvGrpSpPr/>
          <p:nvPr/>
        </p:nvGrpSpPr>
        <p:grpSpPr>
          <a:xfrm rot="-5400000">
            <a:off x="2325827" y="544300"/>
            <a:ext cx="391500" cy="391500"/>
            <a:chOff x="713225" y="4221850"/>
            <a:chExt cx="391500" cy="391500"/>
          </a:xfrm>
        </p:grpSpPr>
        <p:sp>
          <p:nvSpPr>
            <p:cNvPr id="210" name="Google Shape;210;p8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8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212" name="Google Shape;212;p8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13" name="Google Shape;213;p8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4" name="Google Shape;214;p8"/>
          <p:cNvGrpSpPr/>
          <p:nvPr/>
        </p:nvGrpSpPr>
        <p:grpSpPr>
          <a:xfrm rot="5400000">
            <a:off x="1023637" y="3473050"/>
            <a:ext cx="819900" cy="391500"/>
            <a:chOff x="7610875" y="3187000"/>
            <a:chExt cx="819900" cy="391500"/>
          </a:xfrm>
        </p:grpSpPr>
        <p:sp>
          <p:nvSpPr>
            <p:cNvPr id="215" name="Google Shape;215;p8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217" name="Google Shape;217;p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18" name="Google Shape;218;p8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9" name="Google Shape;219;p8"/>
          <p:cNvGrpSpPr/>
          <p:nvPr/>
        </p:nvGrpSpPr>
        <p:grpSpPr>
          <a:xfrm rot="10800000">
            <a:off x="1798137" y="1080400"/>
            <a:ext cx="391500" cy="391500"/>
            <a:chOff x="1761025" y="4221850"/>
            <a:chExt cx="391500" cy="391500"/>
          </a:xfrm>
        </p:grpSpPr>
        <p:sp>
          <p:nvSpPr>
            <p:cNvPr id="220" name="Google Shape;220;p8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2" name="Google Shape;222;p8"/>
          <p:cNvGrpSpPr/>
          <p:nvPr/>
        </p:nvGrpSpPr>
        <p:grpSpPr>
          <a:xfrm rot="10800000">
            <a:off x="7511587" y="4221850"/>
            <a:ext cx="391500" cy="391500"/>
            <a:chOff x="8039274" y="539500"/>
            <a:chExt cx="391500" cy="391500"/>
          </a:xfrm>
        </p:grpSpPr>
        <p:sp>
          <p:nvSpPr>
            <p:cNvPr id="223" name="Google Shape;223;p8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5" name="Google Shape;225;p8"/>
          <p:cNvGrpSpPr/>
          <p:nvPr/>
        </p:nvGrpSpPr>
        <p:grpSpPr>
          <a:xfrm rot="10800000">
            <a:off x="6983877" y="4221850"/>
            <a:ext cx="391500" cy="391500"/>
            <a:chOff x="1900200" y="3263712"/>
            <a:chExt cx="391500" cy="391500"/>
          </a:xfrm>
        </p:grpSpPr>
        <p:sp>
          <p:nvSpPr>
            <p:cNvPr id="226" name="Google Shape;226;p8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Google Shape;227;p8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" name="Google Shape;228;p8"/>
          <p:cNvGrpSpPr/>
          <p:nvPr/>
        </p:nvGrpSpPr>
        <p:grpSpPr>
          <a:xfrm rot="-5400000">
            <a:off x="7821984" y="758500"/>
            <a:ext cx="819900" cy="391500"/>
            <a:chOff x="7610875" y="3187000"/>
            <a:chExt cx="819900" cy="391500"/>
          </a:xfrm>
        </p:grpSpPr>
        <p:sp>
          <p:nvSpPr>
            <p:cNvPr id="229" name="Google Shape;229;p8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rgbClr val="21B793"/>
            </a:solidFill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" name="Google Shape;230;p8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231" name="Google Shape;231;p8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32" name="Google Shape;232;p8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33" name="Google Shape;233;p8"/>
          <p:cNvGrpSpPr/>
          <p:nvPr/>
        </p:nvGrpSpPr>
        <p:grpSpPr>
          <a:xfrm rot="10800000">
            <a:off x="713237" y="544300"/>
            <a:ext cx="391500" cy="391500"/>
            <a:chOff x="1761025" y="4221850"/>
            <a:chExt cx="391500" cy="391500"/>
          </a:xfrm>
        </p:grpSpPr>
        <p:sp>
          <p:nvSpPr>
            <p:cNvPr id="234" name="Google Shape;234;p8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>
            <p:ph type="title"/>
          </p:nvPr>
        </p:nvSpPr>
        <p:spPr>
          <a:xfrm>
            <a:off x="713225" y="1607226"/>
            <a:ext cx="2251200" cy="68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" name="Google Shape;238;p9"/>
          <p:cNvSpPr txBox="1"/>
          <p:nvPr>
            <p:ph idx="1" type="subTitle"/>
          </p:nvPr>
        </p:nvSpPr>
        <p:spPr>
          <a:xfrm>
            <a:off x="713225" y="2457075"/>
            <a:ext cx="3927600" cy="111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9"/>
          <p:cNvSpPr/>
          <p:nvPr/>
        </p:nvSpPr>
        <p:spPr>
          <a:xfrm rot="10800000">
            <a:off x="1267525" y="544444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9"/>
          <p:cNvGrpSpPr/>
          <p:nvPr/>
        </p:nvGrpSpPr>
        <p:grpSpPr>
          <a:xfrm rot="-5400000">
            <a:off x="7665779" y="3843369"/>
            <a:ext cx="1157700" cy="372300"/>
            <a:chOff x="7081875" y="4231459"/>
            <a:chExt cx="1157700" cy="372300"/>
          </a:xfrm>
        </p:grpSpPr>
        <p:sp>
          <p:nvSpPr>
            <p:cNvPr id="241" name="Google Shape;241;p9"/>
            <p:cNvSpPr/>
            <p:nvPr/>
          </p:nvSpPr>
          <p:spPr>
            <a:xfrm rot="10800000">
              <a:off x="7081875" y="4231459"/>
              <a:ext cx="1157700" cy="3723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9"/>
            <p:cNvGrpSpPr/>
            <p:nvPr/>
          </p:nvGrpSpPr>
          <p:grpSpPr>
            <a:xfrm rot="10800000">
              <a:off x="7226497" y="4292825"/>
              <a:ext cx="868464" cy="249549"/>
              <a:chOff x="2669152" y="839834"/>
              <a:chExt cx="1236600" cy="355331"/>
            </a:xfrm>
          </p:grpSpPr>
          <p:sp>
            <p:nvSpPr>
              <p:cNvPr id="243" name="Google Shape;243;p9"/>
              <p:cNvSpPr/>
              <p:nvPr/>
            </p:nvSpPr>
            <p:spPr>
              <a:xfrm rot="-2700000">
                <a:off x="3603171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44" name="Google Shape;244;p9"/>
              <p:cNvCxnSpPr/>
              <p:nvPr/>
            </p:nvCxnSpPr>
            <p:spPr>
              <a:xfrm>
                <a:off x="3287452" y="402000"/>
                <a:ext cx="0" cy="1236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5" name="Google Shape;245;p9"/>
          <p:cNvGrpSpPr/>
          <p:nvPr/>
        </p:nvGrpSpPr>
        <p:grpSpPr>
          <a:xfrm>
            <a:off x="6963967" y="4217069"/>
            <a:ext cx="391500" cy="391500"/>
            <a:chOff x="1761025" y="4221850"/>
            <a:chExt cx="391500" cy="391500"/>
          </a:xfrm>
        </p:grpSpPr>
        <p:sp>
          <p:nvSpPr>
            <p:cNvPr id="246" name="Google Shape;246;p9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48" name="Google Shape;248;p9"/>
          <p:cNvGrpSpPr/>
          <p:nvPr/>
        </p:nvGrpSpPr>
        <p:grpSpPr>
          <a:xfrm rot="10800000">
            <a:off x="7524272" y="4217075"/>
            <a:ext cx="391500" cy="391500"/>
            <a:chOff x="790425" y="1928737"/>
            <a:chExt cx="391500" cy="391500"/>
          </a:xfrm>
        </p:grpSpPr>
        <p:sp>
          <p:nvSpPr>
            <p:cNvPr id="249" name="Google Shape;249;p9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" name="Google Shape;250;p9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9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9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3" name="Google Shape;253;p9"/>
          <p:cNvGrpSpPr/>
          <p:nvPr/>
        </p:nvGrpSpPr>
        <p:grpSpPr>
          <a:xfrm rot="-5400000">
            <a:off x="527527" y="730250"/>
            <a:ext cx="762900" cy="391500"/>
            <a:chOff x="7667775" y="3187005"/>
            <a:chExt cx="762900" cy="391500"/>
          </a:xfrm>
        </p:grpSpPr>
        <p:sp>
          <p:nvSpPr>
            <p:cNvPr id="254" name="Google Shape;254;p9"/>
            <p:cNvSpPr/>
            <p:nvPr/>
          </p:nvSpPr>
          <p:spPr>
            <a:xfrm>
              <a:off x="7667775" y="3187005"/>
              <a:ext cx="762900" cy="391500"/>
            </a:xfrm>
            <a:prstGeom prst="roundRect">
              <a:avLst>
                <a:gd fmla="val 50000" name="adj"/>
              </a:avLst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9"/>
            <p:cNvGrpSpPr/>
            <p:nvPr/>
          </p:nvGrpSpPr>
          <p:grpSpPr>
            <a:xfrm rot="10800000">
              <a:off x="7778478" y="3257975"/>
              <a:ext cx="541473" cy="249549"/>
              <a:chOff x="3015501" y="839834"/>
              <a:chExt cx="771000" cy="355331"/>
            </a:xfrm>
          </p:grpSpPr>
          <p:sp>
            <p:nvSpPr>
              <p:cNvPr id="256" name="Google Shape;256;p9"/>
              <p:cNvSpPr/>
              <p:nvPr/>
            </p:nvSpPr>
            <p:spPr>
              <a:xfrm rot="-2700000">
                <a:off x="3483919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57" name="Google Shape;257;p9"/>
              <p:cNvCxnSpPr/>
              <p:nvPr/>
            </p:nvCxnSpPr>
            <p:spPr>
              <a:xfrm>
                <a:off x="3401001" y="634800"/>
                <a:ext cx="0" cy="771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type="title"/>
          </p:nvPr>
        </p:nvSpPr>
        <p:spPr>
          <a:xfrm>
            <a:off x="5469225" y="539500"/>
            <a:ext cx="2961600" cy="191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0" name="Google Shape;260;p10"/>
          <p:cNvSpPr/>
          <p:nvPr/>
        </p:nvSpPr>
        <p:spPr>
          <a:xfrm>
            <a:off x="8039327" y="3246025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"/>
          <p:cNvSpPr/>
          <p:nvPr/>
        </p:nvSpPr>
        <p:spPr>
          <a:xfrm>
            <a:off x="7495329" y="4217075"/>
            <a:ext cx="391500" cy="3915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>
            <a:off x="6407334" y="4217075"/>
            <a:ext cx="391500" cy="391500"/>
            <a:chOff x="1900200" y="3263712"/>
            <a:chExt cx="391500" cy="391500"/>
          </a:xfrm>
        </p:grpSpPr>
        <p:sp>
          <p:nvSpPr>
            <p:cNvPr id="263" name="Google Shape;263;p10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4" name="Google Shape;264;p10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5" name="Google Shape;265;p10"/>
          <p:cNvGrpSpPr/>
          <p:nvPr/>
        </p:nvGrpSpPr>
        <p:grpSpPr>
          <a:xfrm rot="5400000">
            <a:off x="7825137" y="4002875"/>
            <a:ext cx="819900" cy="391500"/>
            <a:chOff x="7610875" y="3187000"/>
            <a:chExt cx="819900" cy="391500"/>
          </a:xfrm>
        </p:grpSpPr>
        <p:sp>
          <p:nvSpPr>
            <p:cNvPr id="266" name="Google Shape;266;p10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7" name="Google Shape;267;p10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268" name="Google Shape;268;p10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269" name="Google Shape;269;p10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70" name="Google Shape;270;p10"/>
          <p:cNvGrpSpPr/>
          <p:nvPr/>
        </p:nvGrpSpPr>
        <p:grpSpPr>
          <a:xfrm>
            <a:off x="6951337" y="3673075"/>
            <a:ext cx="391500" cy="391500"/>
            <a:chOff x="790425" y="1928737"/>
            <a:chExt cx="391500" cy="391500"/>
          </a:xfrm>
        </p:grpSpPr>
        <p:sp>
          <p:nvSpPr>
            <p:cNvPr id="271" name="Google Shape;271;p10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2" name="Google Shape;272;p10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10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10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4"/>
          <p:cNvSpPr/>
          <p:nvPr/>
        </p:nvSpPr>
        <p:spPr>
          <a:xfrm>
            <a:off x="1886300" y="2448950"/>
            <a:ext cx="4985100" cy="1702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Presented by 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Kiran Kokambe</a:t>
            </a:r>
            <a:b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Shubhangi Jadhav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Aniket Kardile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Sandhya Sree Agolu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6" name="Google Shape;646;p34"/>
          <p:cNvSpPr txBox="1"/>
          <p:nvPr>
            <p:ph type="ctrTitle"/>
          </p:nvPr>
        </p:nvSpPr>
        <p:spPr>
          <a:xfrm>
            <a:off x="1790875" y="1077700"/>
            <a:ext cx="4680600" cy="12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DreamData Production</a:t>
            </a:r>
            <a:endParaRPr/>
          </a:p>
        </p:txBody>
      </p:sp>
      <p:grpSp>
        <p:nvGrpSpPr>
          <p:cNvPr id="647" name="Google Shape;647;p34"/>
          <p:cNvGrpSpPr/>
          <p:nvPr/>
        </p:nvGrpSpPr>
        <p:grpSpPr>
          <a:xfrm>
            <a:off x="713237" y="4221850"/>
            <a:ext cx="391500" cy="391500"/>
            <a:chOff x="713225" y="4221850"/>
            <a:chExt cx="391500" cy="391500"/>
          </a:xfrm>
        </p:grpSpPr>
        <p:sp>
          <p:nvSpPr>
            <p:cNvPr id="648" name="Google Shape;648;p34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9" name="Google Shape;649;p34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50" name="Google Shape;650;p34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51" name="Google Shape;651;p34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52" name="Google Shape;652;p34"/>
          <p:cNvGrpSpPr/>
          <p:nvPr/>
        </p:nvGrpSpPr>
        <p:grpSpPr>
          <a:xfrm>
            <a:off x="8059852" y="1613506"/>
            <a:ext cx="391500" cy="391500"/>
            <a:chOff x="7506988" y="3709225"/>
            <a:chExt cx="391500" cy="391500"/>
          </a:xfrm>
        </p:grpSpPr>
        <p:sp>
          <p:nvSpPr>
            <p:cNvPr id="653" name="Google Shape;653;p34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4" name="Google Shape;654;p34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655" name="Google Shape;655;p34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34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57" name="Google Shape;657;p34"/>
          <p:cNvSpPr/>
          <p:nvPr/>
        </p:nvSpPr>
        <p:spPr>
          <a:xfrm rot="5400000">
            <a:off x="499037" y="2219200"/>
            <a:ext cx="819900" cy="391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4"/>
          <p:cNvSpPr/>
          <p:nvPr/>
        </p:nvSpPr>
        <p:spPr>
          <a:xfrm>
            <a:off x="7535254" y="544300"/>
            <a:ext cx="391500" cy="391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34"/>
          <p:cNvGrpSpPr/>
          <p:nvPr/>
        </p:nvGrpSpPr>
        <p:grpSpPr>
          <a:xfrm rot="10800000">
            <a:off x="6974950" y="3682006"/>
            <a:ext cx="391500" cy="391500"/>
            <a:chOff x="8039274" y="539500"/>
            <a:chExt cx="391500" cy="391500"/>
          </a:xfrm>
        </p:grpSpPr>
        <p:sp>
          <p:nvSpPr>
            <p:cNvPr id="660" name="Google Shape;660;p34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rgbClr val="21B79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2" name="Google Shape;662;p34"/>
          <p:cNvGrpSpPr/>
          <p:nvPr/>
        </p:nvGrpSpPr>
        <p:grpSpPr>
          <a:xfrm>
            <a:off x="2386876" y="537225"/>
            <a:ext cx="391500" cy="391500"/>
            <a:chOff x="1761025" y="4221850"/>
            <a:chExt cx="391500" cy="391500"/>
          </a:xfrm>
        </p:grpSpPr>
        <p:sp>
          <p:nvSpPr>
            <p:cNvPr id="663" name="Google Shape;663;p34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65" name="Google Shape;665;p34"/>
          <p:cNvSpPr/>
          <p:nvPr/>
        </p:nvSpPr>
        <p:spPr>
          <a:xfrm rot="5400000">
            <a:off x="7360054" y="1788700"/>
            <a:ext cx="741900" cy="391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34"/>
          <p:cNvGrpSpPr/>
          <p:nvPr/>
        </p:nvGrpSpPr>
        <p:grpSpPr>
          <a:xfrm>
            <a:off x="3391783" y="2635571"/>
            <a:ext cx="219321" cy="240317"/>
            <a:chOff x="-10019125" y="2490075"/>
            <a:chExt cx="333975" cy="354450"/>
          </a:xfrm>
        </p:grpSpPr>
        <p:sp>
          <p:nvSpPr>
            <p:cNvPr id="667" name="Google Shape;667;p34"/>
            <p:cNvSpPr/>
            <p:nvPr/>
          </p:nvSpPr>
          <p:spPr>
            <a:xfrm>
              <a:off x="-10019125" y="2490850"/>
              <a:ext cx="333975" cy="353675"/>
            </a:xfrm>
            <a:custGeom>
              <a:rect b="b" l="l" r="r" t="t"/>
              <a:pathLst>
                <a:path extrusionOk="0" h="14147" w="13359">
                  <a:moveTo>
                    <a:pt x="7184" y="1670"/>
                  </a:moveTo>
                  <a:cubicBezTo>
                    <a:pt x="7405" y="1670"/>
                    <a:pt x="7625" y="1859"/>
                    <a:pt x="7625" y="2048"/>
                  </a:cubicBezTo>
                  <a:lnTo>
                    <a:pt x="7625" y="4191"/>
                  </a:lnTo>
                  <a:cubicBezTo>
                    <a:pt x="7499" y="4128"/>
                    <a:pt x="7342" y="4096"/>
                    <a:pt x="7184" y="4096"/>
                  </a:cubicBezTo>
                  <a:cubicBezTo>
                    <a:pt x="7027" y="4096"/>
                    <a:pt x="6900" y="4128"/>
                    <a:pt x="6743" y="4191"/>
                  </a:cubicBezTo>
                  <a:lnTo>
                    <a:pt x="6743" y="2048"/>
                  </a:lnTo>
                  <a:cubicBezTo>
                    <a:pt x="6743" y="1828"/>
                    <a:pt x="6932" y="1670"/>
                    <a:pt x="7184" y="1670"/>
                  </a:cubicBezTo>
                  <a:close/>
                  <a:moveTo>
                    <a:pt x="8791" y="788"/>
                  </a:moveTo>
                  <a:cubicBezTo>
                    <a:pt x="8980" y="788"/>
                    <a:pt x="9200" y="977"/>
                    <a:pt x="9200" y="1229"/>
                  </a:cubicBezTo>
                  <a:lnTo>
                    <a:pt x="9200" y="5356"/>
                  </a:lnTo>
                  <a:cubicBezTo>
                    <a:pt x="9200" y="5608"/>
                    <a:pt x="9389" y="5797"/>
                    <a:pt x="9610" y="5797"/>
                  </a:cubicBezTo>
                  <a:cubicBezTo>
                    <a:pt x="9862" y="5797"/>
                    <a:pt x="10019" y="5608"/>
                    <a:pt x="10019" y="5356"/>
                  </a:cubicBezTo>
                  <a:lnTo>
                    <a:pt x="10019" y="2048"/>
                  </a:lnTo>
                  <a:cubicBezTo>
                    <a:pt x="10019" y="1828"/>
                    <a:pt x="10209" y="1670"/>
                    <a:pt x="10398" y="1670"/>
                  </a:cubicBezTo>
                  <a:cubicBezTo>
                    <a:pt x="10618" y="1670"/>
                    <a:pt x="10807" y="1859"/>
                    <a:pt x="10807" y="2048"/>
                  </a:cubicBezTo>
                  <a:lnTo>
                    <a:pt x="10807" y="5356"/>
                  </a:lnTo>
                  <a:cubicBezTo>
                    <a:pt x="10807" y="5608"/>
                    <a:pt x="10996" y="5797"/>
                    <a:pt x="11185" y="5797"/>
                  </a:cubicBezTo>
                  <a:cubicBezTo>
                    <a:pt x="11406" y="5797"/>
                    <a:pt x="11626" y="5608"/>
                    <a:pt x="11626" y="5356"/>
                  </a:cubicBezTo>
                  <a:lnTo>
                    <a:pt x="11626" y="4537"/>
                  </a:lnTo>
                  <a:cubicBezTo>
                    <a:pt x="11626" y="4285"/>
                    <a:pt x="11815" y="4096"/>
                    <a:pt x="12036" y="4096"/>
                  </a:cubicBezTo>
                  <a:cubicBezTo>
                    <a:pt x="12256" y="4096"/>
                    <a:pt x="12414" y="4285"/>
                    <a:pt x="12414" y="4537"/>
                  </a:cubicBezTo>
                  <a:lnTo>
                    <a:pt x="12414" y="8696"/>
                  </a:lnTo>
                  <a:cubicBezTo>
                    <a:pt x="12414" y="9389"/>
                    <a:pt x="11878" y="9925"/>
                    <a:pt x="11154" y="9925"/>
                  </a:cubicBezTo>
                  <a:lnTo>
                    <a:pt x="9925" y="9925"/>
                  </a:lnTo>
                  <a:lnTo>
                    <a:pt x="9925" y="7845"/>
                  </a:lnTo>
                  <a:cubicBezTo>
                    <a:pt x="9925" y="7184"/>
                    <a:pt x="9389" y="6617"/>
                    <a:pt x="8665" y="6617"/>
                  </a:cubicBezTo>
                  <a:cubicBezTo>
                    <a:pt x="8507" y="6617"/>
                    <a:pt x="8413" y="6648"/>
                    <a:pt x="8287" y="6711"/>
                  </a:cubicBezTo>
                  <a:cubicBezTo>
                    <a:pt x="8413" y="6585"/>
                    <a:pt x="8413" y="1891"/>
                    <a:pt x="8413" y="1229"/>
                  </a:cubicBezTo>
                  <a:cubicBezTo>
                    <a:pt x="8413" y="977"/>
                    <a:pt x="8602" y="788"/>
                    <a:pt x="8791" y="788"/>
                  </a:cubicBezTo>
                  <a:close/>
                  <a:moveTo>
                    <a:pt x="5483" y="4096"/>
                  </a:moveTo>
                  <a:cubicBezTo>
                    <a:pt x="5735" y="4096"/>
                    <a:pt x="5892" y="4254"/>
                    <a:pt x="5924" y="4506"/>
                  </a:cubicBezTo>
                  <a:lnTo>
                    <a:pt x="5924" y="8696"/>
                  </a:lnTo>
                  <a:cubicBezTo>
                    <a:pt x="5924" y="8948"/>
                    <a:pt x="6113" y="9105"/>
                    <a:pt x="6302" y="9105"/>
                  </a:cubicBezTo>
                  <a:cubicBezTo>
                    <a:pt x="6554" y="9105"/>
                    <a:pt x="6743" y="8885"/>
                    <a:pt x="6743" y="8696"/>
                  </a:cubicBezTo>
                  <a:lnTo>
                    <a:pt x="6743" y="5356"/>
                  </a:lnTo>
                  <a:cubicBezTo>
                    <a:pt x="6743" y="5136"/>
                    <a:pt x="6932" y="4915"/>
                    <a:pt x="7153" y="4915"/>
                  </a:cubicBezTo>
                  <a:cubicBezTo>
                    <a:pt x="7342" y="4915"/>
                    <a:pt x="7562" y="5136"/>
                    <a:pt x="7562" y="5356"/>
                  </a:cubicBezTo>
                  <a:lnTo>
                    <a:pt x="7562" y="8696"/>
                  </a:lnTo>
                  <a:cubicBezTo>
                    <a:pt x="7562" y="8948"/>
                    <a:pt x="7783" y="9105"/>
                    <a:pt x="7972" y="9105"/>
                  </a:cubicBezTo>
                  <a:cubicBezTo>
                    <a:pt x="8161" y="9105"/>
                    <a:pt x="8350" y="8885"/>
                    <a:pt x="8350" y="8696"/>
                  </a:cubicBezTo>
                  <a:lnTo>
                    <a:pt x="8350" y="7877"/>
                  </a:lnTo>
                  <a:cubicBezTo>
                    <a:pt x="8350" y="7656"/>
                    <a:pt x="8570" y="7436"/>
                    <a:pt x="8759" y="7436"/>
                  </a:cubicBezTo>
                  <a:cubicBezTo>
                    <a:pt x="8948" y="7436"/>
                    <a:pt x="9137" y="7656"/>
                    <a:pt x="9137" y="7877"/>
                  </a:cubicBezTo>
                  <a:lnTo>
                    <a:pt x="9137" y="12035"/>
                  </a:lnTo>
                  <a:cubicBezTo>
                    <a:pt x="9137" y="12728"/>
                    <a:pt x="8602" y="13264"/>
                    <a:pt x="7940" y="13264"/>
                  </a:cubicBezTo>
                  <a:lnTo>
                    <a:pt x="3403" y="13264"/>
                  </a:lnTo>
                  <a:cubicBezTo>
                    <a:pt x="2994" y="13264"/>
                    <a:pt x="2647" y="13075"/>
                    <a:pt x="2427" y="12791"/>
                  </a:cubicBezTo>
                  <a:cubicBezTo>
                    <a:pt x="915" y="10523"/>
                    <a:pt x="1009" y="10649"/>
                    <a:pt x="1009" y="10586"/>
                  </a:cubicBezTo>
                  <a:cubicBezTo>
                    <a:pt x="915" y="10429"/>
                    <a:pt x="915" y="10208"/>
                    <a:pt x="1104" y="10051"/>
                  </a:cubicBezTo>
                  <a:cubicBezTo>
                    <a:pt x="1189" y="9980"/>
                    <a:pt x="1280" y="9947"/>
                    <a:pt x="1370" y="9947"/>
                  </a:cubicBezTo>
                  <a:cubicBezTo>
                    <a:pt x="1479" y="9947"/>
                    <a:pt x="1584" y="9995"/>
                    <a:pt x="1671" y="10082"/>
                  </a:cubicBezTo>
                  <a:lnTo>
                    <a:pt x="2742" y="11153"/>
                  </a:lnTo>
                  <a:cubicBezTo>
                    <a:pt x="2818" y="11230"/>
                    <a:pt x="2918" y="11271"/>
                    <a:pt x="3005" y="11271"/>
                  </a:cubicBezTo>
                  <a:cubicBezTo>
                    <a:pt x="3062" y="11271"/>
                    <a:pt x="3114" y="11254"/>
                    <a:pt x="3151" y="11216"/>
                  </a:cubicBezTo>
                  <a:cubicBezTo>
                    <a:pt x="3340" y="11153"/>
                    <a:pt x="3403" y="11027"/>
                    <a:pt x="3403" y="10838"/>
                  </a:cubicBezTo>
                  <a:lnTo>
                    <a:pt x="3403" y="5356"/>
                  </a:lnTo>
                  <a:cubicBezTo>
                    <a:pt x="3403" y="5136"/>
                    <a:pt x="3592" y="4915"/>
                    <a:pt x="3845" y="4915"/>
                  </a:cubicBezTo>
                  <a:cubicBezTo>
                    <a:pt x="4065" y="4915"/>
                    <a:pt x="4223" y="5136"/>
                    <a:pt x="4223" y="5356"/>
                  </a:cubicBezTo>
                  <a:lnTo>
                    <a:pt x="4223" y="8696"/>
                  </a:lnTo>
                  <a:cubicBezTo>
                    <a:pt x="4223" y="8948"/>
                    <a:pt x="4412" y="9105"/>
                    <a:pt x="4664" y="9105"/>
                  </a:cubicBezTo>
                  <a:cubicBezTo>
                    <a:pt x="4884" y="9105"/>
                    <a:pt x="5105" y="8885"/>
                    <a:pt x="5105" y="8696"/>
                  </a:cubicBezTo>
                  <a:lnTo>
                    <a:pt x="5105" y="4537"/>
                  </a:lnTo>
                  <a:cubicBezTo>
                    <a:pt x="5105" y="4285"/>
                    <a:pt x="5294" y="4096"/>
                    <a:pt x="5483" y="4096"/>
                  </a:cubicBezTo>
                  <a:close/>
                  <a:moveTo>
                    <a:pt x="8822" y="1"/>
                  </a:moveTo>
                  <a:cubicBezTo>
                    <a:pt x="8255" y="1"/>
                    <a:pt x="7783" y="410"/>
                    <a:pt x="7657" y="914"/>
                  </a:cubicBezTo>
                  <a:cubicBezTo>
                    <a:pt x="7499" y="883"/>
                    <a:pt x="7342" y="820"/>
                    <a:pt x="7184" y="820"/>
                  </a:cubicBezTo>
                  <a:cubicBezTo>
                    <a:pt x="6522" y="820"/>
                    <a:pt x="5955" y="1387"/>
                    <a:pt x="5955" y="2048"/>
                  </a:cubicBezTo>
                  <a:lnTo>
                    <a:pt x="5955" y="3340"/>
                  </a:lnTo>
                  <a:cubicBezTo>
                    <a:pt x="5829" y="3309"/>
                    <a:pt x="5672" y="3277"/>
                    <a:pt x="5514" y="3277"/>
                  </a:cubicBezTo>
                  <a:cubicBezTo>
                    <a:pt x="4947" y="3277"/>
                    <a:pt x="4475" y="3655"/>
                    <a:pt x="4349" y="4191"/>
                  </a:cubicBezTo>
                  <a:cubicBezTo>
                    <a:pt x="4191" y="4128"/>
                    <a:pt x="4034" y="4096"/>
                    <a:pt x="3876" y="4096"/>
                  </a:cubicBezTo>
                  <a:cubicBezTo>
                    <a:pt x="3214" y="4096"/>
                    <a:pt x="2616" y="4663"/>
                    <a:pt x="2616" y="5356"/>
                  </a:cubicBezTo>
                  <a:lnTo>
                    <a:pt x="2616" y="9862"/>
                  </a:lnTo>
                  <a:lnTo>
                    <a:pt x="2269" y="9483"/>
                  </a:lnTo>
                  <a:cubicBezTo>
                    <a:pt x="2025" y="9239"/>
                    <a:pt x="1712" y="9121"/>
                    <a:pt x="1398" y="9121"/>
                  </a:cubicBezTo>
                  <a:cubicBezTo>
                    <a:pt x="1105" y="9121"/>
                    <a:pt x="811" y="9223"/>
                    <a:pt x="568" y="9420"/>
                  </a:cubicBezTo>
                  <a:cubicBezTo>
                    <a:pt x="95" y="9862"/>
                    <a:pt x="1" y="10555"/>
                    <a:pt x="379" y="11059"/>
                  </a:cubicBezTo>
                  <a:lnTo>
                    <a:pt x="1797" y="13264"/>
                  </a:lnTo>
                  <a:cubicBezTo>
                    <a:pt x="2175" y="13831"/>
                    <a:pt x="2805" y="14146"/>
                    <a:pt x="3435" y="14146"/>
                  </a:cubicBezTo>
                  <a:lnTo>
                    <a:pt x="7972" y="14146"/>
                  </a:lnTo>
                  <a:cubicBezTo>
                    <a:pt x="9106" y="14146"/>
                    <a:pt x="10051" y="13201"/>
                    <a:pt x="10051" y="12035"/>
                  </a:cubicBezTo>
                  <a:lnTo>
                    <a:pt x="10051" y="10807"/>
                  </a:lnTo>
                  <a:lnTo>
                    <a:pt x="11280" y="10807"/>
                  </a:lnTo>
                  <a:cubicBezTo>
                    <a:pt x="12414" y="10807"/>
                    <a:pt x="13359" y="9862"/>
                    <a:pt x="13359" y="8696"/>
                  </a:cubicBezTo>
                  <a:lnTo>
                    <a:pt x="13359" y="4537"/>
                  </a:lnTo>
                  <a:cubicBezTo>
                    <a:pt x="13359" y="3876"/>
                    <a:pt x="12823" y="3309"/>
                    <a:pt x="12130" y="3309"/>
                  </a:cubicBezTo>
                  <a:cubicBezTo>
                    <a:pt x="11973" y="3309"/>
                    <a:pt x="11878" y="3340"/>
                    <a:pt x="11752" y="3372"/>
                  </a:cubicBezTo>
                  <a:lnTo>
                    <a:pt x="11752" y="2048"/>
                  </a:lnTo>
                  <a:cubicBezTo>
                    <a:pt x="11752" y="1387"/>
                    <a:pt x="11185" y="820"/>
                    <a:pt x="10492" y="820"/>
                  </a:cubicBezTo>
                  <a:cubicBezTo>
                    <a:pt x="10335" y="820"/>
                    <a:pt x="10177" y="883"/>
                    <a:pt x="10019" y="914"/>
                  </a:cubicBezTo>
                  <a:cubicBezTo>
                    <a:pt x="9862" y="410"/>
                    <a:pt x="9389" y="1"/>
                    <a:pt x="8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-10016750" y="2491050"/>
              <a:ext cx="63825" cy="61850"/>
            </a:xfrm>
            <a:custGeom>
              <a:rect b="b" l="l" r="r" t="t"/>
              <a:pathLst>
                <a:path extrusionOk="0" h="2474" w="2553">
                  <a:moveTo>
                    <a:pt x="457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0" y="276"/>
                    <a:pt x="0" y="560"/>
                    <a:pt x="158" y="717"/>
                  </a:cubicBezTo>
                  <a:lnTo>
                    <a:pt x="1796" y="2355"/>
                  </a:lnTo>
                  <a:cubicBezTo>
                    <a:pt x="1891" y="2434"/>
                    <a:pt x="2001" y="2474"/>
                    <a:pt x="2107" y="2474"/>
                  </a:cubicBezTo>
                  <a:cubicBezTo>
                    <a:pt x="2214" y="2474"/>
                    <a:pt x="2316" y="2434"/>
                    <a:pt x="2395" y="2355"/>
                  </a:cubicBezTo>
                  <a:cubicBezTo>
                    <a:pt x="2552" y="2198"/>
                    <a:pt x="2552" y="1914"/>
                    <a:pt x="2395" y="1757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-9933275" y="2490075"/>
              <a:ext cx="20525" cy="63025"/>
            </a:xfrm>
            <a:custGeom>
              <a:rect b="b" l="l" r="r" t="t"/>
              <a:pathLst>
                <a:path extrusionOk="0" h="2521" w="821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2079"/>
                  </a:lnTo>
                  <a:cubicBezTo>
                    <a:pt x="1" y="2331"/>
                    <a:pt x="221" y="2520"/>
                    <a:pt x="442" y="2520"/>
                  </a:cubicBezTo>
                  <a:cubicBezTo>
                    <a:pt x="631" y="2520"/>
                    <a:pt x="820" y="2331"/>
                    <a:pt x="820" y="2079"/>
                  </a:cubicBezTo>
                  <a:lnTo>
                    <a:pt x="820" y="441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-10015975" y="2573550"/>
              <a:ext cx="63050" cy="20500"/>
            </a:xfrm>
            <a:custGeom>
              <a:rect b="b" l="l" r="r" t="t"/>
              <a:pathLst>
                <a:path extrusionOk="0" h="820" w="2522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31"/>
                    <a:pt x="190" y="820"/>
                    <a:pt x="442" y="820"/>
                  </a:cubicBezTo>
                  <a:lnTo>
                    <a:pt x="2080" y="820"/>
                  </a:lnTo>
                  <a:cubicBezTo>
                    <a:pt x="2332" y="820"/>
                    <a:pt x="2521" y="631"/>
                    <a:pt x="2521" y="442"/>
                  </a:cubicBezTo>
                  <a:cubicBezTo>
                    <a:pt x="2521" y="190"/>
                    <a:pt x="2332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4"/>
          <p:cNvGrpSpPr/>
          <p:nvPr/>
        </p:nvGrpSpPr>
        <p:grpSpPr>
          <a:xfrm>
            <a:off x="5144033" y="2635571"/>
            <a:ext cx="219321" cy="240317"/>
            <a:chOff x="-10019125" y="2490075"/>
            <a:chExt cx="333975" cy="354450"/>
          </a:xfrm>
        </p:grpSpPr>
        <p:sp>
          <p:nvSpPr>
            <p:cNvPr id="672" name="Google Shape;672;p34"/>
            <p:cNvSpPr/>
            <p:nvPr/>
          </p:nvSpPr>
          <p:spPr>
            <a:xfrm>
              <a:off x="-10019125" y="2490850"/>
              <a:ext cx="333975" cy="353675"/>
            </a:xfrm>
            <a:custGeom>
              <a:rect b="b" l="l" r="r" t="t"/>
              <a:pathLst>
                <a:path extrusionOk="0" h="14147" w="13359">
                  <a:moveTo>
                    <a:pt x="7184" y="1670"/>
                  </a:moveTo>
                  <a:cubicBezTo>
                    <a:pt x="7405" y="1670"/>
                    <a:pt x="7625" y="1859"/>
                    <a:pt x="7625" y="2048"/>
                  </a:cubicBezTo>
                  <a:lnTo>
                    <a:pt x="7625" y="4191"/>
                  </a:lnTo>
                  <a:cubicBezTo>
                    <a:pt x="7499" y="4128"/>
                    <a:pt x="7342" y="4096"/>
                    <a:pt x="7184" y="4096"/>
                  </a:cubicBezTo>
                  <a:cubicBezTo>
                    <a:pt x="7027" y="4096"/>
                    <a:pt x="6900" y="4128"/>
                    <a:pt x="6743" y="4191"/>
                  </a:cubicBezTo>
                  <a:lnTo>
                    <a:pt x="6743" y="2048"/>
                  </a:lnTo>
                  <a:cubicBezTo>
                    <a:pt x="6743" y="1828"/>
                    <a:pt x="6932" y="1670"/>
                    <a:pt x="7184" y="1670"/>
                  </a:cubicBezTo>
                  <a:close/>
                  <a:moveTo>
                    <a:pt x="8791" y="788"/>
                  </a:moveTo>
                  <a:cubicBezTo>
                    <a:pt x="8980" y="788"/>
                    <a:pt x="9200" y="977"/>
                    <a:pt x="9200" y="1229"/>
                  </a:cubicBezTo>
                  <a:lnTo>
                    <a:pt x="9200" y="5356"/>
                  </a:lnTo>
                  <a:cubicBezTo>
                    <a:pt x="9200" y="5608"/>
                    <a:pt x="9389" y="5797"/>
                    <a:pt x="9610" y="5797"/>
                  </a:cubicBezTo>
                  <a:cubicBezTo>
                    <a:pt x="9862" y="5797"/>
                    <a:pt x="10019" y="5608"/>
                    <a:pt x="10019" y="5356"/>
                  </a:cubicBezTo>
                  <a:lnTo>
                    <a:pt x="10019" y="2048"/>
                  </a:lnTo>
                  <a:cubicBezTo>
                    <a:pt x="10019" y="1828"/>
                    <a:pt x="10209" y="1670"/>
                    <a:pt x="10398" y="1670"/>
                  </a:cubicBezTo>
                  <a:cubicBezTo>
                    <a:pt x="10618" y="1670"/>
                    <a:pt x="10807" y="1859"/>
                    <a:pt x="10807" y="2048"/>
                  </a:cubicBezTo>
                  <a:lnTo>
                    <a:pt x="10807" y="5356"/>
                  </a:lnTo>
                  <a:cubicBezTo>
                    <a:pt x="10807" y="5608"/>
                    <a:pt x="10996" y="5797"/>
                    <a:pt x="11185" y="5797"/>
                  </a:cubicBezTo>
                  <a:cubicBezTo>
                    <a:pt x="11406" y="5797"/>
                    <a:pt x="11626" y="5608"/>
                    <a:pt x="11626" y="5356"/>
                  </a:cubicBezTo>
                  <a:lnTo>
                    <a:pt x="11626" y="4537"/>
                  </a:lnTo>
                  <a:cubicBezTo>
                    <a:pt x="11626" y="4285"/>
                    <a:pt x="11815" y="4096"/>
                    <a:pt x="12036" y="4096"/>
                  </a:cubicBezTo>
                  <a:cubicBezTo>
                    <a:pt x="12256" y="4096"/>
                    <a:pt x="12414" y="4285"/>
                    <a:pt x="12414" y="4537"/>
                  </a:cubicBezTo>
                  <a:lnTo>
                    <a:pt x="12414" y="8696"/>
                  </a:lnTo>
                  <a:cubicBezTo>
                    <a:pt x="12414" y="9389"/>
                    <a:pt x="11878" y="9925"/>
                    <a:pt x="11154" y="9925"/>
                  </a:cubicBezTo>
                  <a:lnTo>
                    <a:pt x="9925" y="9925"/>
                  </a:lnTo>
                  <a:lnTo>
                    <a:pt x="9925" y="7845"/>
                  </a:lnTo>
                  <a:cubicBezTo>
                    <a:pt x="9925" y="7184"/>
                    <a:pt x="9389" y="6617"/>
                    <a:pt x="8665" y="6617"/>
                  </a:cubicBezTo>
                  <a:cubicBezTo>
                    <a:pt x="8507" y="6617"/>
                    <a:pt x="8413" y="6648"/>
                    <a:pt x="8287" y="6711"/>
                  </a:cubicBezTo>
                  <a:cubicBezTo>
                    <a:pt x="8413" y="6585"/>
                    <a:pt x="8413" y="1891"/>
                    <a:pt x="8413" y="1229"/>
                  </a:cubicBezTo>
                  <a:cubicBezTo>
                    <a:pt x="8413" y="977"/>
                    <a:pt x="8602" y="788"/>
                    <a:pt x="8791" y="788"/>
                  </a:cubicBezTo>
                  <a:close/>
                  <a:moveTo>
                    <a:pt x="5483" y="4096"/>
                  </a:moveTo>
                  <a:cubicBezTo>
                    <a:pt x="5735" y="4096"/>
                    <a:pt x="5892" y="4254"/>
                    <a:pt x="5924" y="4506"/>
                  </a:cubicBezTo>
                  <a:lnTo>
                    <a:pt x="5924" y="8696"/>
                  </a:lnTo>
                  <a:cubicBezTo>
                    <a:pt x="5924" y="8948"/>
                    <a:pt x="6113" y="9105"/>
                    <a:pt x="6302" y="9105"/>
                  </a:cubicBezTo>
                  <a:cubicBezTo>
                    <a:pt x="6554" y="9105"/>
                    <a:pt x="6743" y="8885"/>
                    <a:pt x="6743" y="8696"/>
                  </a:cubicBezTo>
                  <a:lnTo>
                    <a:pt x="6743" y="5356"/>
                  </a:lnTo>
                  <a:cubicBezTo>
                    <a:pt x="6743" y="5136"/>
                    <a:pt x="6932" y="4915"/>
                    <a:pt x="7153" y="4915"/>
                  </a:cubicBezTo>
                  <a:cubicBezTo>
                    <a:pt x="7342" y="4915"/>
                    <a:pt x="7562" y="5136"/>
                    <a:pt x="7562" y="5356"/>
                  </a:cubicBezTo>
                  <a:lnTo>
                    <a:pt x="7562" y="8696"/>
                  </a:lnTo>
                  <a:cubicBezTo>
                    <a:pt x="7562" y="8948"/>
                    <a:pt x="7783" y="9105"/>
                    <a:pt x="7972" y="9105"/>
                  </a:cubicBezTo>
                  <a:cubicBezTo>
                    <a:pt x="8161" y="9105"/>
                    <a:pt x="8350" y="8885"/>
                    <a:pt x="8350" y="8696"/>
                  </a:cubicBezTo>
                  <a:lnTo>
                    <a:pt x="8350" y="7877"/>
                  </a:lnTo>
                  <a:cubicBezTo>
                    <a:pt x="8350" y="7656"/>
                    <a:pt x="8570" y="7436"/>
                    <a:pt x="8759" y="7436"/>
                  </a:cubicBezTo>
                  <a:cubicBezTo>
                    <a:pt x="8948" y="7436"/>
                    <a:pt x="9137" y="7656"/>
                    <a:pt x="9137" y="7877"/>
                  </a:cubicBezTo>
                  <a:lnTo>
                    <a:pt x="9137" y="12035"/>
                  </a:lnTo>
                  <a:cubicBezTo>
                    <a:pt x="9137" y="12728"/>
                    <a:pt x="8602" y="13264"/>
                    <a:pt x="7940" y="13264"/>
                  </a:cubicBezTo>
                  <a:lnTo>
                    <a:pt x="3403" y="13264"/>
                  </a:lnTo>
                  <a:cubicBezTo>
                    <a:pt x="2994" y="13264"/>
                    <a:pt x="2647" y="13075"/>
                    <a:pt x="2427" y="12791"/>
                  </a:cubicBezTo>
                  <a:cubicBezTo>
                    <a:pt x="915" y="10523"/>
                    <a:pt x="1009" y="10649"/>
                    <a:pt x="1009" y="10586"/>
                  </a:cubicBezTo>
                  <a:cubicBezTo>
                    <a:pt x="915" y="10429"/>
                    <a:pt x="915" y="10208"/>
                    <a:pt x="1104" y="10051"/>
                  </a:cubicBezTo>
                  <a:cubicBezTo>
                    <a:pt x="1189" y="9980"/>
                    <a:pt x="1280" y="9947"/>
                    <a:pt x="1370" y="9947"/>
                  </a:cubicBezTo>
                  <a:cubicBezTo>
                    <a:pt x="1479" y="9947"/>
                    <a:pt x="1584" y="9995"/>
                    <a:pt x="1671" y="10082"/>
                  </a:cubicBezTo>
                  <a:lnTo>
                    <a:pt x="2742" y="11153"/>
                  </a:lnTo>
                  <a:cubicBezTo>
                    <a:pt x="2818" y="11230"/>
                    <a:pt x="2918" y="11271"/>
                    <a:pt x="3005" y="11271"/>
                  </a:cubicBezTo>
                  <a:cubicBezTo>
                    <a:pt x="3062" y="11271"/>
                    <a:pt x="3114" y="11254"/>
                    <a:pt x="3151" y="11216"/>
                  </a:cubicBezTo>
                  <a:cubicBezTo>
                    <a:pt x="3340" y="11153"/>
                    <a:pt x="3403" y="11027"/>
                    <a:pt x="3403" y="10838"/>
                  </a:cubicBezTo>
                  <a:lnTo>
                    <a:pt x="3403" y="5356"/>
                  </a:lnTo>
                  <a:cubicBezTo>
                    <a:pt x="3403" y="5136"/>
                    <a:pt x="3592" y="4915"/>
                    <a:pt x="3845" y="4915"/>
                  </a:cubicBezTo>
                  <a:cubicBezTo>
                    <a:pt x="4065" y="4915"/>
                    <a:pt x="4223" y="5136"/>
                    <a:pt x="4223" y="5356"/>
                  </a:cubicBezTo>
                  <a:lnTo>
                    <a:pt x="4223" y="8696"/>
                  </a:lnTo>
                  <a:cubicBezTo>
                    <a:pt x="4223" y="8948"/>
                    <a:pt x="4412" y="9105"/>
                    <a:pt x="4664" y="9105"/>
                  </a:cubicBezTo>
                  <a:cubicBezTo>
                    <a:pt x="4884" y="9105"/>
                    <a:pt x="5105" y="8885"/>
                    <a:pt x="5105" y="8696"/>
                  </a:cubicBezTo>
                  <a:lnTo>
                    <a:pt x="5105" y="4537"/>
                  </a:lnTo>
                  <a:cubicBezTo>
                    <a:pt x="5105" y="4285"/>
                    <a:pt x="5294" y="4096"/>
                    <a:pt x="5483" y="4096"/>
                  </a:cubicBezTo>
                  <a:close/>
                  <a:moveTo>
                    <a:pt x="8822" y="1"/>
                  </a:moveTo>
                  <a:cubicBezTo>
                    <a:pt x="8255" y="1"/>
                    <a:pt x="7783" y="410"/>
                    <a:pt x="7657" y="914"/>
                  </a:cubicBezTo>
                  <a:cubicBezTo>
                    <a:pt x="7499" y="883"/>
                    <a:pt x="7342" y="820"/>
                    <a:pt x="7184" y="820"/>
                  </a:cubicBezTo>
                  <a:cubicBezTo>
                    <a:pt x="6522" y="820"/>
                    <a:pt x="5955" y="1387"/>
                    <a:pt x="5955" y="2048"/>
                  </a:cubicBezTo>
                  <a:lnTo>
                    <a:pt x="5955" y="3340"/>
                  </a:lnTo>
                  <a:cubicBezTo>
                    <a:pt x="5829" y="3309"/>
                    <a:pt x="5672" y="3277"/>
                    <a:pt x="5514" y="3277"/>
                  </a:cubicBezTo>
                  <a:cubicBezTo>
                    <a:pt x="4947" y="3277"/>
                    <a:pt x="4475" y="3655"/>
                    <a:pt x="4349" y="4191"/>
                  </a:cubicBezTo>
                  <a:cubicBezTo>
                    <a:pt x="4191" y="4128"/>
                    <a:pt x="4034" y="4096"/>
                    <a:pt x="3876" y="4096"/>
                  </a:cubicBezTo>
                  <a:cubicBezTo>
                    <a:pt x="3214" y="4096"/>
                    <a:pt x="2616" y="4663"/>
                    <a:pt x="2616" y="5356"/>
                  </a:cubicBezTo>
                  <a:lnTo>
                    <a:pt x="2616" y="9862"/>
                  </a:lnTo>
                  <a:lnTo>
                    <a:pt x="2269" y="9483"/>
                  </a:lnTo>
                  <a:cubicBezTo>
                    <a:pt x="2025" y="9239"/>
                    <a:pt x="1712" y="9121"/>
                    <a:pt x="1398" y="9121"/>
                  </a:cubicBezTo>
                  <a:cubicBezTo>
                    <a:pt x="1105" y="9121"/>
                    <a:pt x="811" y="9223"/>
                    <a:pt x="568" y="9420"/>
                  </a:cubicBezTo>
                  <a:cubicBezTo>
                    <a:pt x="95" y="9862"/>
                    <a:pt x="1" y="10555"/>
                    <a:pt x="379" y="11059"/>
                  </a:cubicBezTo>
                  <a:lnTo>
                    <a:pt x="1797" y="13264"/>
                  </a:lnTo>
                  <a:cubicBezTo>
                    <a:pt x="2175" y="13831"/>
                    <a:pt x="2805" y="14146"/>
                    <a:pt x="3435" y="14146"/>
                  </a:cubicBezTo>
                  <a:lnTo>
                    <a:pt x="7972" y="14146"/>
                  </a:lnTo>
                  <a:cubicBezTo>
                    <a:pt x="9106" y="14146"/>
                    <a:pt x="10051" y="13201"/>
                    <a:pt x="10051" y="12035"/>
                  </a:cubicBezTo>
                  <a:lnTo>
                    <a:pt x="10051" y="10807"/>
                  </a:lnTo>
                  <a:lnTo>
                    <a:pt x="11280" y="10807"/>
                  </a:lnTo>
                  <a:cubicBezTo>
                    <a:pt x="12414" y="10807"/>
                    <a:pt x="13359" y="9862"/>
                    <a:pt x="13359" y="8696"/>
                  </a:cubicBezTo>
                  <a:lnTo>
                    <a:pt x="13359" y="4537"/>
                  </a:lnTo>
                  <a:cubicBezTo>
                    <a:pt x="13359" y="3876"/>
                    <a:pt x="12823" y="3309"/>
                    <a:pt x="12130" y="3309"/>
                  </a:cubicBezTo>
                  <a:cubicBezTo>
                    <a:pt x="11973" y="3309"/>
                    <a:pt x="11878" y="3340"/>
                    <a:pt x="11752" y="3372"/>
                  </a:cubicBezTo>
                  <a:lnTo>
                    <a:pt x="11752" y="2048"/>
                  </a:lnTo>
                  <a:cubicBezTo>
                    <a:pt x="11752" y="1387"/>
                    <a:pt x="11185" y="820"/>
                    <a:pt x="10492" y="820"/>
                  </a:cubicBezTo>
                  <a:cubicBezTo>
                    <a:pt x="10335" y="820"/>
                    <a:pt x="10177" y="883"/>
                    <a:pt x="10019" y="914"/>
                  </a:cubicBezTo>
                  <a:cubicBezTo>
                    <a:pt x="9862" y="410"/>
                    <a:pt x="9389" y="1"/>
                    <a:pt x="8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-10016750" y="2491050"/>
              <a:ext cx="63825" cy="61850"/>
            </a:xfrm>
            <a:custGeom>
              <a:rect b="b" l="l" r="r" t="t"/>
              <a:pathLst>
                <a:path extrusionOk="0" h="2474" w="2553">
                  <a:moveTo>
                    <a:pt x="457" y="0"/>
                  </a:moveTo>
                  <a:cubicBezTo>
                    <a:pt x="347" y="0"/>
                    <a:pt x="237" y="40"/>
                    <a:pt x="158" y="119"/>
                  </a:cubicBezTo>
                  <a:cubicBezTo>
                    <a:pt x="0" y="276"/>
                    <a:pt x="0" y="560"/>
                    <a:pt x="158" y="717"/>
                  </a:cubicBezTo>
                  <a:lnTo>
                    <a:pt x="1796" y="2355"/>
                  </a:lnTo>
                  <a:cubicBezTo>
                    <a:pt x="1891" y="2434"/>
                    <a:pt x="2001" y="2474"/>
                    <a:pt x="2107" y="2474"/>
                  </a:cubicBezTo>
                  <a:cubicBezTo>
                    <a:pt x="2214" y="2474"/>
                    <a:pt x="2316" y="2434"/>
                    <a:pt x="2395" y="2355"/>
                  </a:cubicBezTo>
                  <a:cubicBezTo>
                    <a:pt x="2552" y="2198"/>
                    <a:pt x="2552" y="1914"/>
                    <a:pt x="2395" y="1757"/>
                  </a:cubicBezTo>
                  <a:lnTo>
                    <a:pt x="757" y="119"/>
                  </a:lnTo>
                  <a:cubicBezTo>
                    <a:pt x="678" y="40"/>
                    <a:pt x="568" y="0"/>
                    <a:pt x="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-9933275" y="2490075"/>
              <a:ext cx="20525" cy="63025"/>
            </a:xfrm>
            <a:custGeom>
              <a:rect b="b" l="l" r="r" t="t"/>
              <a:pathLst>
                <a:path extrusionOk="0" h="2521" w="821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2079"/>
                  </a:lnTo>
                  <a:cubicBezTo>
                    <a:pt x="1" y="2331"/>
                    <a:pt x="221" y="2520"/>
                    <a:pt x="442" y="2520"/>
                  </a:cubicBezTo>
                  <a:cubicBezTo>
                    <a:pt x="631" y="2520"/>
                    <a:pt x="820" y="2331"/>
                    <a:pt x="820" y="2079"/>
                  </a:cubicBezTo>
                  <a:lnTo>
                    <a:pt x="820" y="441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-10015975" y="2573550"/>
              <a:ext cx="63050" cy="20500"/>
            </a:xfrm>
            <a:custGeom>
              <a:rect b="b" l="l" r="r" t="t"/>
              <a:pathLst>
                <a:path extrusionOk="0" h="820" w="2522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31"/>
                    <a:pt x="190" y="820"/>
                    <a:pt x="442" y="820"/>
                  </a:cubicBezTo>
                  <a:lnTo>
                    <a:pt x="2080" y="820"/>
                  </a:lnTo>
                  <a:cubicBezTo>
                    <a:pt x="2332" y="820"/>
                    <a:pt x="2521" y="631"/>
                    <a:pt x="2521" y="442"/>
                  </a:cubicBezTo>
                  <a:cubicBezTo>
                    <a:pt x="2521" y="190"/>
                    <a:pt x="2332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3"/>
          <p:cNvSpPr/>
          <p:nvPr/>
        </p:nvSpPr>
        <p:spPr>
          <a:xfrm>
            <a:off x="1871125" y="1416975"/>
            <a:ext cx="711600" cy="711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3"/>
          <p:cNvSpPr txBox="1"/>
          <p:nvPr>
            <p:ph idx="1" type="subTitle"/>
          </p:nvPr>
        </p:nvSpPr>
        <p:spPr>
          <a:xfrm>
            <a:off x="1292575" y="2240538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Conservation</a:t>
            </a:r>
            <a:endParaRPr/>
          </a:p>
        </p:txBody>
      </p:sp>
      <p:sp>
        <p:nvSpPr>
          <p:cNvPr id="857" name="Google Shape;857;p43"/>
          <p:cNvSpPr txBox="1"/>
          <p:nvPr>
            <p:ph idx="3" type="subTitle"/>
          </p:nvPr>
        </p:nvSpPr>
        <p:spPr>
          <a:xfrm>
            <a:off x="3615288" y="2240538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Grid Efficiency</a:t>
            </a:r>
            <a:endParaRPr/>
          </a:p>
        </p:txBody>
      </p:sp>
      <p:sp>
        <p:nvSpPr>
          <p:cNvPr id="858" name="Google Shape;858;p43"/>
          <p:cNvSpPr txBox="1"/>
          <p:nvPr>
            <p:ph idx="5" type="subTitle"/>
          </p:nvPr>
        </p:nvSpPr>
        <p:spPr>
          <a:xfrm>
            <a:off x="1292575" y="3948200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outage management</a:t>
            </a:r>
            <a:endParaRPr/>
          </a:p>
        </p:txBody>
      </p:sp>
      <p:sp>
        <p:nvSpPr>
          <p:cNvPr id="859" name="Google Shape;859;p43"/>
          <p:cNvSpPr txBox="1"/>
          <p:nvPr>
            <p:ph idx="7" type="subTitle"/>
          </p:nvPr>
        </p:nvSpPr>
        <p:spPr>
          <a:xfrm>
            <a:off x="3615288" y="3948200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Customer Engagement</a:t>
            </a:r>
            <a:endParaRPr/>
          </a:p>
        </p:txBody>
      </p:sp>
      <p:sp>
        <p:nvSpPr>
          <p:cNvPr id="860" name="Google Shape;860;p43"/>
          <p:cNvSpPr txBox="1"/>
          <p:nvPr>
            <p:ph idx="9" type="subTitle"/>
          </p:nvPr>
        </p:nvSpPr>
        <p:spPr>
          <a:xfrm>
            <a:off x="5860600" y="2240538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 Billing</a:t>
            </a:r>
            <a:endParaRPr/>
          </a:p>
        </p:txBody>
      </p:sp>
      <p:sp>
        <p:nvSpPr>
          <p:cNvPr id="861" name="Google Shape;861;p43"/>
          <p:cNvSpPr txBox="1"/>
          <p:nvPr>
            <p:ph idx="14" type="subTitle"/>
          </p:nvPr>
        </p:nvSpPr>
        <p:spPr>
          <a:xfrm>
            <a:off x="6026513" y="3948200"/>
            <a:ext cx="1868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Enable new services</a:t>
            </a:r>
            <a:endParaRPr/>
          </a:p>
        </p:txBody>
      </p:sp>
      <p:sp>
        <p:nvSpPr>
          <p:cNvPr id="862" name="Google Shape;862;p43"/>
          <p:cNvSpPr txBox="1"/>
          <p:nvPr>
            <p:ph idx="15"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&amp; Benefits</a:t>
            </a:r>
            <a:endParaRPr/>
          </a:p>
        </p:txBody>
      </p:sp>
      <p:grpSp>
        <p:nvGrpSpPr>
          <p:cNvPr id="863" name="Google Shape;863;p43"/>
          <p:cNvGrpSpPr/>
          <p:nvPr/>
        </p:nvGrpSpPr>
        <p:grpSpPr>
          <a:xfrm>
            <a:off x="2114441" y="1565311"/>
            <a:ext cx="224969" cy="414926"/>
            <a:chOff x="2385325" y="238125"/>
            <a:chExt cx="2829800" cy="5219200"/>
          </a:xfrm>
        </p:grpSpPr>
        <p:sp>
          <p:nvSpPr>
            <p:cNvPr id="864" name="Google Shape;864;p43"/>
            <p:cNvSpPr/>
            <p:nvPr/>
          </p:nvSpPr>
          <p:spPr>
            <a:xfrm>
              <a:off x="3518050" y="5202850"/>
              <a:ext cx="152500" cy="254475"/>
            </a:xfrm>
            <a:custGeom>
              <a:rect b="b" l="l" r="r" t="t"/>
              <a:pathLst>
                <a:path extrusionOk="0" h="10179" w="6100">
                  <a:moveTo>
                    <a:pt x="3066" y="1"/>
                  </a:moveTo>
                  <a:cubicBezTo>
                    <a:pt x="1370" y="1"/>
                    <a:pt x="0" y="1371"/>
                    <a:pt x="0" y="3067"/>
                  </a:cubicBezTo>
                  <a:lnTo>
                    <a:pt x="0" y="7112"/>
                  </a:lnTo>
                  <a:cubicBezTo>
                    <a:pt x="0" y="8808"/>
                    <a:pt x="1370" y="10178"/>
                    <a:pt x="3066" y="10178"/>
                  </a:cubicBezTo>
                  <a:cubicBezTo>
                    <a:pt x="4730" y="10178"/>
                    <a:pt x="6100" y="8808"/>
                    <a:pt x="6100" y="7112"/>
                  </a:cubicBezTo>
                  <a:lnTo>
                    <a:pt x="6100" y="3067"/>
                  </a:lnTo>
                  <a:cubicBezTo>
                    <a:pt x="6100" y="1371"/>
                    <a:pt x="4730" y="1"/>
                    <a:pt x="30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2385325" y="238125"/>
              <a:ext cx="2829800" cy="5219200"/>
            </a:xfrm>
            <a:custGeom>
              <a:rect b="b" l="l" r="r" t="t"/>
              <a:pathLst>
                <a:path extrusionOk="0" h="208768" w="113192">
                  <a:moveTo>
                    <a:pt x="83768" y="6100"/>
                  </a:moveTo>
                  <a:cubicBezTo>
                    <a:pt x="85725" y="6100"/>
                    <a:pt x="87323" y="7698"/>
                    <a:pt x="87323" y="9655"/>
                  </a:cubicBezTo>
                  <a:lnTo>
                    <a:pt x="87323" y="52714"/>
                  </a:lnTo>
                  <a:lnTo>
                    <a:pt x="80245" y="52714"/>
                  </a:lnTo>
                  <a:lnTo>
                    <a:pt x="80245" y="9655"/>
                  </a:lnTo>
                  <a:cubicBezTo>
                    <a:pt x="80245" y="7698"/>
                    <a:pt x="81843" y="6100"/>
                    <a:pt x="83768" y="6100"/>
                  </a:cubicBezTo>
                  <a:close/>
                  <a:moveTo>
                    <a:pt x="95315" y="58846"/>
                  </a:moveTo>
                  <a:cubicBezTo>
                    <a:pt x="97273" y="58846"/>
                    <a:pt x="98838" y="60412"/>
                    <a:pt x="98838" y="62369"/>
                  </a:cubicBezTo>
                  <a:lnTo>
                    <a:pt x="98838" y="65892"/>
                  </a:lnTo>
                  <a:lnTo>
                    <a:pt x="84322" y="65892"/>
                  </a:lnTo>
                  <a:cubicBezTo>
                    <a:pt x="82626" y="65892"/>
                    <a:pt x="81256" y="67262"/>
                    <a:pt x="81256" y="68958"/>
                  </a:cubicBezTo>
                  <a:cubicBezTo>
                    <a:pt x="81256" y="70655"/>
                    <a:pt x="82626" y="72025"/>
                    <a:pt x="84322" y="72025"/>
                  </a:cubicBezTo>
                  <a:lnTo>
                    <a:pt x="101905" y="72025"/>
                  </a:lnTo>
                  <a:cubicBezTo>
                    <a:pt x="104775" y="72025"/>
                    <a:pt x="107091" y="74341"/>
                    <a:pt x="107091" y="77211"/>
                  </a:cubicBezTo>
                  <a:lnTo>
                    <a:pt x="107091" y="97370"/>
                  </a:lnTo>
                  <a:cubicBezTo>
                    <a:pt x="107091" y="97860"/>
                    <a:pt x="106765" y="98284"/>
                    <a:pt x="106308" y="98414"/>
                  </a:cubicBezTo>
                  <a:cubicBezTo>
                    <a:pt x="99001" y="100176"/>
                    <a:pt x="93913" y="106667"/>
                    <a:pt x="93913" y="114170"/>
                  </a:cubicBezTo>
                  <a:cubicBezTo>
                    <a:pt x="93913" y="121705"/>
                    <a:pt x="99001" y="128196"/>
                    <a:pt x="106308" y="129958"/>
                  </a:cubicBezTo>
                  <a:cubicBezTo>
                    <a:pt x="106765" y="130088"/>
                    <a:pt x="107091" y="130512"/>
                    <a:pt x="107091" y="130969"/>
                  </a:cubicBezTo>
                  <a:lnTo>
                    <a:pt x="107091" y="141440"/>
                  </a:lnTo>
                  <a:cubicBezTo>
                    <a:pt x="107091" y="154292"/>
                    <a:pt x="96620" y="164763"/>
                    <a:pt x="83768" y="164763"/>
                  </a:cubicBezTo>
                  <a:lnTo>
                    <a:pt x="29423" y="164763"/>
                  </a:lnTo>
                  <a:cubicBezTo>
                    <a:pt x="16571" y="164763"/>
                    <a:pt x="6100" y="154292"/>
                    <a:pt x="6100" y="141440"/>
                  </a:cubicBezTo>
                  <a:lnTo>
                    <a:pt x="6100" y="130969"/>
                  </a:lnTo>
                  <a:cubicBezTo>
                    <a:pt x="6100" y="130512"/>
                    <a:pt x="6426" y="130088"/>
                    <a:pt x="6883" y="129958"/>
                  </a:cubicBezTo>
                  <a:cubicBezTo>
                    <a:pt x="14190" y="128196"/>
                    <a:pt x="19278" y="121705"/>
                    <a:pt x="19278" y="114170"/>
                  </a:cubicBezTo>
                  <a:cubicBezTo>
                    <a:pt x="19278" y="106667"/>
                    <a:pt x="14190" y="100176"/>
                    <a:pt x="6883" y="98414"/>
                  </a:cubicBezTo>
                  <a:cubicBezTo>
                    <a:pt x="6426" y="98284"/>
                    <a:pt x="6100" y="97860"/>
                    <a:pt x="6100" y="97370"/>
                  </a:cubicBezTo>
                  <a:lnTo>
                    <a:pt x="6100" y="77211"/>
                  </a:lnTo>
                  <a:cubicBezTo>
                    <a:pt x="6100" y="74341"/>
                    <a:pt x="8416" y="72025"/>
                    <a:pt x="11287" y="72025"/>
                  </a:cubicBezTo>
                  <a:lnTo>
                    <a:pt x="70068" y="72025"/>
                  </a:lnTo>
                  <a:cubicBezTo>
                    <a:pt x="71731" y="72025"/>
                    <a:pt x="73101" y="70655"/>
                    <a:pt x="73101" y="68958"/>
                  </a:cubicBezTo>
                  <a:cubicBezTo>
                    <a:pt x="73101" y="67262"/>
                    <a:pt x="71731" y="65892"/>
                    <a:pt x="70068" y="65892"/>
                  </a:cubicBezTo>
                  <a:lnTo>
                    <a:pt x="14353" y="65892"/>
                  </a:lnTo>
                  <a:lnTo>
                    <a:pt x="14353" y="62369"/>
                  </a:lnTo>
                  <a:cubicBezTo>
                    <a:pt x="14353" y="60412"/>
                    <a:pt x="15919" y="58846"/>
                    <a:pt x="17876" y="58846"/>
                  </a:cubicBezTo>
                  <a:close/>
                  <a:moveTo>
                    <a:pt x="70002" y="170863"/>
                  </a:moveTo>
                  <a:lnTo>
                    <a:pt x="70002" y="174418"/>
                  </a:lnTo>
                  <a:cubicBezTo>
                    <a:pt x="70002" y="176343"/>
                    <a:pt x="68437" y="177941"/>
                    <a:pt x="66479" y="177941"/>
                  </a:cubicBezTo>
                  <a:lnTo>
                    <a:pt x="46712" y="177941"/>
                  </a:lnTo>
                  <a:cubicBezTo>
                    <a:pt x="44755" y="177941"/>
                    <a:pt x="43189" y="176343"/>
                    <a:pt x="43189" y="174418"/>
                  </a:cubicBezTo>
                  <a:lnTo>
                    <a:pt x="43189" y="170863"/>
                  </a:lnTo>
                  <a:close/>
                  <a:moveTo>
                    <a:pt x="29423" y="0"/>
                  </a:moveTo>
                  <a:cubicBezTo>
                    <a:pt x="26814" y="0"/>
                    <a:pt x="24400" y="1011"/>
                    <a:pt x="22573" y="2838"/>
                  </a:cubicBezTo>
                  <a:cubicBezTo>
                    <a:pt x="20779" y="4665"/>
                    <a:pt x="19768" y="7079"/>
                    <a:pt x="19768" y="9655"/>
                  </a:cubicBezTo>
                  <a:lnTo>
                    <a:pt x="19768" y="22214"/>
                  </a:lnTo>
                  <a:cubicBezTo>
                    <a:pt x="19768" y="23910"/>
                    <a:pt x="21138" y="25280"/>
                    <a:pt x="22834" y="25280"/>
                  </a:cubicBezTo>
                  <a:cubicBezTo>
                    <a:pt x="24498" y="25280"/>
                    <a:pt x="25868" y="23910"/>
                    <a:pt x="25868" y="22214"/>
                  </a:cubicBezTo>
                  <a:lnTo>
                    <a:pt x="25868" y="9655"/>
                  </a:lnTo>
                  <a:cubicBezTo>
                    <a:pt x="25868" y="8710"/>
                    <a:pt x="26259" y="7829"/>
                    <a:pt x="26911" y="7144"/>
                  </a:cubicBezTo>
                  <a:cubicBezTo>
                    <a:pt x="27597" y="6491"/>
                    <a:pt x="28477" y="6100"/>
                    <a:pt x="29423" y="6100"/>
                  </a:cubicBezTo>
                  <a:cubicBezTo>
                    <a:pt x="31348" y="6100"/>
                    <a:pt x="32946" y="7698"/>
                    <a:pt x="32946" y="9655"/>
                  </a:cubicBezTo>
                  <a:lnTo>
                    <a:pt x="32946" y="52714"/>
                  </a:lnTo>
                  <a:lnTo>
                    <a:pt x="25868" y="52714"/>
                  </a:lnTo>
                  <a:lnTo>
                    <a:pt x="25868" y="36502"/>
                  </a:lnTo>
                  <a:cubicBezTo>
                    <a:pt x="25868" y="34805"/>
                    <a:pt x="24498" y="33435"/>
                    <a:pt x="22834" y="33435"/>
                  </a:cubicBezTo>
                  <a:cubicBezTo>
                    <a:pt x="21138" y="33435"/>
                    <a:pt x="19768" y="34805"/>
                    <a:pt x="19768" y="36502"/>
                  </a:cubicBezTo>
                  <a:lnTo>
                    <a:pt x="19768" y="52714"/>
                  </a:lnTo>
                  <a:lnTo>
                    <a:pt x="17876" y="52714"/>
                  </a:lnTo>
                  <a:cubicBezTo>
                    <a:pt x="12559" y="52714"/>
                    <a:pt x="8220" y="57052"/>
                    <a:pt x="8220" y="62369"/>
                  </a:cubicBezTo>
                  <a:lnTo>
                    <a:pt x="8220" y="66316"/>
                  </a:lnTo>
                  <a:cubicBezTo>
                    <a:pt x="3490" y="67654"/>
                    <a:pt x="0" y="72025"/>
                    <a:pt x="0" y="77211"/>
                  </a:cubicBezTo>
                  <a:lnTo>
                    <a:pt x="0" y="97370"/>
                  </a:lnTo>
                  <a:cubicBezTo>
                    <a:pt x="0" y="100698"/>
                    <a:pt x="2218" y="103568"/>
                    <a:pt x="5448" y="104351"/>
                  </a:cubicBezTo>
                  <a:cubicBezTo>
                    <a:pt x="9982" y="105460"/>
                    <a:pt x="13179" y="109505"/>
                    <a:pt x="13179" y="114170"/>
                  </a:cubicBezTo>
                  <a:cubicBezTo>
                    <a:pt x="13179" y="118867"/>
                    <a:pt x="9982" y="122912"/>
                    <a:pt x="5448" y="124021"/>
                  </a:cubicBezTo>
                  <a:cubicBezTo>
                    <a:pt x="2218" y="124804"/>
                    <a:pt x="0" y="127674"/>
                    <a:pt x="0" y="131001"/>
                  </a:cubicBezTo>
                  <a:lnTo>
                    <a:pt x="0" y="141440"/>
                  </a:lnTo>
                  <a:cubicBezTo>
                    <a:pt x="0" y="157684"/>
                    <a:pt x="13179" y="170863"/>
                    <a:pt x="29423" y="170863"/>
                  </a:cubicBezTo>
                  <a:lnTo>
                    <a:pt x="37056" y="170863"/>
                  </a:lnTo>
                  <a:lnTo>
                    <a:pt x="37056" y="174418"/>
                  </a:lnTo>
                  <a:cubicBezTo>
                    <a:pt x="37056" y="179246"/>
                    <a:pt x="40644" y="183258"/>
                    <a:pt x="45309" y="183943"/>
                  </a:cubicBezTo>
                  <a:lnTo>
                    <a:pt x="45309" y="187401"/>
                  </a:lnTo>
                  <a:cubicBezTo>
                    <a:pt x="45309" y="189065"/>
                    <a:pt x="46679" y="190435"/>
                    <a:pt x="48375" y="190435"/>
                  </a:cubicBezTo>
                  <a:cubicBezTo>
                    <a:pt x="50039" y="190435"/>
                    <a:pt x="51409" y="189065"/>
                    <a:pt x="51409" y="187401"/>
                  </a:cubicBezTo>
                  <a:lnTo>
                    <a:pt x="51409" y="184041"/>
                  </a:lnTo>
                  <a:lnTo>
                    <a:pt x="61782" y="184041"/>
                  </a:lnTo>
                  <a:lnTo>
                    <a:pt x="61782" y="205701"/>
                  </a:lnTo>
                  <a:cubicBezTo>
                    <a:pt x="61782" y="207397"/>
                    <a:pt x="63152" y="208767"/>
                    <a:pt x="64848" y="208767"/>
                  </a:cubicBezTo>
                  <a:cubicBezTo>
                    <a:pt x="66512" y="208767"/>
                    <a:pt x="67882" y="207397"/>
                    <a:pt x="67882" y="205701"/>
                  </a:cubicBezTo>
                  <a:lnTo>
                    <a:pt x="67882" y="183943"/>
                  </a:lnTo>
                  <a:cubicBezTo>
                    <a:pt x="72547" y="183258"/>
                    <a:pt x="76135" y="179246"/>
                    <a:pt x="76135" y="174418"/>
                  </a:cubicBezTo>
                  <a:lnTo>
                    <a:pt x="76135" y="170863"/>
                  </a:lnTo>
                  <a:lnTo>
                    <a:pt x="83768" y="170863"/>
                  </a:lnTo>
                  <a:cubicBezTo>
                    <a:pt x="100013" y="170863"/>
                    <a:pt x="113191" y="157684"/>
                    <a:pt x="113191" y="141440"/>
                  </a:cubicBezTo>
                  <a:lnTo>
                    <a:pt x="113191" y="130969"/>
                  </a:lnTo>
                  <a:cubicBezTo>
                    <a:pt x="113191" y="127674"/>
                    <a:pt x="110940" y="124804"/>
                    <a:pt x="107744" y="124021"/>
                  </a:cubicBezTo>
                  <a:cubicBezTo>
                    <a:pt x="103209" y="122912"/>
                    <a:pt x="100013" y="118867"/>
                    <a:pt x="100013" y="114170"/>
                  </a:cubicBezTo>
                  <a:cubicBezTo>
                    <a:pt x="100013" y="109505"/>
                    <a:pt x="103209" y="105460"/>
                    <a:pt x="107744" y="104351"/>
                  </a:cubicBezTo>
                  <a:cubicBezTo>
                    <a:pt x="110973" y="103568"/>
                    <a:pt x="113191" y="100698"/>
                    <a:pt x="113191" y="97370"/>
                  </a:cubicBezTo>
                  <a:lnTo>
                    <a:pt x="113191" y="77211"/>
                  </a:lnTo>
                  <a:cubicBezTo>
                    <a:pt x="113191" y="72025"/>
                    <a:pt x="109701" y="67654"/>
                    <a:pt x="104971" y="66316"/>
                  </a:cubicBezTo>
                  <a:lnTo>
                    <a:pt x="104971" y="62369"/>
                  </a:lnTo>
                  <a:cubicBezTo>
                    <a:pt x="104971" y="57052"/>
                    <a:pt x="100632" y="52714"/>
                    <a:pt x="95315" y="52714"/>
                  </a:cubicBezTo>
                  <a:lnTo>
                    <a:pt x="93423" y="52714"/>
                  </a:lnTo>
                  <a:lnTo>
                    <a:pt x="93423" y="9655"/>
                  </a:lnTo>
                  <a:cubicBezTo>
                    <a:pt x="93423" y="4338"/>
                    <a:pt x="89085" y="0"/>
                    <a:pt x="83768" y="0"/>
                  </a:cubicBezTo>
                  <a:cubicBezTo>
                    <a:pt x="78451" y="0"/>
                    <a:pt x="74145" y="4338"/>
                    <a:pt x="74145" y="9655"/>
                  </a:cubicBezTo>
                  <a:lnTo>
                    <a:pt x="74145" y="52714"/>
                  </a:lnTo>
                  <a:lnTo>
                    <a:pt x="39046" y="52714"/>
                  </a:lnTo>
                  <a:lnTo>
                    <a:pt x="39046" y="9655"/>
                  </a:lnTo>
                  <a:cubicBezTo>
                    <a:pt x="39046" y="4338"/>
                    <a:pt x="34740" y="0"/>
                    <a:pt x="29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3518050" y="2792250"/>
              <a:ext cx="564350" cy="564350"/>
            </a:xfrm>
            <a:custGeom>
              <a:rect b="b" l="l" r="r" t="t"/>
              <a:pathLst>
                <a:path extrusionOk="0" h="22574" w="22574">
                  <a:moveTo>
                    <a:pt x="11287" y="6100"/>
                  </a:moveTo>
                  <a:cubicBezTo>
                    <a:pt x="14157" y="6100"/>
                    <a:pt x="16473" y="8416"/>
                    <a:pt x="16473" y="11287"/>
                  </a:cubicBezTo>
                  <a:cubicBezTo>
                    <a:pt x="16473" y="14125"/>
                    <a:pt x="14157" y="16473"/>
                    <a:pt x="11287" y="16473"/>
                  </a:cubicBezTo>
                  <a:cubicBezTo>
                    <a:pt x="8416" y="16473"/>
                    <a:pt x="6100" y="14125"/>
                    <a:pt x="6100" y="11287"/>
                  </a:cubicBezTo>
                  <a:cubicBezTo>
                    <a:pt x="6100" y="8416"/>
                    <a:pt x="8416" y="6100"/>
                    <a:pt x="11287" y="6100"/>
                  </a:cubicBezTo>
                  <a:close/>
                  <a:moveTo>
                    <a:pt x="11287" y="0"/>
                  </a:moveTo>
                  <a:cubicBezTo>
                    <a:pt x="5056" y="0"/>
                    <a:pt x="0" y="5056"/>
                    <a:pt x="0" y="11287"/>
                  </a:cubicBezTo>
                  <a:cubicBezTo>
                    <a:pt x="0" y="17517"/>
                    <a:pt x="5056" y="22573"/>
                    <a:pt x="11287" y="22573"/>
                  </a:cubicBezTo>
                  <a:cubicBezTo>
                    <a:pt x="17517" y="22573"/>
                    <a:pt x="22573" y="17517"/>
                    <a:pt x="22573" y="11287"/>
                  </a:cubicBezTo>
                  <a:cubicBezTo>
                    <a:pt x="22573" y="5056"/>
                    <a:pt x="17517" y="0"/>
                    <a:pt x="11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3"/>
          <p:cNvSpPr/>
          <p:nvPr/>
        </p:nvSpPr>
        <p:spPr>
          <a:xfrm>
            <a:off x="1871125" y="3097263"/>
            <a:ext cx="711600" cy="711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3"/>
          <p:cNvSpPr/>
          <p:nvPr/>
        </p:nvSpPr>
        <p:spPr>
          <a:xfrm>
            <a:off x="4193835" y="1416975"/>
            <a:ext cx="711600" cy="711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3"/>
          <p:cNvSpPr/>
          <p:nvPr/>
        </p:nvSpPr>
        <p:spPr>
          <a:xfrm>
            <a:off x="6516526" y="1416950"/>
            <a:ext cx="711600" cy="711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870" name="Google Shape;870;p43"/>
          <p:cNvSpPr/>
          <p:nvPr/>
        </p:nvSpPr>
        <p:spPr>
          <a:xfrm>
            <a:off x="4193835" y="3097263"/>
            <a:ext cx="711600" cy="711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43"/>
          <p:cNvSpPr/>
          <p:nvPr/>
        </p:nvSpPr>
        <p:spPr>
          <a:xfrm>
            <a:off x="6516576" y="3097263"/>
            <a:ext cx="711600" cy="7116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43"/>
          <p:cNvGrpSpPr/>
          <p:nvPr/>
        </p:nvGrpSpPr>
        <p:grpSpPr>
          <a:xfrm>
            <a:off x="4398540" y="1565300"/>
            <a:ext cx="302183" cy="414932"/>
            <a:chOff x="1898475" y="238050"/>
            <a:chExt cx="3801050" cy="5219275"/>
          </a:xfrm>
        </p:grpSpPr>
        <p:sp>
          <p:nvSpPr>
            <p:cNvPr id="873" name="Google Shape;873;p43"/>
            <p:cNvSpPr/>
            <p:nvPr/>
          </p:nvSpPr>
          <p:spPr>
            <a:xfrm>
              <a:off x="1898475" y="238050"/>
              <a:ext cx="3801050" cy="5219275"/>
            </a:xfrm>
            <a:custGeom>
              <a:rect b="b" l="l" r="r" t="t"/>
              <a:pathLst>
                <a:path extrusionOk="0" h="208771" w="152042">
                  <a:moveTo>
                    <a:pt x="73199" y="96297"/>
                  </a:moveTo>
                  <a:lnTo>
                    <a:pt x="76722" y="99004"/>
                  </a:lnTo>
                  <a:lnTo>
                    <a:pt x="76722" y="163102"/>
                  </a:lnTo>
                  <a:lnTo>
                    <a:pt x="69643" y="163102"/>
                  </a:lnTo>
                  <a:lnTo>
                    <a:pt x="69643" y="99004"/>
                  </a:lnTo>
                  <a:lnTo>
                    <a:pt x="73199" y="96297"/>
                  </a:lnTo>
                  <a:close/>
                  <a:moveTo>
                    <a:pt x="82822" y="169235"/>
                  </a:moveTo>
                  <a:cubicBezTo>
                    <a:pt x="82594" y="170801"/>
                    <a:pt x="82496" y="172366"/>
                    <a:pt x="82496" y="173997"/>
                  </a:cubicBezTo>
                  <a:cubicBezTo>
                    <a:pt x="82496" y="174780"/>
                    <a:pt x="82528" y="175530"/>
                    <a:pt x="82561" y="176281"/>
                  </a:cubicBezTo>
                  <a:lnTo>
                    <a:pt x="71144" y="176281"/>
                  </a:lnTo>
                  <a:cubicBezTo>
                    <a:pt x="69448" y="176281"/>
                    <a:pt x="68078" y="177651"/>
                    <a:pt x="68078" y="179347"/>
                  </a:cubicBezTo>
                  <a:cubicBezTo>
                    <a:pt x="68078" y="181043"/>
                    <a:pt x="69448" y="182413"/>
                    <a:pt x="71144" y="182413"/>
                  </a:cubicBezTo>
                  <a:lnTo>
                    <a:pt x="83507" y="182413"/>
                  </a:lnTo>
                  <a:cubicBezTo>
                    <a:pt x="84127" y="184892"/>
                    <a:pt x="85007" y="187241"/>
                    <a:pt x="86116" y="189459"/>
                  </a:cubicBezTo>
                  <a:lnTo>
                    <a:pt x="50952" y="189459"/>
                  </a:lnTo>
                  <a:cubicBezTo>
                    <a:pt x="48995" y="189459"/>
                    <a:pt x="47397" y="187893"/>
                    <a:pt x="47397" y="185936"/>
                  </a:cubicBezTo>
                  <a:cubicBezTo>
                    <a:pt x="47397" y="184990"/>
                    <a:pt x="47788" y="184110"/>
                    <a:pt x="48441" y="183457"/>
                  </a:cubicBezTo>
                  <a:cubicBezTo>
                    <a:pt x="49093" y="182772"/>
                    <a:pt x="50006" y="182413"/>
                    <a:pt x="50952" y="182413"/>
                  </a:cubicBezTo>
                  <a:lnTo>
                    <a:pt x="56889" y="182413"/>
                  </a:lnTo>
                  <a:cubicBezTo>
                    <a:pt x="58553" y="182413"/>
                    <a:pt x="59923" y="181043"/>
                    <a:pt x="59923" y="179347"/>
                  </a:cubicBezTo>
                  <a:cubicBezTo>
                    <a:pt x="59923" y="177651"/>
                    <a:pt x="58553" y="176281"/>
                    <a:pt x="56889" y="176281"/>
                  </a:cubicBezTo>
                  <a:lnTo>
                    <a:pt x="50952" y="176281"/>
                  </a:lnTo>
                  <a:cubicBezTo>
                    <a:pt x="48995" y="176281"/>
                    <a:pt x="47397" y="174715"/>
                    <a:pt x="47397" y="172758"/>
                  </a:cubicBezTo>
                  <a:cubicBezTo>
                    <a:pt x="47397" y="171812"/>
                    <a:pt x="47788" y="170931"/>
                    <a:pt x="48441" y="170246"/>
                  </a:cubicBezTo>
                  <a:cubicBezTo>
                    <a:pt x="49093" y="169594"/>
                    <a:pt x="50006" y="169235"/>
                    <a:pt x="50952" y="169235"/>
                  </a:cubicBezTo>
                  <a:close/>
                  <a:moveTo>
                    <a:pt x="89607" y="195592"/>
                  </a:moveTo>
                  <a:lnTo>
                    <a:pt x="88563" y="199017"/>
                  </a:lnTo>
                  <a:cubicBezTo>
                    <a:pt x="87878" y="201202"/>
                    <a:pt x="85888" y="202638"/>
                    <a:pt x="83605" y="202638"/>
                  </a:cubicBezTo>
                  <a:lnTo>
                    <a:pt x="62761" y="202638"/>
                  </a:lnTo>
                  <a:cubicBezTo>
                    <a:pt x="60477" y="202638"/>
                    <a:pt x="58487" y="201202"/>
                    <a:pt x="57835" y="199017"/>
                  </a:cubicBezTo>
                  <a:lnTo>
                    <a:pt x="56759" y="195592"/>
                  </a:lnTo>
                  <a:close/>
                  <a:moveTo>
                    <a:pt x="73236" y="0"/>
                  </a:moveTo>
                  <a:cubicBezTo>
                    <a:pt x="73028" y="0"/>
                    <a:pt x="72820" y="1"/>
                    <a:pt x="72612" y="3"/>
                  </a:cubicBezTo>
                  <a:cubicBezTo>
                    <a:pt x="51246" y="166"/>
                    <a:pt x="31022" y="9724"/>
                    <a:pt x="17191" y="26229"/>
                  </a:cubicBezTo>
                  <a:cubicBezTo>
                    <a:pt x="16114" y="27534"/>
                    <a:pt x="16277" y="29459"/>
                    <a:pt x="17582" y="30568"/>
                  </a:cubicBezTo>
                  <a:cubicBezTo>
                    <a:pt x="18144" y="31044"/>
                    <a:pt x="18834" y="31277"/>
                    <a:pt x="19524" y="31277"/>
                  </a:cubicBezTo>
                  <a:cubicBezTo>
                    <a:pt x="20396" y="31277"/>
                    <a:pt x="21269" y="30905"/>
                    <a:pt x="21888" y="30176"/>
                  </a:cubicBezTo>
                  <a:cubicBezTo>
                    <a:pt x="34577" y="15041"/>
                    <a:pt x="53073" y="6266"/>
                    <a:pt x="72677" y="6136"/>
                  </a:cubicBezTo>
                  <a:cubicBezTo>
                    <a:pt x="72885" y="6134"/>
                    <a:pt x="73092" y="6133"/>
                    <a:pt x="73300" y="6133"/>
                  </a:cubicBezTo>
                  <a:cubicBezTo>
                    <a:pt x="91072" y="6133"/>
                    <a:pt x="107728" y="13034"/>
                    <a:pt x="120367" y="25544"/>
                  </a:cubicBezTo>
                  <a:cubicBezTo>
                    <a:pt x="133122" y="38201"/>
                    <a:pt x="140135" y="55098"/>
                    <a:pt x="140135" y="73071"/>
                  </a:cubicBezTo>
                  <a:cubicBezTo>
                    <a:pt x="140135" y="83836"/>
                    <a:pt x="137558" y="94503"/>
                    <a:pt x="132600" y="103963"/>
                  </a:cubicBezTo>
                  <a:cubicBezTo>
                    <a:pt x="127837" y="113129"/>
                    <a:pt x="120889" y="121186"/>
                    <a:pt x="112506" y="127286"/>
                  </a:cubicBezTo>
                  <a:cubicBezTo>
                    <a:pt x="106830" y="131396"/>
                    <a:pt x="102557" y="137104"/>
                    <a:pt x="100045" y="143791"/>
                  </a:cubicBezTo>
                  <a:cubicBezTo>
                    <a:pt x="92640" y="148032"/>
                    <a:pt x="86965" y="154915"/>
                    <a:pt x="84225" y="163102"/>
                  </a:cubicBezTo>
                  <a:lnTo>
                    <a:pt x="82822" y="163102"/>
                  </a:lnTo>
                  <a:lnTo>
                    <a:pt x="82822" y="103538"/>
                  </a:lnTo>
                  <a:cubicBezTo>
                    <a:pt x="83181" y="103669"/>
                    <a:pt x="83540" y="103734"/>
                    <a:pt x="83898" y="103734"/>
                  </a:cubicBezTo>
                  <a:cubicBezTo>
                    <a:pt x="84812" y="103734"/>
                    <a:pt x="85725" y="103310"/>
                    <a:pt x="86312" y="102527"/>
                  </a:cubicBezTo>
                  <a:cubicBezTo>
                    <a:pt x="87356" y="101190"/>
                    <a:pt x="87095" y="99298"/>
                    <a:pt x="85758" y="98254"/>
                  </a:cubicBezTo>
                  <a:lnTo>
                    <a:pt x="82822" y="96003"/>
                  </a:lnTo>
                  <a:lnTo>
                    <a:pt x="82822" y="84195"/>
                  </a:lnTo>
                  <a:cubicBezTo>
                    <a:pt x="82822" y="78617"/>
                    <a:pt x="87389" y="74083"/>
                    <a:pt x="92967" y="74083"/>
                  </a:cubicBezTo>
                  <a:cubicBezTo>
                    <a:pt x="98545" y="74083"/>
                    <a:pt x="103079" y="78617"/>
                    <a:pt x="103079" y="84195"/>
                  </a:cubicBezTo>
                  <a:cubicBezTo>
                    <a:pt x="103079" y="87000"/>
                    <a:pt x="101970" y="89610"/>
                    <a:pt x="99915" y="91567"/>
                  </a:cubicBezTo>
                  <a:cubicBezTo>
                    <a:pt x="98675" y="92709"/>
                    <a:pt x="98643" y="94666"/>
                    <a:pt x="99784" y="95873"/>
                  </a:cubicBezTo>
                  <a:cubicBezTo>
                    <a:pt x="100391" y="96514"/>
                    <a:pt x="101199" y="96832"/>
                    <a:pt x="102009" y="96832"/>
                  </a:cubicBezTo>
                  <a:cubicBezTo>
                    <a:pt x="102766" y="96832"/>
                    <a:pt x="103524" y="96555"/>
                    <a:pt x="104123" y="96003"/>
                  </a:cubicBezTo>
                  <a:cubicBezTo>
                    <a:pt x="107352" y="92937"/>
                    <a:pt x="109211" y="88631"/>
                    <a:pt x="109211" y="84195"/>
                  </a:cubicBezTo>
                  <a:cubicBezTo>
                    <a:pt x="109211" y="75257"/>
                    <a:pt x="101905" y="67950"/>
                    <a:pt x="92967" y="67950"/>
                  </a:cubicBezTo>
                  <a:cubicBezTo>
                    <a:pt x="83996" y="67950"/>
                    <a:pt x="76722" y="75257"/>
                    <a:pt x="76722" y="84195"/>
                  </a:cubicBezTo>
                  <a:lnTo>
                    <a:pt x="76722" y="91306"/>
                  </a:lnTo>
                  <a:lnTo>
                    <a:pt x="75058" y="90001"/>
                  </a:lnTo>
                  <a:cubicBezTo>
                    <a:pt x="74504" y="89593"/>
                    <a:pt x="73843" y="89390"/>
                    <a:pt x="73183" y="89390"/>
                  </a:cubicBezTo>
                  <a:cubicBezTo>
                    <a:pt x="72522" y="89390"/>
                    <a:pt x="71862" y="89593"/>
                    <a:pt x="71307" y="90001"/>
                  </a:cubicBezTo>
                  <a:lnTo>
                    <a:pt x="69643" y="91306"/>
                  </a:lnTo>
                  <a:lnTo>
                    <a:pt x="69643" y="84195"/>
                  </a:lnTo>
                  <a:cubicBezTo>
                    <a:pt x="69643" y="75257"/>
                    <a:pt x="62369" y="67950"/>
                    <a:pt x="53399" y="67950"/>
                  </a:cubicBezTo>
                  <a:cubicBezTo>
                    <a:pt x="44461" y="67950"/>
                    <a:pt x="37187" y="75257"/>
                    <a:pt x="37187" y="84195"/>
                  </a:cubicBezTo>
                  <a:cubicBezTo>
                    <a:pt x="37187" y="88631"/>
                    <a:pt x="39013" y="92937"/>
                    <a:pt x="42243" y="96003"/>
                  </a:cubicBezTo>
                  <a:cubicBezTo>
                    <a:pt x="42841" y="96555"/>
                    <a:pt x="43600" y="96832"/>
                    <a:pt x="44356" y="96832"/>
                  </a:cubicBezTo>
                  <a:cubicBezTo>
                    <a:pt x="45166" y="96832"/>
                    <a:pt x="45974" y="96514"/>
                    <a:pt x="46581" y="95873"/>
                  </a:cubicBezTo>
                  <a:cubicBezTo>
                    <a:pt x="47723" y="94666"/>
                    <a:pt x="47690" y="92709"/>
                    <a:pt x="46451" y="91567"/>
                  </a:cubicBezTo>
                  <a:cubicBezTo>
                    <a:pt x="44428" y="89610"/>
                    <a:pt x="43287" y="87000"/>
                    <a:pt x="43287" y="84195"/>
                  </a:cubicBezTo>
                  <a:cubicBezTo>
                    <a:pt x="43287" y="78617"/>
                    <a:pt x="47821" y="74083"/>
                    <a:pt x="53399" y="74083"/>
                  </a:cubicBezTo>
                  <a:cubicBezTo>
                    <a:pt x="59009" y="74083"/>
                    <a:pt x="63544" y="78617"/>
                    <a:pt x="63544" y="84195"/>
                  </a:cubicBezTo>
                  <a:lnTo>
                    <a:pt x="63544" y="96003"/>
                  </a:lnTo>
                  <a:lnTo>
                    <a:pt x="60608" y="98254"/>
                  </a:lnTo>
                  <a:cubicBezTo>
                    <a:pt x="59270" y="99298"/>
                    <a:pt x="59009" y="101190"/>
                    <a:pt x="60053" y="102527"/>
                  </a:cubicBezTo>
                  <a:cubicBezTo>
                    <a:pt x="60661" y="103322"/>
                    <a:pt x="61554" y="103732"/>
                    <a:pt x="62467" y="103732"/>
                  </a:cubicBezTo>
                  <a:cubicBezTo>
                    <a:pt x="62828" y="103732"/>
                    <a:pt x="63192" y="103668"/>
                    <a:pt x="63544" y="103538"/>
                  </a:cubicBezTo>
                  <a:lnTo>
                    <a:pt x="63544" y="163102"/>
                  </a:lnTo>
                  <a:lnTo>
                    <a:pt x="53105" y="163102"/>
                  </a:lnTo>
                  <a:lnTo>
                    <a:pt x="46581" y="144444"/>
                  </a:lnTo>
                  <a:cubicBezTo>
                    <a:pt x="44167" y="137496"/>
                    <a:pt x="39731" y="131559"/>
                    <a:pt x="33794" y="127220"/>
                  </a:cubicBezTo>
                  <a:cubicBezTo>
                    <a:pt x="25509" y="121186"/>
                    <a:pt x="18626" y="113227"/>
                    <a:pt x="13863" y="104158"/>
                  </a:cubicBezTo>
                  <a:cubicBezTo>
                    <a:pt x="8873" y="94698"/>
                    <a:pt x="6296" y="84423"/>
                    <a:pt x="6230" y="73626"/>
                  </a:cubicBezTo>
                  <a:cubicBezTo>
                    <a:pt x="6133" y="62437"/>
                    <a:pt x="8905" y="51281"/>
                    <a:pt x="14222" y="41463"/>
                  </a:cubicBezTo>
                  <a:cubicBezTo>
                    <a:pt x="15005" y="39962"/>
                    <a:pt x="14451" y="38103"/>
                    <a:pt x="12983" y="37320"/>
                  </a:cubicBezTo>
                  <a:cubicBezTo>
                    <a:pt x="12513" y="37065"/>
                    <a:pt x="12009" y="36944"/>
                    <a:pt x="11513" y="36944"/>
                  </a:cubicBezTo>
                  <a:cubicBezTo>
                    <a:pt x="10424" y="36944"/>
                    <a:pt x="9378" y="37528"/>
                    <a:pt x="8840" y="38560"/>
                  </a:cubicBezTo>
                  <a:cubicBezTo>
                    <a:pt x="3034" y="49292"/>
                    <a:pt x="0" y="61459"/>
                    <a:pt x="98" y="73691"/>
                  </a:cubicBezTo>
                  <a:cubicBezTo>
                    <a:pt x="196" y="85271"/>
                    <a:pt x="3099" y="96819"/>
                    <a:pt x="8449" y="106996"/>
                  </a:cubicBezTo>
                  <a:cubicBezTo>
                    <a:pt x="13635" y="116880"/>
                    <a:pt x="21138" y="125589"/>
                    <a:pt x="30173" y="132179"/>
                  </a:cubicBezTo>
                  <a:cubicBezTo>
                    <a:pt x="35132" y="135767"/>
                    <a:pt x="38785" y="140692"/>
                    <a:pt x="40807" y="146466"/>
                  </a:cubicBezTo>
                  <a:lnTo>
                    <a:pt x="46940" y="163983"/>
                  </a:lnTo>
                  <a:cubicBezTo>
                    <a:pt x="45896" y="164440"/>
                    <a:pt x="44950" y="165092"/>
                    <a:pt x="44102" y="165940"/>
                  </a:cubicBezTo>
                  <a:cubicBezTo>
                    <a:pt x="42308" y="167767"/>
                    <a:pt x="41297" y="170181"/>
                    <a:pt x="41297" y="172758"/>
                  </a:cubicBezTo>
                  <a:cubicBezTo>
                    <a:pt x="41297" y="175302"/>
                    <a:pt x="42275" y="177618"/>
                    <a:pt x="43906" y="179347"/>
                  </a:cubicBezTo>
                  <a:cubicBezTo>
                    <a:pt x="42210" y="181141"/>
                    <a:pt x="41297" y="183457"/>
                    <a:pt x="41297" y="185936"/>
                  </a:cubicBezTo>
                  <a:cubicBezTo>
                    <a:pt x="41297" y="191058"/>
                    <a:pt x="45309" y="195266"/>
                    <a:pt x="50332" y="195559"/>
                  </a:cubicBezTo>
                  <a:lnTo>
                    <a:pt x="51996" y="200844"/>
                  </a:lnTo>
                  <a:cubicBezTo>
                    <a:pt x="53464" y="205573"/>
                    <a:pt x="57802" y="208770"/>
                    <a:pt x="62761" y="208770"/>
                  </a:cubicBezTo>
                  <a:lnTo>
                    <a:pt x="83605" y="208770"/>
                  </a:lnTo>
                  <a:cubicBezTo>
                    <a:pt x="88563" y="208770"/>
                    <a:pt x="92901" y="205573"/>
                    <a:pt x="94402" y="200844"/>
                  </a:cubicBezTo>
                  <a:lnTo>
                    <a:pt x="94565" y="200289"/>
                  </a:lnTo>
                  <a:cubicBezTo>
                    <a:pt x="100665" y="205573"/>
                    <a:pt x="108592" y="208770"/>
                    <a:pt x="117268" y="208770"/>
                  </a:cubicBezTo>
                  <a:cubicBezTo>
                    <a:pt x="128261" y="208770"/>
                    <a:pt x="138765" y="203453"/>
                    <a:pt x="145289" y="194548"/>
                  </a:cubicBezTo>
                  <a:cubicBezTo>
                    <a:pt x="146300" y="193178"/>
                    <a:pt x="146007" y="191253"/>
                    <a:pt x="144637" y="190275"/>
                  </a:cubicBezTo>
                  <a:cubicBezTo>
                    <a:pt x="144086" y="189869"/>
                    <a:pt x="143452" y="189673"/>
                    <a:pt x="142824" y="189673"/>
                  </a:cubicBezTo>
                  <a:cubicBezTo>
                    <a:pt x="141889" y="189673"/>
                    <a:pt x="140968" y="190107"/>
                    <a:pt x="140363" y="190927"/>
                  </a:cubicBezTo>
                  <a:cubicBezTo>
                    <a:pt x="134981" y="198267"/>
                    <a:pt x="126337" y="202638"/>
                    <a:pt x="117268" y="202638"/>
                  </a:cubicBezTo>
                  <a:cubicBezTo>
                    <a:pt x="101448" y="202638"/>
                    <a:pt x="88596" y="189785"/>
                    <a:pt x="88596" y="173997"/>
                  </a:cubicBezTo>
                  <a:cubicBezTo>
                    <a:pt x="88596" y="158209"/>
                    <a:pt x="101448" y="145324"/>
                    <a:pt x="117268" y="145324"/>
                  </a:cubicBezTo>
                  <a:cubicBezTo>
                    <a:pt x="133056" y="145324"/>
                    <a:pt x="145909" y="158209"/>
                    <a:pt x="145909" y="173997"/>
                  </a:cubicBezTo>
                  <a:cubicBezTo>
                    <a:pt x="145909" y="175726"/>
                    <a:pt x="145746" y="177455"/>
                    <a:pt x="145452" y="179184"/>
                  </a:cubicBezTo>
                  <a:cubicBezTo>
                    <a:pt x="145158" y="180815"/>
                    <a:pt x="146235" y="182413"/>
                    <a:pt x="147899" y="182739"/>
                  </a:cubicBezTo>
                  <a:cubicBezTo>
                    <a:pt x="148078" y="182771"/>
                    <a:pt x="148258" y="182787"/>
                    <a:pt x="148435" y="182787"/>
                  </a:cubicBezTo>
                  <a:cubicBezTo>
                    <a:pt x="149893" y="182787"/>
                    <a:pt x="151192" y="181744"/>
                    <a:pt x="151454" y="180260"/>
                  </a:cubicBezTo>
                  <a:cubicBezTo>
                    <a:pt x="151846" y="178205"/>
                    <a:pt x="152041" y="176085"/>
                    <a:pt x="152041" y="173997"/>
                  </a:cubicBezTo>
                  <a:cubicBezTo>
                    <a:pt x="152041" y="154817"/>
                    <a:pt x="136449" y="139225"/>
                    <a:pt x="117268" y="139225"/>
                  </a:cubicBezTo>
                  <a:cubicBezTo>
                    <a:pt x="114235" y="139225"/>
                    <a:pt x="111332" y="139616"/>
                    <a:pt x="108559" y="140334"/>
                  </a:cubicBezTo>
                  <a:cubicBezTo>
                    <a:pt x="110549" y="137170"/>
                    <a:pt x="113093" y="134429"/>
                    <a:pt x="116094" y="132244"/>
                  </a:cubicBezTo>
                  <a:cubicBezTo>
                    <a:pt x="125228" y="125589"/>
                    <a:pt x="132828" y="116815"/>
                    <a:pt x="138047" y="106800"/>
                  </a:cubicBezTo>
                  <a:cubicBezTo>
                    <a:pt x="143430" y="96460"/>
                    <a:pt x="146268" y="84815"/>
                    <a:pt x="146268" y="73071"/>
                  </a:cubicBezTo>
                  <a:cubicBezTo>
                    <a:pt x="146268" y="53467"/>
                    <a:pt x="138602" y="35037"/>
                    <a:pt x="124673" y="21206"/>
                  </a:cubicBezTo>
                  <a:cubicBezTo>
                    <a:pt x="110892" y="7522"/>
                    <a:pt x="92641" y="0"/>
                    <a:pt x="73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4279725" y="4141075"/>
              <a:ext cx="1100125" cy="345800"/>
            </a:xfrm>
            <a:custGeom>
              <a:rect b="b" l="l" r="r" t="t"/>
              <a:pathLst>
                <a:path extrusionOk="0" h="13832" w="44005">
                  <a:moveTo>
                    <a:pt x="22014" y="1"/>
                  </a:moveTo>
                  <a:cubicBezTo>
                    <a:pt x="14483" y="1"/>
                    <a:pt x="6948" y="2871"/>
                    <a:pt x="1207" y="8612"/>
                  </a:cubicBezTo>
                  <a:cubicBezTo>
                    <a:pt x="0" y="9787"/>
                    <a:pt x="0" y="11744"/>
                    <a:pt x="1207" y="12918"/>
                  </a:cubicBezTo>
                  <a:cubicBezTo>
                    <a:pt x="1810" y="13522"/>
                    <a:pt x="2593" y="13823"/>
                    <a:pt x="3376" y="13823"/>
                  </a:cubicBezTo>
                  <a:cubicBezTo>
                    <a:pt x="4159" y="13823"/>
                    <a:pt x="4942" y="13522"/>
                    <a:pt x="5545" y="12918"/>
                  </a:cubicBezTo>
                  <a:cubicBezTo>
                    <a:pt x="10080" y="8384"/>
                    <a:pt x="16041" y="6117"/>
                    <a:pt x="22006" y="6117"/>
                  </a:cubicBezTo>
                  <a:cubicBezTo>
                    <a:pt x="27972" y="6117"/>
                    <a:pt x="33941" y="8384"/>
                    <a:pt x="38491" y="12918"/>
                  </a:cubicBezTo>
                  <a:cubicBezTo>
                    <a:pt x="39079" y="13505"/>
                    <a:pt x="39862" y="13831"/>
                    <a:pt x="40644" y="13831"/>
                  </a:cubicBezTo>
                  <a:cubicBezTo>
                    <a:pt x="41427" y="13831"/>
                    <a:pt x="42210" y="13505"/>
                    <a:pt x="42797" y="12918"/>
                  </a:cubicBezTo>
                  <a:cubicBezTo>
                    <a:pt x="44004" y="11744"/>
                    <a:pt x="44004" y="9787"/>
                    <a:pt x="42797" y="8612"/>
                  </a:cubicBezTo>
                  <a:cubicBezTo>
                    <a:pt x="37073" y="2871"/>
                    <a:pt x="29545" y="1"/>
                    <a:pt x="2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4512950" y="4470550"/>
              <a:ext cx="633650" cy="249350"/>
            </a:xfrm>
            <a:custGeom>
              <a:rect b="b" l="l" r="r" t="t"/>
              <a:pathLst>
                <a:path extrusionOk="0" h="9974" w="25346">
                  <a:moveTo>
                    <a:pt x="12689" y="0"/>
                  </a:moveTo>
                  <a:cubicBezTo>
                    <a:pt x="8351" y="0"/>
                    <a:pt x="4274" y="1664"/>
                    <a:pt x="1207" y="4730"/>
                  </a:cubicBezTo>
                  <a:cubicBezTo>
                    <a:pt x="0" y="5937"/>
                    <a:pt x="0" y="7861"/>
                    <a:pt x="1207" y="9068"/>
                  </a:cubicBezTo>
                  <a:cubicBezTo>
                    <a:pt x="1794" y="9672"/>
                    <a:pt x="2577" y="9974"/>
                    <a:pt x="3360" y="9974"/>
                  </a:cubicBezTo>
                  <a:cubicBezTo>
                    <a:pt x="4143" y="9974"/>
                    <a:pt x="4926" y="9672"/>
                    <a:pt x="5513" y="9068"/>
                  </a:cubicBezTo>
                  <a:cubicBezTo>
                    <a:pt x="7438" y="7144"/>
                    <a:pt x="9982" y="6100"/>
                    <a:pt x="12689" y="6100"/>
                  </a:cubicBezTo>
                  <a:cubicBezTo>
                    <a:pt x="15397" y="6100"/>
                    <a:pt x="17941" y="7144"/>
                    <a:pt x="19833" y="9068"/>
                  </a:cubicBezTo>
                  <a:cubicBezTo>
                    <a:pt x="20420" y="9656"/>
                    <a:pt x="21203" y="9949"/>
                    <a:pt x="21986" y="9949"/>
                  </a:cubicBezTo>
                  <a:cubicBezTo>
                    <a:pt x="22769" y="9949"/>
                    <a:pt x="23552" y="9656"/>
                    <a:pt x="24172" y="9068"/>
                  </a:cubicBezTo>
                  <a:cubicBezTo>
                    <a:pt x="25346" y="7861"/>
                    <a:pt x="25346" y="5937"/>
                    <a:pt x="24172" y="4730"/>
                  </a:cubicBezTo>
                  <a:cubicBezTo>
                    <a:pt x="21105" y="1664"/>
                    <a:pt x="17028" y="0"/>
                    <a:pt x="12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4747800" y="4793475"/>
              <a:ext cx="164775" cy="164750"/>
            </a:xfrm>
            <a:custGeom>
              <a:rect b="b" l="l" r="r" t="t"/>
              <a:pathLst>
                <a:path extrusionOk="0" h="6590" w="6591">
                  <a:moveTo>
                    <a:pt x="3295" y="1"/>
                  </a:moveTo>
                  <a:cubicBezTo>
                    <a:pt x="1469" y="1"/>
                    <a:pt x="1" y="1501"/>
                    <a:pt x="1" y="3295"/>
                  </a:cubicBezTo>
                  <a:cubicBezTo>
                    <a:pt x="1" y="5122"/>
                    <a:pt x="1469" y="6590"/>
                    <a:pt x="3295" y="6590"/>
                  </a:cubicBezTo>
                  <a:cubicBezTo>
                    <a:pt x="5090" y="6590"/>
                    <a:pt x="6590" y="5122"/>
                    <a:pt x="6590" y="3295"/>
                  </a:cubicBezTo>
                  <a:cubicBezTo>
                    <a:pt x="6590" y="1501"/>
                    <a:pt x="509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43"/>
          <p:cNvGrpSpPr/>
          <p:nvPr/>
        </p:nvGrpSpPr>
        <p:grpSpPr>
          <a:xfrm>
            <a:off x="2027034" y="3224670"/>
            <a:ext cx="399791" cy="399775"/>
            <a:chOff x="1190625" y="238325"/>
            <a:chExt cx="5219200" cy="5219000"/>
          </a:xfrm>
        </p:grpSpPr>
        <p:sp>
          <p:nvSpPr>
            <p:cNvPr id="878" name="Google Shape;878;p43"/>
            <p:cNvSpPr/>
            <p:nvPr/>
          </p:nvSpPr>
          <p:spPr>
            <a:xfrm>
              <a:off x="1190625" y="238325"/>
              <a:ext cx="5219200" cy="3636100"/>
            </a:xfrm>
            <a:custGeom>
              <a:rect b="b" l="l" r="r" t="t"/>
              <a:pathLst>
                <a:path extrusionOk="0" h="145444" w="208768">
                  <a:moveTo>
                    <a:pt x="104384" y="6108"/>
                  </a:moveTo>
                  <a:cubicBezTo>
                    <a:pt x="104563" y="6108"/>
                    <a:pt x="104742" y="6157"/>
                    <a:pt x="104905" y="6255"/>
                  </a:cubicBezTo>
                  <a:lnTo>
                    <a:pt x="200841" y="59491"/>
                  </a:lnTo>
                  <a:cubicBezTo>
                    <a:pt x="201950" y="60078"/>
                    <a:pt x="202667" y="61317"/>
                    <a:pt x="202635" y="62557"/>
                  </a:cubicBezTo>
                  <a:cubicBezTo>
                    <a:pt x="202635" y="64514"/>
                    <a:pt x="201069" y="66080"/>
                    <a:pt x="199144" y="66080"/>
                  </a:cubicBezTo>
                  <a:lnTo>
                    <a:pt x="188739" y="66080"/>
                  </a:lnTo>
                  <a:lnTo>
                    <a:pt x="107874" y="21195"/>
                  </a:lnTo>
                  <a:cubicBezTo>
                    <a:pt x="106781" y="20591"/>
                    <a:pt x="105582" y="20290"/>
                    <a:pt x="104384" y="20290"/>
                  </a:cubicBezTo>
                  <a:cubicBezTo>
                    <a:pt x="103185" y="20290"/>
                    <a:pt x="101986" y="20591"/>
                    <a:pt x="100893" y="21195"/>
                  </a:cubicBezTo>
                  <a:lnTo>
                    <a:pt x="20029" y="66080"/>
                  </a:lnTo>
                  <a:lnTo>
                    <a:pt x="9623" y="66080"/>
                  </a:lnTo>
                  <a:cubicBezTo>
                    <a:pt x="7698" y="66080"/>
                    <a:pt x="6133" y="64514"/>
                    <a:pt x="6133" y="62557"/>
                  </a:cubicBezTo>
                  <a:cubicBezTo>
                    <a:pt x="6133" y="61285"/>
                    <a:pt x="6818" y="60110"/>
                    <a:pt x="7927" y="59491"/>
                  </a:cubicBezTo>
                  <a:lnTo>
                    <a:pt x="103862" y="6255"/>
                  </a:lnTo>
                  <a:cubicBezTo>
                    <a:pt x="104025" y="6157"/>
                    <a:pt x="104204" y="6108"/>
                    <a:pt x="104384" y="6108"/>
                  </a:cubicBezTo>
                  <a:close/>
                  <a:moveTo>
                    <a:pt x="104384" y="0"/>
                  </a:moveTo>
                  <a:cubicBezTo>
                    <a:pt x="103185" y="0"/>
                    <a:pt x="101986" y="302"/>
                    <a:pt x="100893" y="905"/>
                  </a:cubicBezTo>
                  <a:lnTo>
                    <a:pt x="4958" y="54141"/>
                  </a:lnTo>
                  <a:cubicBezTo>
                    <a:pt x="1892" y="55837"/>
                    <a:pt x="0" y="59067"/>
                    <a:pt x="0" y="62557"/>
                  </a:cubicBezTo>
                  <a:cubicBezTo>
                    <a:pt x="0" y="67874"/>
                    <a:pt x="4338" y="72212"/>
                    <a:pt x="9623" y="72212"/>
                  </a:cubicBezTo>
                  <a:lnTo>
                    <a:pt x="17745" y="72212"/>
                  </a:lnTo>
                  <a:lnTo>
                    <a:pt x="17745" y="142378"/>
                  </a:lnTo>
                  <a:cubicBezTo>
                    <a:pt x="17745" y="144074"/>
                    <a:pt x="19115" y="145444"/>
                    <a:pt x="20811" y="145444"/>
                  </a:cubicBezTo>
                  <a:cubicBezTo>
                    <a:pt x="22508" y="145444"/>
                    <a:pt x="23878" y="144074"/>
                    <a:pt x="23878" y="142378"/>
                  </a:cubicBezTo>
                  <a:lnTo>
                    <a:pt x="23878" y="70940"/>
                  </a:lnTo>
                  <a:lnTo>
                    <a:pt x="103862" y="26545"/>
                  </a:lnTo>
                  <a:cubicBezTo>
                    <a:pt x="104025" y="26463"/>
                    <a:pt x="104204" y="26422"/>
                    <a:pt x="104384" y="26422"/>
                  </a:cubicBezTo>
                  <a:cubicBezTo>
                    <a:pt x="104563" y="26422"/>
                    <a:pt x="104742" y="26463"/>
                    <a:pt x="104905" y="26545"/>
                  </a:cubicBezTo>
                  <a:lnTo>
                    <a:pt x="184889" y="70940"/>
                  </a:lnTo>
                  <a:lnTo>
                    <a:pt x="184889" y="91523"/>
                  </a:lnTo>
                  <a:cubicBezTo>
                    <a:pt x="184889" y="93220"/>
                    <a:pt x="186259" y="94590"/>
                    <a:pt x="187956" y="94590"/>
                  </a:cubicBezTo>
                  <a:cubicBezTo>
                    <a:pt x="189652" y="94590"/>
                    <a:pt x="191022" y="93220"/>
                    <a:pt x="191022" y="91523"/>
                  </a:cubicBezTo>
                  <a:lnTo>
                    <a:pt x="191022" y="72212"/>
                  </a:lnTo>
                  <a:lnTo>
                    <a:pt x="199144" y="72212"/>
                  </a:lnTo>
                  <a:cubicBezTo>
                    <a:pt x="204429" y="72212"/>
                    <a:pt x="208767" y="67874"/>
                    <a:pt x="208767" y="62557"/>
                  </a:cubicBezTo>
                  <a:cubicBezTo>
                    <a:pt x="208767" y="60861"/>
                    <a:pt x="208310" y="59164"/>
                    <a:pt x="207430" y="57697"/>
                  </a:cubicBezTo>
                  <a:cubicBezTo>
                    <a:pt x="206549" y="56196"/>
                    <a:pt x="205309" y="54956"/>
                    <a:pt x="203809" y="54141"/>
                  </a:cubicBezTo>
                  <a:lnTo>
                    <a:pt x="107874" y="905"/>
                  </a:lnTo>
                  <a:cubicBezTo>
                    <a:pt x="106781" y="302"/>
                    <a:pt x="105582" y="0"/>
                    <a:pt x="104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3"/>
            <p:cNvSpPr/>
            <p:nvPr/>
          </p:nvSpPr>
          <p:spPr>
            <a:xfrm>
              <a:off x="1190625" y="2806925"/>
              <a:ext cx="5219200" cy="2650400"/>
            </a:xfrm>
            <a:custGeom>
              <a:rect b="b" l="l" r="r" t="t"/>
              <a:pathLst>
                <a:path extrusionOk="0" h="106016" w="208768">
                  <a:moveTo>
                    <a:pt x="191413" y="77864"/>
                  </a:moveTo>
                  <a:cubicBezTo>
                    <a:pt x="191707" y="77864"/>
                    <a:pt x="191935" y="78093"/>
                    <a:pt x="191935" y="78386"/>
                  </a:cubicBezTo>
                  <a:lnTo>
                    <a:pt x="191935" y="85823"/>
                  </a:lnTo>
                  <a:lnTo>
                    <a:pt x="16832" y="85823"/>
                  </a:lnTo>
                  <a:lnTo>
                    <a:pt x="16832" y="78386"/>
                  </a:lnTo>
                  <a:cubicBezTo>
                    <a:pt x="16832" y="78093"/>
                    <a:pt x="17060" y="77864"/>
                    <a:pt x="17354" y="77864"/>
                  </a:cubicBezTo>
                  <a:close/>
                  <a:moveTo>
                    <a:pt x="201917" y="91923"/>
                  </a:moveTo>
                  <a:cubicBezTo>
                    <a:pt x="202341" y="91923"/>
                    <a:pt x="202635" y="92250"/>
                    <a:pt x="202635" y="92674"/>
                  </a:cubicBezTo>
                  <a:lnTo>
                    <a:pt x="202635" y="99165"/>
                  </a:lnTo>
                  <a:cubicBezTo>
                    <a:pt x="202635" y="99589"/>
                    <a:pt x="202341" y="99915"/>
                    <a:pt x="201917" y="99915"/>
                  </a:cubicBezTo>
                  <a:lnTo>
                    <a:pt x="6850" y="99915"/>
                  </a:lnTo>
                  <a:cubicBezTo>
                    <a:pt x="6426" y="99915"/>
                    <a:pt x="6133" y="99589"/>
                    <a:pt x="6133" y="99165"/>
                  </a:cubicBezTo>
                  <a:lnTo>
                    <a:pt x="6133" y="92674"/>
                  </a:lnTo>
                  <a:cubicBezTo>
                    <a:pt x="6133" y="92250"/>
                    <a:pt x="6426" y="91923"/>
                    <a:pt x="6850" y="91923"/>
                  </a:cubicBezTo>
                  <a:close/>
                  <a:moveTo>
                    <a:pt x="187956" y="1"/>
                  </a:moveTo>
                  <a:cubicBezTo>
                    <a:pt x="186259" y="1"/>
                    <a:pt x="184889" y="1371"/>
                    <a:pt x="184889" y="3067"/>
                  </a:cubicBezTo>
                  <a:lnTo>
                    <a:pt x="184889" y="71764"/>
                  </a:lnTo>
                  <a:lnTo>
                    <a:pt x="23878" y="71764"/>
                  </a:lnTo>
                  <a:lnTo>
                    <a:pt x="23878" y="53921"/>
                  </a:lnTo>
                  <a:cubicBezTo>
                    <a:pt x="23878" y="52225"/>
                    <a:pt x="22508" y="50855"/>
                    <a:pt x="20811" y="50855"/>
                  </a:cubicBezTo>
                  <a:cubicBezTo>
                    <a:pt x="19115" y="50855"/>
                    <a:pt x="17745" y="52225"/>
                    <a:pt x="17745" y="53921"/>
                  </a:cubicBezTo>
                  <a:lnTo>
                    <a:pt x="17745" y="71764"/>
                  </a:lnTo>
                  <a:lnTo>
                    <a:pt x="17354" y="71764"/>
                  </a:lnTo>
                  <a:cubicBezTo>
                    <a:pt x="13700" y="71764"/>
                    <a:pt x="10699" y="74733"/>
                    <a:pt x="10699" y="78386"/>
                  </a:cubicBezTo>
                  <a:lnTo>
                    <a:pt x="10699" y="85823"/>
                  </a:lnTo>
                  <a:lnTo>
                    <a:pt x="6850" y="85823"/>
                  </a:lnTo>
                  <a:cubicBezTo>
                    <a:pt x="3066" y="85823"/>
                    <a:pt x="0" y="88890"/>
                    <a:pt x="0" y="92674"/>
                  </a:cubicBezTo>
                  <a:lnTo>
                    <a:pt x="0" y="99165"/>
                  </a:lnTo>
                  <a:cubicBezTo>
                    <a:pt x="0" y="102949"/>
                    <a:pt x="3066" y="106015"/>
                    <a:pt x="6850" y="106015"/>
                  </a:cubicBezTo>
                  <a:lnTo>
                    <a:pt x="201917" y="106015"/>
                  </a:lnTo>
                  <a:cubicBezTo>
                    <a:pt x="205701" y="106015"/>
                    <a:pt x="208767" y="102949"/>
                    <a:pt x="208767" y="99165"/>
                  </a:cubicBezTo>
                  <a:lnTo>
                    <a:pt x="208767" y="92674"/>
                  </a:lnTo>
                  <a:cubicBezTo>
                    <a:pt x="208767" y="88890"/>
                    <a:pt x="205701" y="85823"/>
                    <a:pt x="201917" y="85823"/>
                  </a:cubicBezTo>
                  <a:lnTo>
                    <a:pt x="198068" y="85823"/>
                  </a:lnTo>
                  <a:lnTo>
                    <a:pt x="198068" y="78386"/>
                  </a:lnTo>
                  <a:cubicBezTo>
                    <a:pt x="198068" y="74733"/>
                    <a:pt x="195067" y="71764"/>
                    <a:pt x="191413" y="71764"/>
                  </a:cubicBezTo>
                  <a:lnTo>
                    <a:pt x="191022" y="71764"/>
                  </a:lnTo>
                  <a:lnTo>
                    <a:pt x="191022" y="3067"/>
                  </a:lnTo>
                  <a:cubicBezTo>
                    <a:pt x="191022" y="1371"/>
                    <a:pt x="189652" y="1"/>
                    <a:pt x="1879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3"/>
            <p:cNvSpPr/>
            <p:nvPr/>
          </p:nvSpPr>
          <p:spPr>
            <a:xfrm>
              <a:off x="2096625" y="1741675"/>
              <a:ext cx="3407175" cy="2578625"/>
            </a:xfrm>
            <a:custGeom>
              <a:rect b="b" l="l" r="r" t="t"/>
              <a:pathLst>
                <a:path extrusionOk="0" h="103145" w="136287">
                  <a:moveTo>
                    <a:pt x="9656" y="24637"/>
                  </a:moveTo>
                  <a:cubicBezTo>
                    <a:pt x="11613" y="24637"/>
                    <a:pt x="13179" y="26235"/>
                    <a:pt x="13179" y="28193"/>
                  </a:cubicBezTo>
                  <a:cubicBezTo>
                    <a:pt x="13179" y="30117"/>
                    <a:pt x="11613" y="31716"/>
                    <a:pt x="9656" y="31716"/>
                  </a:cubicBezTo>
                  <a:cubicBezTo>
                    <a:pt x="7699" y="31716"/>
                    <a:pt x="6133" y="30117"/>
                    <a:pt x="6133" y="28193"/>
                  </a:cubicBezTo>
                  <a:cubicBezTo>
                    <a:pt x="6133" y="26235"/>
                    <a:pt x="7699" y="24637"/>
                    <a:pt x="9656" y="24637"/>
                  </a:cubicBezTo>
                  <a:close/>
                  <a:moveTo>
                    <a:pt x="126631" y="24637"/>
                  </a:moveTo>
                  <a:cubicBezTo>
                    <a:pt x="128588" y="24637"/>
                    <a:pt x="130154" y="26235"/>
                    <a:pt x="130154" y="28193"/>
                  </a:cubicBezTo>
                  <a:cubicBezTo>
                    <a:pt x="130154" y="30117"/>
                    <a:pt x="128588" y="31716"/>
                    <a:pt x="126631" y="31716"/>
                  </a:cubicBezTo>
                  <a:cubicBezTo>
                    <a:pt x="124674" y="31716"/>
                    <a:pt x="123108" y="30117"/>
                    <a:pt x="123108" y="28193"/>
                  </a:cubicBezTo>
                  <a:cubicBezTo>
                    <a:pt x="123108" y="26235"/>
                    <a:pt x="124674" y="24637"/>
                    <a:pt x="126631" y="24637"/>
                  </a:cubicBezTo>
                  <a:close/>
                  <a:moveTo>
                    <a:pt x="9656" y="50994"/>
                  </a:moveTo>
                  <a:cubicBezTo>
                    <a:pt x="11613" y="50994"/>
                    <a:pt x="13179" y="52592"/>
                    <a:pt x="13179" y="54549"/>
                  </a:cubicBezTo>
                  <a:cubicBezTo>
                    <a:pt x="13179" y="56474"/>
                    <a:pt x="11613" y="58072"/>
                    <a:pt x="9656" y="58072"/>
                  </a:cubicBezTo>
                  <a:cubicBezTo>
                    <a:pt x="7699" y="58072"/>
                    <a:pt x="6133" y="56474"/>
                    <a:pt x="6133" y="54549"/>
                  </a:cubicBezTo>
                  <a:cubicBezTo>
                    <a:pt x="6133" y="52592"/>
                    <a:pt x="7699" y="50994"/>
                    <a:pt x="9656" y="50994"/>
                  </a:cubicBezTo>
                  <a:close/>
                  <a:moveTo>
                    <a:pt x="126631" y="50994"/>
                  </a:moveTo>
                  <a:cubicBezTo>
                    <a:pt x="128588" y="50994"/>
                    <a:pt x="130154" y="52592"/>
                    <a:pt x="130154" y="54549"/>
                  </a:cubicBezTo>
                  <a:cubicBezTo>
                    <a:pt x="130154" y="56474"/>
                    <a:pt x="128588" y="58072"/>
                    <a:pt x="126631" y="58072"/>
                  </a:cubicBezTo>
                  <a:cubicBezTo>
                    <a:pt x="124674" y="58072"/>
                    <a:pt x="123108" y="56474"/>
                    <a:pt x="123108" y="54549"/>
                  </a:cubicBezTo>
                  <a:cubicBezTo>
                    <a:pt x="123108" y="52592"/>
                    <a:pt x="124674" y="50994"/>
                    <a:pt x="126631" y="50994"/>
                  </a:cubicBezTo>
                  <a:close/>
                  <a:moveTo>
                    <a:pt x="68144" y="6101"/>
                  </a:moveTo>
                  <a:cubicBezTo>
                    <a:pt x="68201" y="6101"/>
                    <a:pt x="68258" y="6125"/>
                    <a:pt x="68307" y="6174"/>
                  </a:cubicBezTo>
                  <a:cubicBezTo>
                    <a:pt x="72645" y="9925"/>
                    <a:pt x="84747" y="18863"/>
                    <a:pt x="103569" y="20918"/>
                  </a:cubicBezTo>
                  <a:cubicBezTo>
                    <a:pt x="103667" y="20951"/>
                    <a:pt x="103764" y="21049"/>
                    <a:pt x="103764" y="21179"/>
                  </a:cubicBezTo>
                  <a:lnTo>
                    <a:pt x="103764" y="64009"/>
                  </a:lnTo>
                  <a:cubicBezTo>
                    <a:pt x="103764" y="72262"/>
                    <a:pt x="99296" y="79862"/>
                    <a:pt x="92087" y="83875"/>
                  </a:cubicBezTo>
                  <a:lnTo>
                    <a:pt x="68665" y="96890"/>
                  </a:lnTo>
                  <a:cubicBezTo>
                    <a:pt x="68502" y="96972"/>
                    <a:pt x="68323" y="97012"/>
                    <a:pt x="68144" y="97012"/>
                  </a:cubicBezTo>
                  <a:cubicBezTo>
                    <a:pt x="67964" y="97012"/>
                    <a:pt x="67785" y="96972"/>
                    <a:pt x="67622" y="96890"/>
                  </a:cubicBezTo>
                  <a:lnTo>
                    <a:pt x="44201" y="83875"/>
                  </a:lnTo>
                  <a:cubicBezTo>
                    <a:pt x="36992" y="79862"/>
                    <a:pt x="32523" y="72262"/>
                    <a:pt x="32523" y="64009"/>
                  </a:cubicBezTo>
                  <a:lnTo>
                    <a:pt x="32523" y="21179"/>
                  </a:lnTo>
                  <a:cubicBezTo>
                    <a:pt x="32523" y="21049"/>
                    <a:pt x="32621" y="20951"/>
                    <a:pt x="32751" y="20918"/>
                  </a:cubicBezTo>
                  <a:cubicBezTo>
                    <a:pt x="51540" y="18863"/>
                    <a:pt x="63642" y="9925"/>
                    <a:pt x="67980" y="6174"/>
                  </a:cubicBezTo>
                  <a:cubicBezTo>
                    <a:pt x="68029" y="6125"/>
                    <a:pt x="68086" y="6101"/>
                    <a:pt x="68144" y="6101"/>
                  </a:cubicBezTo>
                  <a:close/>
                  <a:moveTo>
                    <a:pt x="68144" y="1"/>
                  </a:moveTo>
                  <a:cubicBezTo>
                    <a:pt x="66651" y="1"/>
                    <a:pt x="65159" y="515"/>
                    <a:pt x="63968" y="1542"/>
                  </a:cubicBezTo>
                  <a:cubicBezTo>
                    <a:pt x="60086" y="4935"/>
                    <a:pt x="49159" y="12959"/>
                    <a:pt x="32066" y="14851"/>
                  </a:cubicBezTo>
                  <a:cubicBezTo>
                    <a:pt x="28837" y="15210"/>
                    <a:pt x="26390" y="17917"/>
                    <a:pt x="26390" y="21179"/>
                  </a:cubicBezTo>
                  <a:lnTo>
                    <a:pt x="26390" y="25126"/>
                  </a:lnTo>
                  <a:lnTo>
                    <a:pt x="18790" y="25126"/>
                  </a:lnTo>
                  <a:cubicBezTo>
                    <a:pt x="17518" y="21310"/>
                    <a:pt x="13897" y="18537"/>
                    <a:pt x="9656" y="18537"/>
                  </a:cubicBezTo>
                  <a:cubicBezTo>
                    <a:pt x="4339" y="18537"/>
                    <a:pt x="1" y="22876"/>
                    <a:pt x="1" y="28193"/>
                  </a:cubicBezTo>
                  <a:cubicBezTo>
                    <a:pt x="1" y="33510"/>
                    <a:pt x="4339" y="37815"/>
                    <a:pt x="9656" y="37815"/>
                  </a:cubicBezTo>
                  <a:cubicBezTo>
                    <a:pt x="13897" y="37815"/>
                    <a:pt x="17518" y="35075"/>
                    <a:pt x="18790" y="31226"/>
                  </a:cubicBezTo>
                  <a:lnTo>
                    <a:pt x="26390" y="31226"/>
                  </a:lnTo>
                  <a:lnTo>
                    <a:pt x="26390" y="51483"/>
                  </a:lnTo>
                  <a:lnTo>
                    <a:pt x="18790" y="51483"/>
                  </a:lnTo>
                  <a:cubicBezTo>
                    <a:pt x="17518" y="47667"/>
                    <a:pt x="13897" y="44894"/>
                    <a:pt x="9656" y="44894"/>
                  </a:cubicBezTo>
                  <a:cubicBezTo>
                    <a:pt x="4339" y="44894"/>
                    <a:pt x="1" y="49232"/>
                    <a:pt x="1" y="54549"/>
                  </a:cubicBezTo>
                  <a:cubicBezTo>
                    <a:pt x="1" y="59866"/>
                    <a:pt x="4339" y="64205"/>
                    <a:pt x="9656" y="64205"/>
                  </a:cubicBezTo>
                  <a:cubicBezTo>
                    <a:pt x="13897" y="64205"/>
                    <a:pt x="17518" y="61432"/>
                    <a:pt x="18790" y="57583"/>
                  </a:cubicBezTo>
                  <a:lnTo>
                    <a:pt x="26390" y="57583"/>
                  </a:lnTo>
                  <a:lnTo>
                    <a:pt x="26390" y="64009"/>
                  </a:lnTo>
                  <a:cubicBezTo>
                    <a:pt x="26390" y="74480"/>
                    <a:pt x="32099" y="84136"/>
                    <a:pt x="41232" y="89224"/>
                  </a:cubicBezTo>
                  <a:lnTo>
                    <a:pt x="64653" y="102240"/>
                  </a:lnTo>
                  <a:cubicBezTo>
                    <a:pt x="65746" y="102843"/>
                    <a:pt x="66945" y="103145"/>
                    <a:pt x="68144" y="103145"/>
                  </a:cubicBezTo>
                  <a:cubicBezTo>
                    <a:pt x="69342" y="103145"/>
                    <a:pt x="70541" y="102843"/>
                    <a:pt x="71634" y="102240"/>
                  </a:cubicBezTo>
                  <a:lnTo>
                    <a:pt x="95055" y="89224"/>
                  </a:lnTo>
                  <a:cubicBezTo>
                    <a:pt x="104189" y="84136"/>
                    <a:pt x="109897" y="74480"/>
                    <a:pt x="109897" y="64009"/>
                  </a:cubicBezTo>
                  <a:lnTo>
                    <a:pt x="109897" y="57583"/>
                  </a:lnTo>
                  <a:lnTo>
                    <a:pt x="117497" y="57583"/>
                  </a:lnTo>
                  <a:cubicBezTo>
                    <a:pt x="118770" y="61432"/>
                    <a:pt x="122390" y="64205"/>
                    <a:pt x="126631" y="64205"/>
                  </a:cubicBezTo>
                  <a:cubicBezTo>
                    <a:pt x="131948" y="64205"/>
                    <a:pt x="136286" y="59866"/>
                    <a:pt x="136286" y="54549"/>
                  </a:cubicBezTo>
                  <a:cubicBezTo>
                    <a:pt x="136286" y="49232"/>
                    <a:pt x="131948" y="44894"/>
                    <a:pt x="126631" y="44894"/>
                  </a:cubicBezTo>
                  <a:cubicBezTo>
                    <a:pt x="122390" y="44894"/>
                    <a:pt x="118770" y="47667"/>
                    <a:pt x="117497" y="51483"/>
                  </a:cubicBezTo>
                  <a:lnTo>
                    <a:pt x="109897" y="51483"/>
                  </a:lnTo>
                  <a:lnTo>
                    <a:pt x="109897" y="31226"/>
                  </a:lnTo>
                  <a:lnTo>
                    <a:pt x="117497" y="31226"/>
                  </a:lnTo>
                  <a:cubicBezTo>
                    <a:pt x="118770" y="35075"/>
                    <a:pt x="122390" y="37815"/>
                    <a:pt x="126631" y="37815"/>
                  </a:cubicBezTo>
                  <a:cubicBezTo>
                    <a:pt x="131948" y="37815"/>
                    <a:pt x="136286" y="33510"/>
                    <a:pt x="136286" y="28193"/>
                  </a:cubicBezTo>
                  <a:cubicBezTo>
                    <a:pt x="136286" y="22876"/>
                    <a:pt x="131948" y="18537"/>
                    <a:pt x="126631" y="18537"/>
                  </a:cubicBezTo>
                  <a:cubicBezTo>
                    <a:pt x="122390" y="18537"/>
                    <a:pt x="118770" y="21310"/>
                    <a:pt x="117497" y="25126"/>
                  </a:cubicBezTo>
                  <a:lnTo>
                    <a:pt x="109897" y="25126"/>
                  </a:lnTo>
                  <a:lnTo>
                    <a:pt x="109897" y="21179"/>
                  </a:lnTo>
                  <a:cubicBezTo>
                    <a:pt x="109897" y="17917"/>
                    <a:pt x="107451" y="15210"/>
                    <a:pt x="104221" y="14851"/>
                  </a:cubicBezTo>
                  <a:cubicBezTo>
                    <a:pt x="87128" y="12959"/>
                    <a:pt x="76201" y="4935"/>
                    <a:pt x="72319" y="1542"/>
                  </a:cubicBezTo>
                  <a:cubicBezTo>
                    <a:pt x="71128" y="515"/>
                    <a:pt x="69636" y="1"/>
                    <a:pt x="68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3086650" y="2149625"/>
              <a:ext cx="1427125" cy="1793925"/>
            </a:xfrm>
            <a:custGeom>
              <a:rect b="b" l="l" r="r" t="t"/>
              <a:pathLst>
                <a:path extrusionOk="0" h="71757" w="57085">
                  <a:moveTo>
                    <a:pt x="28543" y="1"/>
                  </a:moveTo>
                  <a:cubicBezTo>
                    <a:pt x="27385" y="1"/>
                    <a:pt x="26227" y="327"/>
                    <a:pt x="25183" y="980"/>
                  </a:cubicBezTo>
                  <a:cubicBezTo>
                    <a:pt x="18952" y="4861"/>
                    <a:pt x="12070" y="7797"/>
                    <a:pt x="4730" y="9689"/>
                  </a:cubicBezTo>
                  <a:cubicBezTo>
                    <a:pt x="1957" y="10407"/>
                    <a:pt x="0" y="12918"/>
                    <a:pt x="0" y="15822"/>
                  </a:cubicBezTo>
                  <a:lnTo>
                    <a:pt x="0" y="47691"/>
                  </a:lnTo>
                  <a:cubicBezTo>
                    <a:pt x="0" y="53367"/>
                    <a:pt x="3066" y="58619"/>
                    <a:pt x="8025" y="61392"/>
                  </a:cubicBezTo>
                  <a:lnTo>
                    <a:pt x="25052" y="70851"/>
                  </a:lnTo>
                  <a:cubicBezTo>
                    <a:pt x="26145" y="71455"/>
                    <a:pt x="27344" y="71757"/>
                    <a:pt x="28543" y="71757"/>
                  </a:cubicBezTo>
                  <a:cubicBezTo>
                    <a:pt x="29741" y="71757"/>
                    <a:pt x="30940" y="71455"/>
                    <a:pt x="32033" y="70851"/>
                  </a:cubicBezTo>
                  <a:lnTo>
                    <a:pt x="49028" y="61392"/>
                  </a:lnTo>
                  <a:cubicBezTo>
                    <a:pt x="54019" y="58619"/>
                    <a:pt x="57085" y="53367"/>
                    <a:pt x="57085" y="47691"/>
                  </a:cubicBezTo>
                  <a:lnTo>
                    <a:pt x="57085" y="36503"/>
                  </a:lnTo>
                  <a:cubicBezTo>
                    <a:pt x="57085" y="34806"/>
                    <a:pt x="55715" y="33436"/>
                    <a:pt x="54051" y="33436"/>
                  </a:cubicBezTo>
                  <a:cubicBezTo>
                    <a:pt x="52355" y="33436"/>
                    <a:pt x="50985" y="34806"/>
                    <a:pt x="50985" y="36503"/>
                  </a:cubicBezTo>
                  <a:lnTo>
                    <a:pt x="50985" y="47691"/>
                  </a:lnTo>
                  <a:cubicBezTo>
                    <a:pt x="50985" y="51149"/>
                    <a:pt x="49093" y="54346"/>
                    <a:pt x="46059" y="56042"/>
                  </a:cubicBezTo>
                  <a:lnTo>
                    <a:pt x="29064" y="65502"/>
                  </a:lnTo>
                  <a:cubicBezTo>
                    <a:pt x="28901" y="65583"/>
                    <a:pt x="28722" y="65624"/>
                    <a:pt x="28543" y="65624"/>
                  </a:cubicBezTo>
                  <a:cubicBezTo>
                    <a:pt x="28363" y="65624"/>
                    <a:pt x="28184" y="65583"/>
                    <a:pt x="28021" y="65502"/>
                  </a:cubicBezTo>
                  <a:lnTo>
                    <a:pt x="11026" y="56042"/>
                  </a:lnTo>
                  <a:cubicBezTo>
                    <a:pt x="7992" y="54346"/>
                    <a:pt x="6100" y="51149"/>
                    <a:pt x="6100" y="47691"/>
                  </a:cubicBezTo>
                  <a:lnTo>
                    <a:pt x="6100" y="15822"/>
                  </a:lnTo>
                  <a:cubicBezTo>
                    <a:pt x="6100" y="15724"/>
                    <a:pt x="6165" y="15626"/>
                    <a:pt x="6263" y="15593"/>
                  </a:cubicBezTo>
                  <a:cubicBezTo>
                    <a:pt x="14222" y="13571"/>
                    <a:pt x="21660" y="10374"/>
                    <a:pt x="28412" y="6166"/>
                  </a:cubicBezTo>
                  <a:cubicBezTo>
                    <a:pt x="28461" y="6133"/>
                    <a:pt x="28502" y="6117"/>
                    <a:pt x="28538" y="6117"/>
                  </a:cubicBezTo>
                  <a:cubicBezTo>
                    <a:pt x="28575" y="6117"/>
                    <a:pt x="28608" y="6133"/>
                    <a:pt x="28640" y="6166"/>
                  </a:cubicBezTo>
                  <a:cubicBezTo>
                    <a:pt x="35425" y="10374"/>
                    <a:pt x="42863" y="13571"/>
                    <a:pt x="50822" y="15593"/>
                  </a:cubicBezTo>
                  <a:cubicBezTo>
                    <a:pt x="50920" y="15626"/>
                    <a:pt x="50985" y="15724"/>
                    <a:pt x="50985" y="15822"/>
                  </a:cubicBezTo>
                  <a:lnTo>
                    <a:pt x="50985" y="22215"/>
                  </a:lnTo>
                  <a:cubicBezTo>
                    <a:pt x="50985" y="23911"/>
                    <a:pt x="52355" y="25281"/>
                    <a:pt x="54051" y="25281"/>
                  </a:cubicBezTo>
                  <a:cubicBezTo>
                    <a:pt x="55715" y="25281"/>
                    <a:pt x="57085" y="23911"/>
                    <a:pt x="57085" y="22215"/>
                  </a:cubicBezTo>
                  <a:lnTo>
                    <a:pt x="57085" y="15822"/>
                  </a:lnTo>
                  <a:cubicBezTo>
                    <a:pt x="57085" y="12918"/>
                    <a:pt x="55128" y="10407"/>
                    <a:pt x="52355" y="9689"/>
                  </a:cubicBezTo>
                  <a:cubicBezTo>
                    <a:pt x="45016" y="7797"/>
                    <a:pt x="38133" y="4861"/>
                    <a:pt x="31902" y="980"/>
                  </a:cubicBezTo>
                  <a:cubicBezTo>
                    <a:pt x="30859" y="327"/>
                    <a:pt x="29701" y="1"/>
                    <a:pt x="285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43"/>
          <p:cNvGrpSpPr/>
          <p:nvPr/>
        </p:nvGrpSpPr>
        <p:grpSpPr>
          <a:xfrm rot="-5400000">
            <a:off x="8039224" y="3284387"/>
            <a:ext cx="391500" cy="391500"/>
            <a:chOff x="1900200" y="3263712"/>
            <a:chExt cx="391500" cy="391500"/>
          </a:xfrm>
        </p:grpSpPr>
        <p:sp>
          <p:nvSpPr>
            <p:cNvPr id="883" name="Google Shape;883;p43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84" name="Google Shape;884;p43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5" name="Google Shape;885;p43"/>
          <p:cNvGrpSpPr/>
          <p:nvPr/>
        </p:nvGrpSpPr>
        <p:grpSpPr>
          <a:xfrm rot="5400000">
            <a:off x="8039224" y="2759876"/>
            <a:ext cx="391500" cy="391500"/>
            <a:chOff x="713225" y="4221850"/>
            <a:chExt cx="391500" cy="391500"/>
          </a:xfrm>
        </p:grpSpPr>
        <p:sp>
          <p:nvSpPr>
            <p:cNvPr id="886" name="Google Shape;886;p43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7" name="Google Shape;887;p43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888" name="Google Shape;888;p43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889" name="Google Shape;889;p43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21B79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890" name="Google Shape;890;p43"/>
          <p:cNvGrpSpPr/>
          <p:nvPr/>
        </p:nvGrpSpPr>
        <p:grpSpPr>
          <a:xfrm>
            <a:off x="713229" y="2296031"/>
            <a:ext cx="391500" cy="391500"/>
            <a:chOff x="790425" y="1928737"/>
            <a:chExt cx="391500" cy="391500"/>
          </a:xfrm>
        </p:grpSpPr>
        <p:sp>
          <p:nvSpPr>
            <p:cNvPr id="891" name="Google Shape;891;p43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92" name="Google Shape;892;p43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3" name="Google Shape;893;p43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4" name="Google Shape;894;p43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5" name="Google Shape;895;p43"/>
          <p:cNvSpPr/>
          <p:nvPr/>
        </p:nvSpPr>
        <p:spPr>
          <a:xfrm rot="5400000">
            <a:off x="538029" y="1592175"/>
            <a:ext cx="741900" cy="391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6" name="Google Shape;896;p43"/>
          <p:cNvGrpSpPr/>
          <p:nvPr/>
        </p:nvGrpSpPr>
        <p:grpSpPr>
          <a:xfrm>
            <a:off x="6672432" y="1568773"/>
            <a:ext cx="399786" cy="414929"/>
            <a:chOff x="1487200" y="2615925"/>
            <a:chExt cx="483125" cy="483150"/>
          </a:xfrm>
        </p:grpSpPr>
        <p:sp>
          <p:nvSpPr>
            <p:cNvPr id="897" name="Google Shape;897;p43"/>
            <p:cNvSpPr/>
            <p:nvPr/>
          </p:nvSpPr>
          <p:spPr>
            <a:xfrm>
              <a:off x="1601400" y="2844275"/>
              <a:ext cx="28325" cy="28325"/>
            </a:xfrm>
            <a:custGeom>
              <a:rect b="b" l="l" r="r" t="t"/>
              <a:pathLst>
                <a:path extrusionOk="0" h="1133" w="1133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1487200" y="2731050"/>
              <a:ext cx="483125" cy="368025"/>
            </a:xfrm>
            <a:custGeom>
              <a:rect b="b" l="l" r="r" t="t"/>
              <a:pathLst>
                <a:path extrusionOk="0" h="14721" w="19325">
                  <a:moveTo>
                    <a:pt x="4566" y="1232"/>
                  </a:moveTo>
                  <a:cubicBezTo>
                    <a:pt x="4994" y="1386"/>
                    <a:pt x="5342" y="1703"/>
                    <a:pt x="5535" y="2117"/>
                  </a:cubicBezTo>
                  <a:cubicBezTo>
                    <a:pt x="5630" y="2320"/>
                    <a:pt x="5833" y="2444"/>
                    <a:pt x="6050" y="2444"/>
                  </a:cubicBezTo>
                  <a:cubicBezTo>
                    <a:pt x="6094" y="2444"/>
                    <a:pt x="6139" y="2439"/>
                    <a:pt x="6184" y="2428"/>
                  </a:cubicBezTo>
                  <a:cubicBezTo>
                    <a:pt x="6580" y="2322"/>
                    <a:pt x="6987" y="2268"/>
                    <a:pt x="7398" y="2265"/>
                  </a:cubicBezTo>
                  <a:lnTo>
                    <a:pt x="11927" y="2265"/>
                  </a:lnTo>
                  <a:cubicBezTo>
                    <a:pt x="14738" y="2265"/>
                    <a:pt x="17024" y="4551"/>
                    <a:pt x="17024" y="7362"/>
                  </a:cubicBezTo>
                  <a:cubicBezTo>
                    <a:pt x="17021" y="9385"/>
                    <a:pt x="15819" y="11215"/>
                    <a:pt x="13965" y="12024"/>
                  </a:cubicBezTo>
                  <a:cubicBezTo>
                    <a:pt x="13760" y="12114"/>
                    <a:pt x="13624" y="12320"/>
                    <a:pt x="13627" y="12543"/>
                  </a:cubicBezTo>
                  <a:lnTo>
                    <a:pt x="13627" y="13588"/>
                  </a:lnTo>
                  <a:lnTo>
                    <a:pt x="12495" y="13588"/>
                  </a:lnTo>
                  <a:lnTo>
                    <a:pt x="12495" y="13023"/>
                  </a:lnTo>
                  <a:cubicBezTo>
                    <a:pt x="12495" y="12709"/>
                    <a:pt x="12241" y="12456"/>
                    <a:pt x="11927" y="12456"/>
                  </a:cubicBezTo>
                  <a:lnTo>
                    <a:pt x="7398" y="12456"/>
                  </a:lnTo>
                  <a:cubicBezTo>
                    <a:pt x="7084" y="12456"/>
                    <a:pt x="6833" y="12709"/>
                    <a:pt x="6833" y="13023"/>
                  </a:cubicBezTo>
                  <a:lnTo>
                    <a:pt x="6833" y="13588"/>
                  </a:lnTo>
                  <a:lnTo>
                    <a:pt x="5701" y="13588"/>
                  </a:lnTo>
                  <a:lnTo>
                    <a:pt x="5701" y="12537"/>
                  </a:lnTo>
                  <a:cubicBezTo>
                    <a:pt x="5698" y="12314"/>
                    <a:pt x="5565" y="12108"/>
                    <a:pt x="5360" y="12021"/>
                  </a:cubicBezTo>
                  <a:cubicBezTo>
                    <a:pt x="4185" y="11508"/>
                    <a:pt x="3249" y="10572"/>
                    <a:pt x="2733" y="9400"/>
                  </a:cubicBezTo>
                  <a:cubicBezTo>
                    <a:pt x="2642" y="9192"/>
                    <a:pt x="2440" y="9059"/>
                    <a:pt x="2213" y="9059"/>
                  </a:cubicBezTo>
                  <a:lnTo>
                    <a:pt x="1132" y="9059"/>
                  </a:lnTo>
                  <a:lnTo>
                    <a:pt x="1132" y="6794"/>
                  </a:lnTo>
                  <a:lnTo>
                    <a:pt x="1851" y="6794"/>
                  </a:lnTo>
                  <a:cubicBezTo>
                    <a:pt x="2120" y="6794"/>
                    <a:pt x="2349" y="6604"/>
                    <a:pt x="2404" y="6341"/>
                  </a:cubicBezTo>
                  <a:cubicBezTo>
                    <a:pt x="2651" y="5130"/>
                    <a:pt x="3349" y="4046"/>
                    <a:pt x="4369" y="3286"/>
                  </a:cubicBezTo>
                  <a:cubicBezTo>
                    <a:pt x="4566" y="3138"/>
                    <a:pt x="4644" y="2884"/>
                    <a:pt x="4569" y="2652"/>
                  </a:cubicBezTo>
                  <a:lnTo>
                    <a:pt x="4566" y="2645"/>
                  </a:lnTo>
                  <a:lnTo>
                    <a:pt x="4566" y="1232"/>
                  </a:lnTo>
                  <a:close/>
                  <a:moveTo>
                    <a:pt x="4001" y="0"/>
                  </a:moveTo>
                  <a:cubicBezTo>
                    <a:pt x="3687" y="0"/>
                    <a:pt x="3436" y="254"/>
                    <a:pt x="3436" y="568"/>
                  </a:cubicBezTo>
                  <a:lnTo>
                    <a:pt x="3436" y="2582"/>
                  </a:lnTo>
                  <a:cubicBezTo>
                    <a:pt x="2461" y="3379"/>
                    <a:pt x="1754" y="4454"/>
                    <a:pt x="1407" y="5662"/>
                  </a:cubicBezTo>
                  <a:lnTo>
                    <a:pt x="568" y="5662"/>
                  </a:lnTo>
                  <a:cubicBezTo>
                    <a:pt x="254" y="5662"/>
                    <a:pt x="0" y="5916"/>
                    <a:pt x="0" y="6230"/>
                  </a:cubicBezTo>
                  <a:lnTo>
                    <a:pt x="0" y="9626"/>
                  </a:lnTo>
                  <a:cubicBezTo>
                    <a:pt x="0" y="9937"/>
                    <a:pt x="254" y="10191"/>
                    <a:pt x="568" y="10191"/>
                  </a:cubicBezTo>
                  <a:lnTo>
                    <a:pt x="1857" y="10191"/>
                  </a:lnTo>
                  <a:cubicBezTo>
                    <a:pt x="2452" y="11357"/>
                    <a:pt x="3400" y="12302"/>
                    <a:pt x="4569" y="12897"/>
                  </a:cubicBezTo>
                  <a:lnTo>
                    <a:pt x="4569" y="14156"/>
                  </a:lnTo>
                  <a:cubicBezTo>
                    <a:pt x="4569" y="14467"/>
                    <a:pt x="4819" y="14720"/>
                    <a:pt x="5133" y="14720"/>
                  </a:cubicBezTo>
                  <a:lnTo>
                    <a:pt x="7398" y="14720"/>
                  </a:lnTo>
                  <a:cubicBezTo>
                    <a:pt x="7712" y="14720"/>
                    <a:pt x="7965" y="14467"/>
                    <a:pt x="7965" y="14156"/>
                  </a:cubicBezTo>
                  <a:lnTo>
                    <a:pt x="7965" y="13588"/>
                  </a:lnTo>
                  <a:lnTo>
                    <a:pt x="11362" y="13588"/>
                  </a:lnTo>
                  <a:lnTo>
                    <a:pt x="11362" y="14156"/>
                  </a:lnTo>
                  <a:cubicBezTo>
                    <a:pt x="11362" y="14467"/>
                    <a:pt x="11613" y="14720"/>
                    <a:pt x="11927" y="14720"/>
                  </a:cubicBezTo>
                  <a:lnTo>
                    <a:pt x="14192" y="14720"/>
                  </a:lnTo>
                  <a:cubicBezTo>
                    <a:pt x="14506" y="14720"/>
                    <a:pt x="14759" y="14467"/>
                    <a:pt x="14759" y="14156"/>
                  </a:cubicBezTo>
                  <a:lnTo>
                    <a:pt x="14759" y="12903"/>
                  </a:lnTo>
                  <a:cubicBezTo>
                    <a:pt x="16689" y="11915"/>
                    <a:pt x="17969" y="9998"/>
                    <a:pt x="18135" y="7839"/>
                  </a:cubicBezTo>
                  <a:cubicBezTo>
                    <a:pt x="18383" y="7754"/>
                    <a:pt x="18612" y="7618"/>
                    <a:pt x="18799" y="7437"/>
                  </a:cubicBezTo>
                  <a:cubicBezTo>
                    <a:pt x="19134" y="7123"/>
                    <a:pt x="19325" y="6685"/>
                    <a:pt x="19325" y="6230"/>
                  </a:cubicBezTo>
                  <a:lnTo>
                    <a:pt x="19325" y="5097"/>
                  </a:lnTo>
                  <a:cubicBezTo>
                    <a:pt x="19325" y="4783"/>
                    <a:pt x="19071" y="4530"/>
                    <a:pt x="18760" y="4530"/>
                  </a:cubicBezTo>
                  <a:cubicBezTo>
                    <a:pt x="18446" y="4530"/>
                    <a:pt x="18192" y="4783"/>
                    <a:pt x="18192" y="5097"/>
                  </a:cubicBezTo>
                  <a:lnTo>
                    <a:pt x="18192" y="6230"/>
                  </a:lnTo>
                  <a:cubicBezTo>
                    <a:pt x="18192" y="6332"/>
                    <a:pt x="18159" y="6435"/>
                    <a:pt x="18099" y="6522"/>
                  </a:cubicBezTo>
                  <a:cubicBezTo>
                    <a:pt x="17688" y="3482"/>
                    <a:pt x="15079" y="1133"/>
                    <a:pt x="11927" y="1133"/>
                  </a:cubicBezTo>
                  <a:lnTo>
                    <a:pt x="7398" y="1133"/>
                  </a:lnTo>
                  <a:cubicBezTo>
                    <a:pt x="7041" y="1136"/>
                    <a:pt x="6685" y="1169"/>
                    <a:pt x="6332" y="1238"/>
                  </a:cubicBezTo>
                  <a:cubicBezTo>
                    <a:pt x="5807" y="465"/>
                    <a:pt x="4934" y="3"/>
                    <a:pt x="4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1658025" y="2615925"/>
              <a:ext cx="141550" cy="143450"/>
            </a:xfrm>
            <a:custGeom>
              <a:rect b="b" l="l" r="r" t="t"/>
              <a:pathLst>
                <a:path extrusionOk="0" h="5738" w="5662">
                  <a:moveTo>
                    <a:pt x="2829" y="1133"/>
                  </a:moveTo>
                  <a:cubicBezTo>
                    <a:pt x="3750" y="1133"/>
                    <a:pt x="4529" y="1945"/>
                    <a:pt x="4529" y="2908"/>
                  </a:cubicBezTo>
                  <a:cubicBezTo>
                    <a:pt x="4526" y="3845"/>
                    <a:pt x="3768" y="4605"/>
                    <a:pt x="2829" y="4605"/>
                  </a:cubicBezTo>
                  <a:cubicBezTo>
                    <a:pt x="1890" y="4605"/>
                    <a:pt x="1132" y="3845"/>
                    <a:pt x="1132" y="2908"/>
                  </a:cubicBezTo>
                  <a:cubicBezTo>
                    <a:pt x="1132" y="1945"/>
                    <a:pt x="1908" y="1133"/>
                    <a:pt x="2829" y="1133"/>
                  </a:cubicBezTo>
                  <a:close/>
                  <a:moveTo>
                    <a:pt x="2829" y="1"/>
                  </a:moveTo>
                  <a:cubicBezTo>
                    <a:pt x="2075" y="1"/>
                    <a:pt x="1359" y="312"/>
                    <a:pt x="818" y="876"/>
                  </a:cubicBezTo>
                  <a:cubicBezTo>
                    <a:pt x="293" y="1423"/>
                    <a:pt x="0" y="2151"/>
                    <a:pt x="0" y="2908"/>
                  </a:cubicBezTo>
                  <a:cubicBezTo>
                    <a:pt x="0" y="4470"/>
                    <a:pt x="1265" y="5738"/>
                    <a:pt x="2829" y="5738"/>
                  </a:cubicBezTo>
                  <a:cubicBezTo>
                    <a:pt x="4393" y="5738"/>
                    <a:pt x="5662" y="4470"/>
                    <a:pt x="5662" y="2908"/>
                  </a:cubicBezTo>
                  <a:cubicBezTo>
                    <a:pt x="5659" y="2151"/>
                    <a:pt x="5366" y="1423"/>
                    <a:pt x="4840" y="876"/>
                  </a:cubicBezTo>
                  <a:cubicBezTo>
                    <a:pt x="4303" y="312"/>
                    <a:pt x="3584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highlight>
                  <a:schemeClr val="dk1"/>
                </a:highlight>
              </a:endParaRPr>
            </a:p>
          </p:txBody>
        </p:sp>
      </p:grpSp>
      <p:sp>
        <p:nvSpPr>
          <p:cNvPr id="900" name="Google Shape;900;p43"/>
          <p:cNvSpPr/>
          <p:nvPr/>
        </p:nvSpPr>
        <p:spPr>
          <a:xfrm>
            <a:off x="4353900" y="3228813"/>
            <a:ext cx="391498" cy="391507"/>
          </a:xfrm>
          <a:custGeom>
            <a:rect b="b" l="l" r="r" t="t"/>
            <a:pathLst>
              <a:path extrusionOk="0" h="11713" w="11153">
                <a:moveTo>
                  <a:pt x="9594" y="693"/>
                </a:moveTo>
                <a:cubicBezTo>
                  <a:pt x="9767" y="693"/>
                  <a:pt x="9940" y="764"/>
                  <a:pt x="10082" y="906"/>
                </a:cubicBezTo>
                <a:cubicBezTo>
                  <a:pt x="10365" y="1158"/>
                  <a:pt x="10365" y="1599"/>
                  <a:pt x="10082" y="1883"/>
                </a:cubicBezTo>
                <a:lnTo>
                  <a:pt x="9168" y="2796"/>
                </a:lnTo>
                <a:lnTo>
                  <a:pt x="6175" y="3364"/>
                </a:lnTo>
                <a:lnTo>
                  <a:pt x="6175" y="1410"/>
                </a:lnTo>
                <a:lnTo>
                  <a:pt x="8475" y="1410"/>
                </a:lnTo>
                <a:cubicBezTo>
                  <a:pt x="8538" y="1410"/>
                  <a:pt x="8664" y="1379"/>
                  <a:pt x="8696" y="1284"/>
                </a:cubicBezTo>
                <a:lnTo>
                  <a:pt x="9105" y="906"/>
                </a:lnTo>
                <a:cubicBezTo>
                  <a:pt x="9247" y="764"/>
                  <a:pt x="9420" y="693"/>
                  <a:pt x="9594" y="693"/>
                </a:cubicBezTo>
                <a:close/>
                <a:moveTo>
                  <a:pt x="5136" y="749"/>
                </a:moveTo>
                <a:cubicBezTo>
                  <a:pt x="5325" y="749"/>
                  <a:pt x="5482" y="906"/>
                  <a:pt x="5482" y="1095"/>
                </a:cubicBezTo>
                <a:lnTo>
                  <a:pt x="5482" y="4214"/>
                </a:lnTo>
                <a:cubicBezTo>
                  <a:pt x="5356" y="4151"/>
                  <a:pt x="5230" y="4151"/>
                  <a:pt x="5136" y="4151"/>
                </a:cubicBezTo>
                <a:cubicBezTo>
                  <a:pt x="5010" y="4151"/>
                  <a:pt x="4884" y="4151"/>
                  <a:pt x="4758" y="4214"/>
                </a:cubicBezTo>
                <a:lnTo>
                  <a:pt x="4758" y="1095"/>
                </a:lnTo>
                <a:cubicBezTo>
                  <a:pt x="4758" y="906"/>
                  <a:pt x="4915" y="749"/>
                  <a:pt x="5136" y="749"/>
                </a:cubicBezTo>
                <a:close/>
                <a:moveTo>
                  <a:pt x="5136" y="4844"/>
                </a:moveTo>
                <a:cubicBezTo>
                  <a:pt x="5671" y="4844"/>
                  <a:pt x="6144" y="5317"/>
                  <a:pt x="6144" y="5852"/>
                </a:cubicBezTo>
                <a:cubicBezTo>
                  <a:pt x="6144" y="6419"/>
                  <a:pt x="5671" y="6861"/>
                  <a:pt x="5136" y="6861"/>
                </a:cubicBezTo>
                <a:cubicBezTo>
                  <a:pt x="4568" y="6861"/>
                  <a:pt x="4096" y="6388"/>
                  <a:pt x="4096" y="5852"/>
                </a:cubicBezTo>
                <a:cubicBezTo>
                  <a:pt x="4096" y="5317"/>
                  <a:pt x="4568" y="4844"/>
                  <a:pt x="5136" y="4844"/>
                </a:cubicBezTo>
                <a:close/>
                <a:moveTo>
                  <a:pt x="4096" y="1442"/>
                </a:moveTo>
                <a:lnTo>
                  <a:pt x="4096" y="4529"/>
                </a:lnTo>
                <a:cubicBezTo>
                  <a:pt x="3655" y="4844"/>
                  <a:pt x="3434" y="5348"/>
                  <a:pt x="3434" y="5884"/>
                </a:cubicBezTo>
                <a:cubicBezTo>
                  <a:pt x="3434" y="6136"/>
                  <a:pt x="3466" y="6419"/>
                  <a:pt x="3592" y="6609"/>
                </a:cubicBezTo>
                <a:lnTo>
                  <a:pt x="2332" y="8184"/>
                </a:lnTo>
                <a:cubicBezTo>
                  <a:pt x="1323" y="7522"/>
                  <a:pt x="725" y="6356"/>
                  <a:pt x="725" y="5159"/>
                </a:cubicBezTo>
                <a:cubicBezTo>
                  <a:pt x="662" y="3143"/>
                  <a:pt x="2206" y="1568"/>
                  <a:pt x="4096" y="1442"/>
                </a:cubicBezTo>
                <a:close/>
                <a:moveTo>
                  <a:pt x="8916" y="3521"/>
                </a:moveTo>
                <a:lnTo>
                  <a:pt x="8916" y="4466"/>
                </a:lnTo>
                <a:cubicBezTo>
                  <a:pt x="8916" y="4529"/>
                  <a:pt x="8916" y="4592"/>
                  <a:pt x="8948" y="4624"/>
                </a:cubicBezTo>
                <a:lnTo>
                  <a:pt x="9798" y="6419"/>
                </a:lnTo>
                <a:cubicBezTo>
                  <a:pt x="9893" y="6577"/>
                  <a:pt x="9798" y="6672"/>
                  <a:pt x="9798" y="6735"/>
                </a:cubicBezTo>
                <a:cubicBezTo>
                  <a:pt x="9767" y="6766"/>
                  <a:pt x="9704" y="6892"/>
                  <a:pt x="9546" y="6892"/>
                </a:cubicBezTo>
                <a:lnTo>
                  <a:pt x="9263" y="6892"/>
                </a:lnTo>
                <a:cubicBezTo>
                  <a:pt x="9074" y="6892"/>
                  <a:pt x="8916" y="7050"/>
                  <a:pt x="8916" y="7239"/>
                </a:cubicBezTo>
                <a:lnTo>
                  <a:pt x="8916" y="8341"/>
                </a:lnTo>
                <a:cubicBezTo>
                  <a:pt x="8633" y="8467"/>
                  <a:pt x="8381" y="8656"/>
                  <a:pt x="8286" y="8971"/>
                </a:cubicBezTo>
                <a:lnTo>
                  <a:pt x="6522" y="8971"/>
                </a:lnTo>
                <a:cubicBezTo>
                  <a:pt x="5955" y="8971"/>
                  <a:pt x="5482" y="8499"/>
                  <a:pt x="5482" y="7932"/>
                </a:cubicBezTo>
                <a:lnTo>
                  <a:pt x="5482" y="7554"/>
                </a:lnTo>
                <a:cubicBezTo>
                  <a:pt x="6270" y="7396"/>
                  <a:pt x="6868" y="6672"/>
                  <a:pt x="6868" y="5852"/>
                </a:cubicBezTo>
                <a:cubicBezTo>
                  <a:pt x="6868" y="5317"/>
                  <a:pt x="6585" y="4781"/>
                  <a:pt x="6207" y="4466"/>
                </a:cubicBezTo>
                <a:lnTo>
                  <a:pt x="6207" y="4088"/>
                </a:lnTo>
                <a:lnTo>
                  <a:pt x="8916" y="3521"/>
                </a:lnTo>
                <a:close/>
                <a:moveTo>
                  <a:pt x="9231" y="8940"/>
                </a:moveTo>
                <a:cubicBezTo>
                  <a:pt x="9420" y="8940"/>
                  <a:pt x="9578" y="9097"/>
                  <a:pt x="9578" y="9286"/>
                </a:cubicBezTo>
                <a:cubicBezTo>
                  <a:pt x="9578" y="9475"/>
                  <a:pt x="9420" y="9633"/>
                  <a:pt x="9231" y="9633"/>
                </a:cubicBezTo>
                <a:cubicBezTo>
                  <a:pt x="9011" y="9633"/>
                  <a:pt x="8853" y="9475"/>
                  <a:pt x="8853" y="9286"/>
                </a:cubicBezTo>
                <a:cubicBezTo>
                  <a:pt x="8853" y="9097"/>
                  <a:pt x="9011" y="8940"/>
                  <a:pt x="9231" y="8940"/>
                </a:cubicBezTo>
                <a:close/>
                <a:moveTo>
                  <a:pt x="3970" y="7144"/>
                </a:moveTo>
                <a:cubicBezTo>
                  <a:pt x="4222" y="7365"/>
                  <a:pt x="4442" y="7522"/>
                  <a:pt x="4758" y="7554"/>
                </a:cubicBezTo>
                <a:lnTo>
                  <a:pt x="4758" y="7932"/>
                </a:lnTo>
                <a:cubicBezTo>
                  <a:pt x="4758" y="8877"/>
                  <a:pt x="5514" y="9633"/>
                  <a:pt x="6459" y="9633"/>
                </a:cubicBezTo>
                <a:lnTo>
                  <a:pt x="8223" y="9633"/>
                </a:lnTo>
                <a:cubicBezTo>
                  <a:pt x="8286" y="9727"/>
                  <a:pt x="8318" y="9791"/>
                  <a:pt x="8349" y="9822"/>
                </a:cubicBezTo>
                <a:cubicBezTo>
                  <a:pt x="8034" y="10137"/>
                  <a:pt x="7593" y="10295"/>
                  <a:pt x="7183" y="10295"/>
                </a:cubicBezTo>
                <a:lnTo>
                  <a:pt x="5797" y="10295"/>
                </a:lnTo>
                <a:cubicBezTo>
                  <a:pt x="5608" y="10295"/>
                  <a:pt x="5451" y="10452"/>
                  <a:pt x="5451" y="10673"/>
                </a:cubicBezTo>
                <a:lnTo>
                  <a:pt x="5451" y="11051"/>
                </a:lnTo>
                <a:lnTo>
                  <a:pt x="2710" y="11051"/>
                </a:lnTo>
                <a:lnTo>
                  <a:pt x="2710" y="8719"/>
                </a:lnTo>
                <a:lnTo>
                  <a:pt x="3970" y="7144"/>
                </a:lnTo>
                <a:close/>
                <a:moveTo>
                  <a:pt x="9629" y="0"/>
                </a:moveTo>
                <a:cubicBezTo>
                  <a:pt x="9278" y="0"/>
                  <a:pt x="8932" y="134"/>
                  <a:pt x="8664" y="402"/>
                </a:cubicBezTo>
                <a:lnTo>
                  <a:pt x="8412" y="686"/>
                </a:lnTo>
                <a:lnTo>
                  <a:pt x="6144" y="686"/>
                </a:lnTo>
                <a:cubicBezTo>
                  <a:pt x="5986" y="308"/>
                  <a:pt x="5640" y="24"/>
                  <a:pt x="5167" y="24"/>
                </a:cubicBezTo>
                <a:cubicBezTo>
                  <a:pt x="4726" y="24"/>
                  <a:pt x="4348" y="308"/>
                  <a:pt x="4190" y="686"/>
                </a:cubicBezTo>
                <a:cubicBezTo>
                  <a:pt x="1859" y="812"/>
                  <a:pt x="0" y="2702"/>
                  <a:pt x="0" y="5033"/>
                </a:cubicBezTo>
                <a:cubicBezTo>
                  <a:pt x="0" y="6514"/>
                  <a:pt x="725" y="7900"/>
                  <a:pt x="1922" y="8688"/>
                </a:cubicBezTo>
                <a:lnTo>
                  <a:pt x="2048" y="8782"/>
                </a:lnTo>
                <a:lnTo>
                  <a:pt x="2048" y="11366"/>
                </a:lnTo>
                <a:cubicBezTo>
                  <a:pt x="2048" y="11555"/>
                  <a:pt x="2206" y="11712"/>
                  <a:pt x="2426" y="11712"/>
                </a:cubicBezTo>
                <a:lnTo>
                  <a:pt x="5829" y="11712"/>
                </a:lnTo>
                <a:cubicBezTo>
                  <a:pt x="6018" y="11712"/>
                  <a:pt x="6207" y="11555"/>
                  <a:pt x="6207" y="11366"/>
                </a:cubicBezTo>
                <a:lnTo>
                  <a:pt x="6207" y="10956"/>
                </a:lnTo>
                <a:lnTo>
                  <a:pt x="7215" y="10956"/>
                </a:lnTo>
                <a:cubicBezTo>
                  <a:pt x="7877" y="10956"/>
                  <a:pt x="8475" y="10704"/>
                  <a:pt x="8948" y="10232"/>
                </a:cubicBezTo>
                <a:cubicBezTo>
                  <a:pt x="9074" y="10263"/>
                  <a:pt x="9137" y="10263"/>
                  <a:pt x="9263" y="10263"/>
                </a:cubicBezTo>
                <a:cubicBezTo>
                  <a:pt x="9830" y="10263"/>
                  <a:pt x="10302" y="9791"/>
                  <a:pt x="10302" y="9223"/>
                </a:cubicBezTo>
                <a:cubicBezTo>
                  <a:pt x="10302" y="8814"/>
                  <a:pt x="10019" y="8404"/>
                  <a:pt x="9609" y="8247"/>
                </a:cubicBezTo>
                <a:lnTo>
                  <a:pt x="9609" y="7491"/>
                </a:lnTo>
                <a:cubicBezTo>
                  <a:pt x="9924" y="7459"/>
                  <a:pt x="10239" y="7302"/>
                  <a:pt x="10397" y="7018"/>
                </a:cubicBezTo>
                <a:cubicBezTo>
                  <a:pt x="10617" y="6703"/>
                  <a:pt x="10617" y="6356"/>
                  <a:pt x="10460" y="6041"/>
                </a:cubicBezTo>
                <a:lnTo>
                  <a:pt x="9609" y="4403"/>
                </a:lnTo>
                <a:lnTo>
                  <a:pt x="9609" y="3332"/>
                </a:lnTo>
                <a:lnTo>
                  <a:pt x="10617" y="2355"/>
                </a:lnTo>
                <a:cubicBezTo>
                  <a:pt x="11153" y="1788"/>
                  <a:pt x="11153" y="938"/>
                  <a:pt x="10617" y="402"/>
                </a:cubicBezTo>
                <a:cubicBezTo>
                  <a:pt x="10334" y="134"/>
                  <a:pt x="9979" y="0"/>
                  <a:pt x="96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43"/>
          <p:cNvGrpSpPr/>
          <p:nvPr/>
        </p:nvGrpSpPr>
        <p:grpSpPr>
          <a:xfrm>
            <a:off x="6672436" y="3269705"/>
            <a:ext cx="366269" cy="366732"/>
            <a:chOff x="-61784125" y="1931250"/>
            <a:chExt cx="316650" cy="317050"/>
          </a:xfrm>
        </p:grpSpPr>
        <p:sp>
          <p:nvSpPr>
            <p:cNvPr id="902" name="Google Shape;902;p43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4"/>
          <p:cNvSpPr txBox="1"/>
          <p:nvPr>
            <p:ph type="title"/>
          </p:nvPr>
        </p:nvSpPr>
        <p:spPr>
          <a:xfrm>
            <a:off x="5800425" y="1788438"/>
            <a:ext cx="2630400" cy="597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folks!</a:t>
            </a:r>
            <a:endParaRPr/>
          </a:p>
        </p:txBody>
      </p:sp>
      <p:sp>
        <p:nvSpPr>
          <p:cNvPr id="911" name="Google Shape;911;p44"/>
          <p:cNvSpPr txBox="1"/>
          <p:nvPr>
            <p:ph idx="1" type="subTitle"/>
          </p:nvPr>
        </p:nvSpPr>
        <p:spPr>
          <a:xfrm>
            <a:off x="5800375" y="2483563"/>
            <a:ext cx="2630400" cy="87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grpSp>
        <p:nvGrpSpPr>
          <p:cNvPr id="912" name="Google Shape;912;p44"/>
          <p:cNvGrpSpPr/>
          <p:nvPr/>
        </p:nvGrpSpPr>
        <p:grpSpPr>
          <a:xfrm>
            <a:off x="1223847" y="1457869"/>
            <a:ext cx="3401474" cy="2227763"/>
            <a:chOff x="4627886" y="3401089"/>
            <a:chExt cx="409111" cy="267944"/>
          </a:xfrm>
        </p:grpSpPr>
        <p:sp>
          <p:nvSpPr>
            <p:cNvPr id="913" name="Google Shape;913;p44"/>
            <p:cNvSpPr/>
            <p:nvPr/>
          </p:nvSpPr>
          <p:spPr>
            <a:xfrm>
              <a:off x="4627886" y="3401089"/>
              <a:ext cx="409111" cy="267944"/>
            </a:xfrm>
            <a:custGeom>
              <a:rect b="b" l="l" r="r" t="t"/>
              <a:pathLst>
                <a:path extrusionOk="0" h="10221" w="15606">
                  <a:moveTo>
                    <a:pt x="549" y="0"/>
                  </a:moveTo>
                  <a:cubicBezTo>
                    <a:pt x="246" y="0"/>
                    <a:pt x="0" y="231"/>
                    <a:pt x="0" y="534"/>
                  </a:cubicBezTo>
                  <a:lnTo>
                    <a:pt x="0" y="9672"/>
                  </a:lnTo>
                  <a:cubicBezTo>
                    <a:pt x="0" y="9975"/>
                    <a:pt x="246" y="10221"/>
                    <a:pt x="549" y="10221"/>
                  </a:cubicBezTo>
                  <a:lnTo>
                    <a:pt x="15071" y="10221"/>
                  </a:lnTo>
                  <a:cubicBezTo>
                    <a:pt x="15360" y="10221"/>
                    <a:pt x="15605" y="9975"/>
                    <a:pt x="15605" y="9686"/>
                  </a:cubicBezTo>
                  <a:lnTo>
                    <a:pt x="15605" y="534"/>
                  </a:lnTo>
                  <a:cubicBezTo>
                    <a:pt x="15605" y="231"/>
                    <a:pt x="15374" y="0"/>
                    <a:pt x="1507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4"/>
            <p:cNvSpPr/>
            <p:nvPr/>
          </p:nvSpPr>
          <p:spPr>
            <a:xfrm>
              <a:off x="4642252" y="3520761"/>
              <a:ext cx="14025" cy="28312"/>
            </a:xfrm>
            <a:custGeom>
              <a:rect b="b" l="l" r="r" t="t"/>
              <a:pathLst>
                <a:path extrusionOk="0" h="1080" w="535">
                  <a:moveTo>
                    <a:pt x="268" y="0"/>
                  </a:moveTo>
                  <a:cubicBezTo>
                    <a:pt x="134" y="0"/>
                    <a:pt x="1" y="91"/>
                    <a:pt x="1" y="271"/>
                  </a:cubicBezTo>
                  <a:lnTo>
                    <a:pt x="1" y="805"/>
                  </a:lnTo>
                  <a:cubicBezTo>
                    <a:pt x="1" y="964"/>
                    <a:pt x="116" y="1080"/>
                    <a:pt x="261" y="1080"/>
                  </a:cubicBezTo>
                  <a:cubicBezTo>
                    <a:pt x="420" y="1080"/>
                    <a:pt x="535" y="964"/>
                    <a:pt x="535" y="805"/>
                  </a:cubicBezTo>
                  <a:lnTo>
                    <a:pt x="535" y="271"/>
                  </a:lnTo>
                  <a:cubicBezTo>
                    <a:pt x="535" y="91"/>
                    <a:pt x="401" y="0"/>
                    <a:pt x="268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4"/>
            <p:cNvSpPr/>
            <p:nvPr/>
          </p:nvSpPr>
          <p:spPr>
            <a:xfrm>
              <a:off x="5008947" y="3513578"/>
              <a:ext cx="14025" cy="42678"/>
            </a:xfrm>
            <a:custGeom>
              <a:rect b="b" l="l" r="r" t="t"/>
              <a:pathLst>
                <a:path extrusionOk="0" h="1628" w="535">
                  <a:moveTo>
                    <a:pt x="268" y="0"/>
                  </a:moveTo>
                  <a:cubicBezTo>
                    <a:pt x="134" y="0"/>
                    <a:pt x="1" y="90"/>
                    <a:pt x="1" y="271"/>
                  </a:cubicBezTo>
                  <a:lnTo>
                    <a:pt x="1" y="1354"/>
                  </a:lnTo>
                  <a:cubicBezTo>
                    <a:pt x="1" y="1498"/>
                    <a:pt x="116" y="1628"/>
                    <a:pt x="261" y="1628"/>
                  </a:cubicBezTo>
                  <a:cubicBezTo>
                    <a:pt x="419" y="1628"/>
                    <a:pt x="535" y="1498"/>
                    <a:pt x="535" y="1354"/>
                  </a:cubicBezTo>
                  <a:lnTo>
                    <a:pt x="535" y="271"/>
                  </a:lnTo>
                  <a:cubicBezTo>
                    <a:pt x="535" y="90"/>
                    <a:pt x="401" y="0"/>
                    <a:pt x="268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4642252" y="3485554"/>
              <a:ext cx="14025" cy="21129"/>
            </a:xfrm>
            <a:custGeom>
              <a:rect b="b" l="l" r="r" t="t"/>
              <a:pathLst>
                <a:path extrusionOk="0" h="806" w="535">
                  <a:moveTo>
                    <a:pt x="268" y="1"/>
                  </a:moveTo>
                  <a:cubicBezTo>
                    <a:pt x="134" y="1"/>
                    <a:pt x="1" y="91"/>
                    <a:pt x="1" y="272"/>
                  </a:cubicBezTo>
                  <a:lnTo>
                    <a:pt x="1" y="546"/>
                  </a:lnTo>
                  <a:cubicBezTo>
                    <a:pt x="1" y="690"/>
                    <a:pt x="116" y="806"/>
                    <a:pt x="261" y="806"/>
                  </a:cubicBezTo>
                  <a:cubicBezTo>
                    <a:pt x="420" y="806"/>
                    <a:pt x="535" y="690"/>
                    <a:pt x="535" y="546"/>
                  </a:cubicBezTo>
                  <a:lnTo>
                    <a:pt x="535" y="272"/>
                  </a:lnTo>
                  <a:cubicBezTo>
                    <a:pt x="535" y="91"/>
                    <a:pt x="401" y="1"/>
                    <a:pt x="268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4642252" y="3563150"/>
              <a:ext cx="14025" cy="21103"/>
            </a:xfrm>
            <a:custGeom>
              <a:rect b="b" l="l" r="r" t="t"/>
              <a:pathLst>
                <a:path extrusionOk="0" h="805" w="535">
                  <a:moveTo>
                    <a:pt x="268" y="0"/>
                  </a:moveTo>
                  <a:cubicBezTo>
                    <a:pt x="134" y="0"/>
                    <a:pt x="1" y="90"/>
                    <a:pt x="1" y="271"/>
                  </a:cubicBezTo>
                  <a:lnTo>
                    <a:pt x="1" y="545"/>
                  </a:lnTo>
                  <a:cubicBezTo>
                    <a:pt x="1" y="690"/>
                    <a:pt x="116" y="805"/>
                    <a:pt x="261" y="805"/>
                  </a:cubicBezTo>
                  <a:cubicBezTo>
                    <a:pt x="420" y="805"/>
                    <a:pt x="535" y="690"/>
                    <a:pt x="535" y="545"/>
                  </a:cubicBezTo>
                  <a:lnTo>
                    <a:pt x="535" y="271"/>
                  </a:lnTo>
                  <a:cubicBezTo>
                    <a:pt x="535" y="90"/>
                    <a:pt x="401" y="0"/>
                    <a:pt x="268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4670276" y="3422271"/>
              <a:ext cx="324332" cy="225580"/>
            </a:xfrm>
            <a:custGeom>
              <a:rect b="b" l="l" r="r" t="t"/>
              <a:pathLst>
                <a:path extrusionOk="0" h="8605" w="12372">
                  <a:moveTo>
                    <a:pt x="274" y="1"/>
                  </a:moveTo>
                  <a:cubicBezTo>
                    <a:pt x="130" y="1"/>
                    <a:pt x="0" y="116"/>
                    <a:pt x="0" y="261"/>
                  </a:cubicBezTo>
                  <a:lnTo>
                    <a:pt x="0" y="8330"/>
                  </a:lnTo>
                  <a:cubicBezTo>
                    <a:pt x="0" y="8489"/>
                    <a:pt x="130" y="8604"/>
                    <a:pt x="274" y="8604"/>
                  </a:cubicBezTo>
                  <a:lnTo>
                    <a:pt x="12111" y="8604"/>
                  </a:lnTo>
                  <a:cubicBezTo>
                    <a:pt x="12256" y="8604"/>
                    <a:pt x="12371" y="8489"/>
                    <a:pt x="12371" y="8330"/>
                  </a:cubicBezTo>
                  <a:lnTo>
                    <a:pt x="12371" y="261"/>
                  </a:lnTo>
                  <a:cubicBezTo>
                    <a:pt x="12371" y="116"/>
                    <a:pt x="12256" y="1"/>
                    <a:pt x="12111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44"/>
          <p:cNvGrpSpPr/>
          <p:nvPr/>
        </p:nvGrpSpPr>
        <p:grpSpPr>
          <a:xfrm>
            <a:off x="7514682" y="4219825"/>
            <a:ext cx="391500" cy="391500"/>
            <a:chOff x="1900200" y="3263712"/>
            <a:chExt cx="391500" cy="391500"/>
          </a:xfrm>
        </p:grpSpPr>
        <p:sp>
          <p:nvSpPr>
            <p:cNvPr id="920" name="Google Shape;920;p44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1" name="Google Shape;921;p44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2" name="Google Shape;922;p44"/>
          <p:cNvGrpSpPr/>
          <p:nvPr/>
        </p:nvGrpSpPr>
        <p:grpSpPr>
          <a:xfrm>
            <a:off x="1768626" y="537225"/>
            <a:ext cx="391500" cy="391500"/>
            <a:chOff x="1761025" y="4221850"/>
            <a:chExt cx="391500" cy="391500"/>
          </a:xfrm>
        </p:grpSpPr>
        <p:sp>
          <p:nvSpPr>
            <p:cNvPr id="923" name="Google Shape;923;p44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925" name="Google Shape;925;p44"/>
          <p:cNvGrpSpPr/>
          <p:nvPr/>
        </p:nvGrpSpPr>
        <p:grpSpPr>
          <a:xfrm>
            <a:off x="6465487" y="4219825"/>
            <a:ext cx="391500" cy="391500"/>
            <a:chOff x="790425" y="1928737"/>
            <a:chExt cx="391500" cy="391500"/>
          </a:xfrm>
        </p:grpSpPr>
        <p:sp>
          <p:nvSpPr>
            <p:cNvPr id="926" name="Google Shape;926;p44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7" name="Google Shape;927;p44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8" name="Google Shape;928;p44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44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930" name="Google Shape;93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387" y="1788450"/>
            <a:ext cx="2630401" cy="146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5"/>
          <p:cNvSpPr/>
          <p:nvPr/>
        </p:nvSpPr>
        <p:spPr>
          <a:xfrm>
            <a:off x="1390950" y="2979825"/>
            <a:ext cx="4547100" cy="4284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Energy Consumption on Watch!</a:t>
            </a:r>
            <a:endParaRPr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1" name="Google Shape;681;p35"/>
          <p:cNvSpPr txBox="1"/>
          <p:nvPr>
            <p:ph type="ctrTitle"/>
          </p:nvPr>
        </p:nvSpPr>
        <p:spPr>
          <a:xfrm>
            <a:off x="1390950" y="1615575"/>
            <a:ext cx="5427300" cy="127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Energy Meters</a:t>
            </a:r>
            <a:endParaRPr/>
          </a:p>
        </p:txBody>
      </p:sp>
      <p:grpSp>
        <p:nvGrpSpPr>
          <p:cNvPr id="682" name="Google Shape;682;p35"/>
          <p:cNvGrpSpPr/>
          <p:nvPr/>
        </p:nvGrpSpPr>
        <p:grpSpPr>
          <a:xfrm>
            <a:off x="713237" y="4221850"/>
            <a:ext cx="391500" cy="391500"/>
            <a:chOff x="713225" y="4221850"/>
            <a:chExt cx="391500" cy="391500"/>
          </a:xfrm>
        </p:grpSpPr>
        <p:sp>
          <p:nvSpPr>
            <p:cNvPr id="683" name="Google Shape;683;p35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4" name="Google Shape;684;p35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685" name="Google Shape;685;p35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686" name="Google Shape;686;p35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87" name="Google Shape;687;p35"/>
          <p:cNvGrpSpPr/>
          <p:nvPr/>
        </p:nvGrpSpPr>
        <p:grpSpPr>
          <a:xfrm>
            <a:off x="8059852" y="1613506"/>
            <a:ext cx="391500" cy="391500"/>
            <a:chOff x="7506988" y="3709225"/>
            <a:chExt cx="391500" cy="391500"/>
          </a:xfrm>
        </p:grpSpPr>
        <p:sp>
          <p:nvSpPr>
            <p:cNvPr id="688" name="Google Shape;688;p35"/>
            <p:cNvSpPr/>
            <p:nvPr/>
          </p:nvSpPr>
          <p:spPr>
            <a:xfrm>
              <a:off x="7506988" y="3709225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35"/>
            <p:cNvGrpSpPr/>
            <p:nvPr/>
          </p:nvGrpSpPr>
          <p:grpSpPr>
            <a:xfrm>
              <a:off x="7584273" y="3780491"/>
              <a:ext cx="236929" cy="248968"/>
              <a:chOff x="6916075" y="3678887"/>
              <a:chExt cx="277500" cy="291600"/>
            </a:xfrm>
          </p:grpSpPr>
          <p:cxnSp>
            <p:nvCxnSpPr>
              <p:cNvPr id="690" name="Google Shape;690;p35"/>
              <p:cNvCxnSpPr/>
              <p:nvPr/>
            </p:nvCxnSpPr>
            <p:spPr>
              <a:xfrm>
                <a:off x="7054825" y="3678887"/>
                <a:ext cx="0" cy="2916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35"/>
              <p:cNvCxnSpPr/>
              <p:nvPr/>
            </p:nvCxnSpPr>
            <p:spPr>
              <a:xfrm rot="10800000">
                <a:off x="6916075" y="3824687"/>
                <a:ext cx="277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92" name="Google Shape;692;p35"/>
          <p:cNvSpPr/>
          <p:nvPr/>
        </p:nvSpPr>
        <p:spPr>
          <a:xfrm rot="5400000">
            <a:off x="499037" y="2219200"/>
            <a:ext cx="819900" cy="391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7535254" y="544300"/>
            <a:ext cx="391500" cy="391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35"/>
          <p:cNvGrpSpPr/>
          <p:nvPr/>
        </p:nvGrpSpPr>
        <p:grpSpPr>
          <a:xfrm rot="10800000">
            <a:off x="6974950" y="3682006"/>
            <a:ext cx="391500" cy="391500"/>
            <a:chOff x="8039274" y="539500"/>
            <a:chExt cx="391500" cy="391500"/>
          </a:xfrm>
        </p:grpSpPr>
        <p:sp>
          <p:nvSpPr>
            <p:cNvPr id="695" name="Google Shape;695;p35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rgbClr val="21B79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rgbClr val="21B793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97" name="Google Shape;697;p35"/>
          <p:cNvGrpSpPr/>
          <p:nvPr/>
        </p:nvGrpSpPr>
        <p:grpSpPr>
          <a:xfrm>
            <a:off x="2386876" y="537225"/>
            <a:ext cx="391500" cy="391500"/>
            <a:chOff x="1761025" y="4221850"/>
            <a:chExt cx="391500" cy="391500"/>
          </a:xfrm>
        </p:grpSpPr>
        <p:sp>
          <p:nvSpPr>
            <p:cNvPr id="698" name="Google Shape;698;p35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00" name="Google Shape;700;p35"/>
          <p:cNvSpPr/>
          <p:nvPr/>
        </p:nvSpPr>
        <p:spPr>
          <a:xfrm rot="5400000">
            <a:off x="7360054" y="1788700"/>
            <a:ext cx="741900" cy="391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Energy Consumption</a:t>
            </a:r>
            <a:endParaRPr/>
          </a:p>
        </p:txBody>
      </p:sp>
      <p:grpSp>
        <p:nvGrpSpPr>
          <p:cNvPr id="706" name="Google Shape;706;p36"/>
          <p:cNvGrpSpPr/>
          <p:nvPr/>
        </p:nvGrpSpPr>
        <p:grpSpPr>
          <a:xfrm>
            <a:off x="3829870" y="1413964"/>
            <a:ext cx="4222660" cy="2710630"/>
            <a:chOff x="235800" y="830650"/>
            <a:chExt cx="6978450" cy="4588844"/>
          </a:xfrm>
        </p:grpSpPr>
        <p:sp>
          <p:nvSpPr>
            <p:cNvPr id="707" name="Google Shape;707;p36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36"/>
          <p:cNvSpPr txBox="1"/>
          <p:nvPr/>
        </p:nvSpPr>
        <p:spPr>
          <a:xfrm>
            <a:off x="1367963" y="1413963"/>
            <a:ext cx="1868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C242"/>
                </a:solidFill>
                <a:latin typeface="DM Sans"/>
                <a:ea typeface="DM Sans"/>
                <a:cs typeface="DM Sans"/>
                <a:sym typeface="DM Sans"/>
              </a:rPr>
              <a:t>22,848 TWh!</a:t>
            </a:r>
            <a:endParaRPr b="1" sz="1800">
              <a:solidFill>
                <a:srgbClr val="EEC24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4" name="Google Shape;714;p36"/>
          <p:cNvSpPr txBox="1"/>
          <p:nvPr/>
        </p:nvSpPr>
        <p:spPr>
          <a:xfrm>
            <a:off x="1323713" y="1731850"/>
            <a:ext cx="1868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That’s a 1.7% increase from previous year!!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5" name="Google Shape;715;p36"/>
          <p:cNvSpPr txBox="1"/>
          <p:nvPr/>
        </p:nvSpPr>
        <p:spPr>
          <a:xfrm>
            <a:off x="1323725" y="2327050"/>
            <a:ext cx="18687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C242"/>
                </a:solidFill>
                <a:latin typeface="DM Sans"/>
                <a:ea typeface="DM Sans"/>
                <a:cs typeface="DM Sans"/>
                <a:sym typeface="DM Sans"/>
              </a:rPr>
              <a:t>The Top 3</a:t>
            </a:r>
            <a:endParaRPr b="1" sz="1800">
              <a:solidFill>
                <a:srgbClr val="EEC24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6" name="Google Shape;716;p36"/>
          <p:cNvSpPr txBox="1"/>
          <p:nvPr/>
        </p:nvSpPr>
        <p:spPr>
          <a:xfrm>
            <a:off x="1323725" y="2685913"/>
            <a:ext cx="1868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Accounts for upto 40% of world energy consumption!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17" name="Google Shape;717;p36"/>
          <p:cNvGrpSpPr/>
          <p:nvPr/>
        </p:nvGrpSpPr>
        <p:grpSpPr>
          <a:xfrm rot="10800000">
            <a:off x="713237" y="1459663"/>
            <a:ext cx="391500" cy="391500"/>
            <a:chOff x="1761025" y="4221850"/>
            <a:chExt cx="391500" cy="391500"/>
          </a:xfrm>
        </p:grpSpPr>
        <p:sp>
          <p:nvSpPr>
            <p:cNvPr id="718" name="Google Shape;718;p36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20" name="Google Shape;720;p36"/>
          <p:cNvGrpSpPr/>
          <p:nvPr/>
        </p:nvGrpSpPr>
        <p:grpSpPr>
          <a:xfrm rot="10800000">
            <a:off x="757487" y="2293138"/>
            <a:ext cx="391500" cy="391500"/>
            <a:chOff x="1761025" y="4221850"/>
            <a:chExt cx="391500" cy="391500"/>
          </a:xfrm>
        </p:grpSpPr>
        <p:sp>
          <p:nvSpPr>
            <p:cNvPr id="721" name="Google Shape;721;p36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23" name="Google Shape;723;p36"/>
          <p:cNvGrpSpPr/>
          <p:nvPr/>
        </p:nvGrpSpPr>
        <p:grpSpPr>
          <a:xfrm rot="10800000">
            <a:off x="7511537" y="4220450"/>
            <a:ext cx="391500" cy="391500"/>
            <a:chOff x="8039274" y="539500"/>
            <a:chExt cx="391500" cy="391500"/>
          </a:xfrm>
        </p:grpSpPr>
        <p:sp>
          <p:nvSpPr>
            <p:cNvPr id="724" name="Google Shape;724;p36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26" name="Google Shape;726;p36"/>
          <p:cNvSpPr/>
          <p:nvPr/>
        </p:nvSpPr>
        <p:spPr>
          <a:xfrm rot="10800000">
            <a:off x="6983834" y="4220450"/>
            <a:ext cx="391500" cy="391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36"/>
          <p:cNvGrpSpPr/>
          <p:nvPr/>
        </p:nvGrpSpPr>
        <p:grpSpPr>
          <a:xfrm>
            <a:off x="8039237" y="4220450"/>
            <a:ext cx="391500" cy="391500"/>
            <a:chOff x="790425" y="1928737"/>
            <a:chExt cx="391500" cy="391500"/>
          </a:xfrm>
        </p:grpSpPr>
        <p:sp>
          <p:nvSpPr>
            <p:cNvPr id="728" name="Google Shape;728;p36"/>
            <p:cNvSpPr/>
            <p:nvPr/>
          </p:nvSpPr>
          <p:spPr>
            <a:xfrm>
              <a:off x="790425" y="1928737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9" name="Google Shape;729;p36"/>
            <p:cNvCxnSpPr/>
            <p:nvPr/>
          </p:nvCxnSpPr>
          <p:spPr>
            <a:xfrm rot="10800000">
              <a:off x="940563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0" name="Google Shape;730;p36"/>
            <p:cNvCxnSpPr/>
            <p:nvPr/>
          </p:nvCxnSpPr>
          <p:spPr>
            <a:xfrm rot="10800000">
              <a:off x="1031788" y="2016913"/>
              <a:ext cx="0" cy="1239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36"/>
            <p:cNvCxnSpPr/>
            <p:nvPr/>
          </p:nvCxnSpPr>
          <p:spPr>
            <a:xfrm>
              <a:off x="948075" y="2232038"/>
              <a:ext cx="76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32" name="Google Shape;732;p36"/>
          <p:cNvGrpSpPr/>
          <p:nvPr/>
        </p:nvGrpSpPr>
        <p:grpSpPr>
          <a:xfrm rot="10800000">
            <a:off x="6789099" y="2621928"/>
            <a:ext cx="281214" cy="294721"/>
            <a:chOff x="1761025" y="4221850"/>
            <a:chExt cx="391500" cy="391500"/>
          </a:xfrm>
        </p:grpSpPr>
        <p:sp>
          <p:nvSpPr>
            <p:cNvPr id="733" name="Google Shape;733;p36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35" name="Google Shape;735;p36"/>
          <p:cNvGrpSpPr/>
          <p:nvPr/>
        </p:nvGrpSpPr>
        <p:grpSpPr>
          <a:xfrm rot="10800000">
            <a:off x="4431386" y="2424390"/>
            <a:ext cx="281214" cy="294721"/>
            <a:chOff x="1761025" y="4221850"/>
            <a:chExt cx="391500" cy="391500"/>
          </a:xfrm>
        </p:grpSpPr>
        <p:sp>
          <p:nvSpPr>
            <p:cNvPr id="736" name="Google Shape;736;p36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38" name="Google Shape;738;p36"/>
          <p:cNvGrpSpPr/>
          <p:nvPr/>
        </p:nvGrpSpPr>
        <p:grpSpPr>
          <a:xfrm rot="10800000">
            <a:off x="6983824" y="2217990"/>
            <a:ext cx="281214" cy="294721"/>
            <a:chOff x="1761025" y="4221850"/>
            <a:chExt cx="391500" cy="391500"/>
          </a:xfrm>
        </p:grpSpPr>
        <p:sp>
          <p:nvSpPr>
            <p:cNvPr id="739" name="Google Shape;739;p36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solidFill>
              <a:schemeClr val="accent5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41" name="Google Shape;741;p36"/>
          <p:cNvGrpSpPr/>
          <p:nvPr/>
        </p:nvGrpSpPr>
        <p:grpSpPr>
          <a:xfrm rot="10800000">
            <a:off x="757487" y="3403988"/>
            <a:ext cx="391500" cy="391500"/>
            <a:chOff x="1761025" y="4221850"/>
            <a:chExt cx="391500" cy="391500"/>
          </a:xfrm>
        </p:grpSpPr>
        <p:sp>
          <p:nvSpPr>
            <p:cNvPr id="742" name="Google Shape;742;p36"/>
            <p:cNvSpPr/>
            <p:nvPr/>
          </p:nvSpPr>
          <p:spPr>
            <a:xfrm>
              <a:off x="1761025" y="4221850"/>
              <a:ext cx="391500" cy="3915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1917275" y="4302312"/>
              <a:ext cx="79000" cy="230575"/>
            </a:xfrm>
            <a:custGeom>
              <a:rect b="b" l="l" r="r" t="t"/>
              <a:pathLst>
                <a:path extrusionOk="0" h="9223" w="3160">
                  <a:moveTo>
                    <a:pt x="2725" y="0"/>
                  </a:moveTo>
                  <a:lnTo>
                    <a:pt x="0" y="4720"/>
                  </a:lnTo>
                  <a:lnTo>
                    <a:pt x="3160" y="4720"/>
                  </a:lnTo>
                  <a:lnTo>
                    <a:pt x="560" y="9223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44" name="Google Shape;744;p36"/>
          <p:cNvSpPr txBox="1"/>
          <p:nvPr/>
        </p:nvSpPr>
        <p:spPr>
          <a:xfrm>
            <a:off x="1323728" y="3574700"/>
            <a:ext cx="2324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C242"/>
                </a:solidFill>
                <a:latin typeface="DM Sans"/>
                <a:ea typeface="DM Sans"/>
                <a:cs typeface="DM Sans"/>
                <a:sym typeface="DM Sans"/>
              </a:rPr>
              <a:t>3% rise per year</a:t>
            </a:r>
            <a:endParaRPr baseline="30000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EEC24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5" name="Google Shape;745;p36"/>
          <p:cNvSpPr txBox="1"/>
          <p:nvPr/>
        </p:nvSpPr>
        <p:spPr>
          <a:xfrm>
            <a:off x="1327225" y="3735650"/>
            <a:ext cx="232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energy demands grows about 3% every year!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cxnSp>
        <p:nvCxnSpPr>
          <p:cNvPr id="751" name="Google Shape;751;p37"/>
          <p:cNvCxnSpPr/>
          <p:nvPr/>
        </p:nvCxnSpPr>
        <p:spPr>
          <a:xfrm>
            <a:off x="-45875" y="3259725"/>
            <a:ext cx="6549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37"/>
          <p:cNvSpPr/>
          <p:nvPr/>
        </p:nvSpPr>
        <p:spPr>
          <a:xfrm rot="10800000">
            <a:off x="1670225" y="3063975"/>
            <a:ext cx="391500" cy="39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7"/>
          <p:cNvSpPr txBox="1"/>
          <p:nvPr/>
        </p:nvSpPr>
        <p:spPr>
          <a:xfrm>
            <a:off x="713225" y="1952638"/>
            <a:ext cx="2305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C242"/>
                </a:solidFill>
                <a:latin typeface="DM Sans"/>
                <a:ea typeface="DM Sans"/>
                <a:cs typeface="DM Sans"/>
                <a:sym typeface="DM Sans"/>
              </a:rPr>
              <a:t>Real-time Visuals</a:t>
            </a:r>
            <a:endParaRPr b="1" sz="1800">
              <a:solidFill>
                <a:srgbClr val="EEC24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4" name="Google Shape;754;p37"/>
          <p:cNvSpPr txBox="1"/>
          <p:nvPr/>
        </p:nvSpPr>
        <p:spPr>
          <a:xfrm>
            <a:off x="713225" y="23160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live consumption graphs to to energy providers to adjust and meet demands 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37"/>
          <p:cNvSpPr txBox="1"/>
          <p:nvPr/>
        </p:nvSpPr>
        <p:spPr>
          <a:xfrm>
            <a:off x="1670225" y="3083175"/>
            <a:ext cx="391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B793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1600">
              <a:solidFill>
                <a:srgbClr val="21B7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6" name="Google Shape;756;p37"/>
          <p:cNvSpPr txBox="1"/>
          <p:nvPr/>
        </p:nvSpPr>
        <p:spPr>
          <a:xfrm>
            <a:off x="3419250" y="1952638"/>
            <a:ext cx="2305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EC242"/>
                </a:solidFill>
                <a:latin typeface="DM Sans"/>
                <a:ea typeface="DM Sans"/>
                <a:cs typeface="DM Sans"/>
                <a:sym typeface="DM Sans"/>
              </a:rPr>
              <a:t>Energy Alerts</a:t>
            </a:r>
            <a:endParaRPr b="1" sz="1800">
              <a:solidFill>
                <a:srgbClr val="EEC24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7" name="Google Shape;757;p37"/>
          <p:cNvSpPr txBox="1"/>
          <p:nvPr/>
        </p:nvSpPr>
        <p:spPr>
          <a:xfrm>
            <a:off x="3419250" y="2316050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Analysis</a:t>
            </a:r>
            <a:r>
              <a:rPr lang="en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of streaming data to provide usage alerts to users</a:t>
            </a:r>
            <a:endParaRPr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8" name="Google Shape;758;p37"/>
          <p:cNvSpPr/>
          <p:nvPr/>
        </p:nvSpPr>
        <p:spPr>
          <a:xfrm rot="10800000">
            <a:off x="4376225" y="3063975"/>
            <a:ext cx="391500" cy="3915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7"/>
          <p:cNvSpPr txBox="1"/>
          <p:nvPr/>
        </p:nvSpPr>
        <p:spPr>
          <a:xfrm>
            <a:off x="4376225" y="3083175"/>
            <a:ext cx="3915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1B793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1600">
              <a:solidFill>
                <a:srgbClr val="21B793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0" name="Google Shape;760;p37"/>
          <p:cNvSpPr/>
          <p:nvPr/>
        </p:nvSpPr>
        <p:spPr>
          <a:xfrm rot="-2700000">
            <a:off x="6302670" y="3174865"/>
            <a:ext cx="165260" cy="169719"/>
          </a:xfrm>
          <a:custGeom>
            <a:rect b="b" l="l" r="r" t="t"/>
            <a:pathLst>
              <a:path extrusionOk="0" h="13206" w="12859">
                <a:moveTo>
                  <a:pt x="0" y="13206"/>
                </a:moveTo>
                <a:lnTo>
                  <a:pt x="12859" y="13206"/>
                </a:lnTo>
                <a:lnTo>
                  <a:pt x="12859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1" name="Google Shape;761;p37"/>
          <p:cNvSpPr txBox="1"/>
          <p:nvPr/>
        </p:nvSpPr>
        <p:spPr>
          <a:xfrm>
            <a:off x="6706725" y="3017325"/>
            <a:ext cx="894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Make a difference!</a:t>
            </a:r>
            <a:endParaRPr sz="1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62" name="Google Shape;762;p37"/>
          <p:cNvSpPr/>
          <p:nvPr/>
        </p:nvSpPr>
        <p:spPr>
          <a:xfrm rot="-5400000">
            <a:off x="7864032" y="1320650"/>
            <a:ext cx="741900" cy="391500"/>
          </a:xfrm>
          <a:prstGeom prst="roundRect">
            <a:avLst>
              <a:gd fmla="val 5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7"/>
          <p:cNvSpPr/>
          <p:nvPr/>
        </p:nvSpPr>
        <p:spPr>
          <a:xfrm rot="10800000">
            <a:off x="1255682" y="4220450"/>
            <a:ext cx="391500" cy="391500"/>
          </a:xfrm>
          <a:prstGeom prst="ellipse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4" name="Google Shape;764;p37"/>
          <p:cNvGrpSpPr/>
          <p:nvPr/>
        </p:nvGrpSpPr>
        <p:grpSpPr>
          <a:xfrm rot="10800000">
            <a:off x="7511537" y="4220450"/>
            <a:ext cx="391500" cy="391500"/>
            <a:chOff x="8039274" y="539500"/>
            <a:chExt cx="391500" cy="391500"/>
          </a:xfrm>
        </p:grpSpPr>
        <p:sp>
          <p:nvSpPr>
            <p:cNvPr id="765" name="Google Shape;765;p37"/>
            <p:cNvSpPr/>
            <p:nvPr/>
          </p:nvSpPr>
          <p:spPr>
            <a:xfrm rot="-5400000">
              <a:off x="8039274" y="53950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 rot="8100000">
              <a:off x="8198095" y="650391"/>
              <a:ext cx="165260" cy="169719"/>
            </a:xfrm>
            <a:custGeom>
              <a:rect b="b" l="l" r="r" t="t"/>
              <a:pathLst>
                <a:path extrusionOk="0" h="13206" w="12859">
                  <a:moveTo>
                    <a:pt x="0" y="13206"/>
                  </a:moveTo>
                  <a:lnTo>
                    <a:pt x="12859" y="13206"/>
                  </a:lnTo>
                  <a:lnTo>
                    <a:pt x="12859" y="0"/>
                  </a:lnTo>
                </a:path>
              </a:pathLst>
            </a:cu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67" name="Google Shape;767;p37"/>
          <p:cNvGrpSpPr/>
          <p:nvPr/>
        </p:nvGrpSpPr>
        <p:grpSpPr>
          <a:xfrm rot="10800000">
            <a:off x="7511532" y="3685850"/>
            <a:ext cx="391500" cy="391500"/>
            <a:chOff x="1900200" y="3263712"/>
            <a:chExt cx="391500" cy="391500"/>
          </a:xfrm>
        </p:grpSpPr>
        <p:sp>
          <p:nvSpPr>
            <p:cNvPr id="768" name="Google Shape;768;p37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9" name="Google Shape;769;p37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0" name="Google Shape;770;p37"/>
          <p:cNvSpPr/>
          <p:nvPr/>
        </p:nvSpPr>
        <p:spPr>
          <a:xfrm rot="10800000">
            <a:off x="713234" y="4220450"/>
            <a:ext cx="391500" cy="39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8039234" y="2018900"/>
            <a:ext cx="391500" cy="391500"/>
            <a:chOff x="713225" y="4221850"/>
            <a:chExt cx="391500" cy="391500"/>
          </a:xfrm>
        </p:grpSpPr>
        <p:sp>
          <p:nvSpPr>
            <p:cNvPr id="772" name="Google Shape;772;p37"/>
            <p:cNvSpPr/>
            <p:nvPr/>
          </p:nvSpPr>
          <p:spPr>
            <a:xfrm>
              <a:off x="713225" y="4221850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3" name="Google Shape;773;p37"/>
            <p:cNvGrpSpPr/>
            <p:nvPr/>
          </p:nvGrpSpPr>
          <p:grpSpPr>
            <a:xfrm>
              <a:off x="790513" y="4323763"/>
              <a:ext cx="236923" cy="236923"/>
              <a:chOff x="1113470" y="1110867"/>
              <a:chExt cx="320860" cy="320860"/>
            </a:xfrm>
          </p:grpSpPr>
          <p:sp>
            <p:nvSpPr>
              <p:cNvPr id="774" name="Google Shape;774;p37"/>
              <p:cNvSpPr/>
              <p:nvPr/>
            </p:nvSpPr>
            <p:spPr>
              <a:xfrm rot="-8100000">
                <a:off x="1161969" y="1156346"/>
                <a:ext cx="223862" cy="229903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775" name="Google Shape;775;p37"/>
              <p:cNvCxnSpPr/>
              <p:nvPr/>
            </p:nvCxnSpPr>
            <p:spPr>
              <a:xfrm>
                <a:off x="1273900" y="1113250"/>
                <a:ext cx="0" cy="2685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6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76" name="Google Shape;776;p37"/>
          <p:cNvGrpSpPr/>
          <p:nvPr/>
        </p:nvGrpSpPr>
        <p:grpSpPr>
          <a:xfrm rot="10800000">
            <a:off x="8039227" y="4220450"/>
            <a:ext cx="391500" cy="391500"/>
            <a:chOff x="1900200" y="3263712"/>
            <a:chExt cx="391500" cy="391500"/>
          </a:xfrm>
        </p:grpSpPr>
        <p:sp>
          <p:nvSpPr>
            <p:cNvPr id="777" name="Google Shape;777;p37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8" name="Google Shape;778;p37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9" name="Google Shape;779;p37"/>
          <p:cNvGrpSpPr/>
          <p:nvPr/>
        </p:nvGrpSpPr>
        <p:grpSpPr>
          <a:xfrm rot="5400000">
            <a:off x="7825037" y="3471650"/>
            <a:ext cx="819900" cy="391500"/>
            <a:chOff x="7610875" y="3187000"/>
            <a:chExt cx="819900" cy="391500"/>
          </a:xfrm>
        </p:grpSpPr>
        <p:sp>
          <p:nvSpPr>
            <p:cNvPr id="780" name="Google Shape;780;p37"/>
            <p:cNvSpPr/>
            <p:nvPr/>
          </p:nvSpPr>
          <p:spPr>
            <a:xfrm>
              <a:off x="7610875" y="3187000"/>
              <a:ext cx="819900" cy="3915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1" name="Google Shape;781;p37"/>
            <p:cNvGrpSpPr/>
            <p:nvPr/>
          </p:nvGrpSpPr>
          <p:grpSpPr>
            <a:xfrm rot="10800000">
              <a:off x="7711953" y="3257975"/>
              <a:ext cx="617743" cy="249549"/>
              <a:chOff x="3001625" y="839834"/>
              <a:chExt cx="879600" cy="355331"/>
            </a:xfrm>
          </p:grpSpPr>
          <p:sp>
            <p:nvSpPr>
              <p:cNvPr id="782" name="Google Shape;782;p37"/>
              <p:cNvSpPr/>
              <p:nvPr/>
            </p:nvSpPr>
            <p:spPr>
              <a:xfrm rot="-2700000">
                <a:off x="3578644" y="890199"/>
                <a:ext cx="247912" cy="254602"/>
              </a:xfrm>
              <a:custGeom>
                <a:rect b="b" l="l" r="r" t="t"/>
                <a:pathLst>
                  <a:path extrusionOk="0" h="13206" w="12859">
                    <a:moveTo>
                      <a:pt x="0" y="13206"/>
                    </a:moveTo>
                    <a:lnTo>
                      <a:pt x="12859" y="13206"/>
                    </a:lnTo>
                    <a:lnTo>
                      <a:pt x="12859" y="0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cxnSp>
            <p:nvCxnSpPr>
              <p:cNvPr id="783" name="Google Shape;783;p37"/>
              <p:cNvCxnSpPr/>
              <p:nvPr/>
            </p:nvCxnSpPr>
            <p:spPr>
              <a:xfrm rot="10800000">
                <a:off x="3001625" y="1020300"/>
                <a:ext cx="879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84" name="Google Shape;784;p37"/>
          <p:cNvSpPr/>
          <p:nvPr/>
        </p:nvSpPr>
        <p:spPr>
          <a:xfrm rot="10800000">
            <a:off x="6983834" y="4220450"/>
            <a:ext cx="391500" cy="391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8"/>
          <p:cNvGrpSpPr/>
          <p:nvPr/>
        </p:nvGrpSpPr>
        <p:grpSpPr>
          <a:xfrm>
            <a:off x="1821825" y="544450"/>
            <a:ext cx="391500" cy="391500"/>
            <a:chOff x="1900200" y="3263712"/>
            <a:chExt cx="391500" cy="391500"/>
          </a:xfrm>
        </p:grpSpPr>
        <p:sp>
          <p:nvSpPr>
            <p:cNvPr id="790" name="Google Shape;790;p38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91" name="Google Shape;791;p38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92" name="Google Shape;792;p38"/>
          <p:cNvSpPr/>
          <p:nvPr/>
        </p:nvSpPr>
        <p:spPr>
          <a:xfrm rot="10800000">
            <a:off x="1267525" y="544444"/>
            <a:ext cx="391500" cy="3915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3" name="Google Shape;7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25" y="1934773"/>
            <a:ext cx="1126800" cy="11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048" y="1818781"/>
            <a:ext cx="1846675" cy="1191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3725" y="1972606"/>
            <a:ext cx="1745100" cy="917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6" name="Google Shape;796;p38"/>
          <p:cNvCxnSpPr/>
          <p:nvPr/>
        </p:nvCxnSpPr>
        <p:spPr>
          <a:xfrm flipH="1" rot="10800000">
            <a:off x="2802525" y="2362279"/>
            <a:ext cx="1064400" cy="720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" name="Google Shape;797;p38"/>
          <p:cNvCxnSpPr/>
          <p:nvPr/>
        </p:nvCxnSpPr>
        <p:spPr>
          <a:xfrm flipH="1" rot="10800000">
            <a:off x="4397300" y="1263475"/>
            <a:ext cx="7200" cy="73530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98" name="Google Shape;79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0525" y="361183"/>
            <a:ext cx="914400" cy="9022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9" name="Google Shape;799;p38"/>
          <p:cNvCxnSpPr/>
          <p:nvPr/>
        </p:nvCxnSpPr>
        <p:spPr>
          <a:xfrm>
            <a:off x="4446375" y="2924400"/>
            <a:ext cx="9000" cy="668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0" name="Google Shape;800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8675" y="3599350"/>
            <a:ext cx="1064400" cy="106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1" name="Google Shape;801;p38"/>
          <p:cNvCxnSpPr/>
          <p:nvPr/>
        </p:nvCxnSpPr>
        <p:spPr>
          <a:xfrm>
            <a:off x="4983075" y="4157462"/>
            <a:ext cx="1039800" cy="1320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02" name="Google Shape;80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06125" y="3645433"/>
            <a:ext cx="1745100" cy="917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75663" y="1837648"/>
            <a:ext cx="1344600" cy="1102527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38"/>
          <p:cNvSpPr txBox="1"/>
          <p:nvPr/>
        </p:nvSpPr>
        <p:spPr>
          <a:xfrm>
            <a:off x="140725" y="3136475"/>
            <a:ext cx="1126800" cy="73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Smart Meters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5" name="Google Shape;805;p38"/>
          <p:cNvSpPr txBox="1"/>
          <p:nvPr/>
        </p:nvSpPr>
        <p:spPr>
          <a:xfrm>
            <a:off x="1998188" y="3027750"/>
            <a:ext cx="1064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IoT Hub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6" name="Google Shape;806;p38"/>
          <p:cNvSpPr txBox="1"/>
          <p:nvPr/>
        </p:nvSpPr>
        <p:spPr>
          <a:xfrm>
            <a:off x="4681550" y="670700"/>
            <a:ext cx="307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Power BI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7" name="Google Shape;807;p38"/>
          <p:cNvSpPr txBox="1"/>
          <p:nvPr/>
        </p:nvSpPr>
        <p:spPr>
          <a:xfrm>
            <a:off x="10912350" y="906750"/>
            <a:ext cx="9005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8" name="Google Shape;808;p38"/>
          <p:cNvSpPr txBox="1"/>
          <p:nvPr/>
        </p:nvSpPr>
        <p:spPr>
          <a:xfrm>
            <a:off x="4523825" y="1996425"/>
            <a:ext cx="174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Stream</a:t>
            </a: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Analytics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09" name="Google Shape;809;p38"/>
          <p:cNvSpPr txBox="1"/>
          <p:nvPr/>
        </p:nvSpPr>
        <p:spPr>
          <a:xfrm>
            <a:off x="3062597" y="4332425"/>
            <a:ext cx="112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Azure Storage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0" name="Google Shape;810;p38"/>
          <p:cNvSpPr txBox="1"/>
          <p:nvPr/>
        </p:nvSpPr>
        <p:spPr>
          <a:xfrm>
            <a:off x="5606125" y="4404600"/>
            <a:ext cx="184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Azure Databricks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1" name="Google Shape;811;p38"/>
          <p:cNvSpPr txBox="1"/>
          <p:nvPr/>
        </p:nvSpPr>
        <p:spPr>
          <a:xfrm>
            <a:off x="8348425" y="24857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12" name="Google Shape;812;p38"/>
          <p:cNvSpPr txBox="1"/>
          <p:nvPr/>
        </p:nvSpPr>
        <p:spPr>
          <a:xfrm>
            <a:off x="7075675" y="2674763"/>
            <a:ext cx="13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Gmail</a:t>
            </a:r>
            <a:endParaRPr b="1" sz="18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813" name="Google Shape;813;p38"/>
          <p:cNvCxnSpPr/>
          <p:nvPr/>
        </p:nvCxnSpPr>
        <p:spPr>
          <a:xfrm>
            <a:off x="1267525" y="2401413"/>
            <a:ext cx="771300" cy="2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38"/>
          <p:cNvCxnSpPr>
            <a:endCxn id="803" idx="1"/>
          </p:cNvCxnSpPr>
          <p:nvPr/>
        </p:nvCxnSpPr>
        <p:spPr>
          <a:xfrm>
            <a:off x="5994463" y="2356211"/>
            <a:ext cx="1081200" cy="3270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9"/>
          <p:cNvSpPr txBox="1"/>
          <p:nvPr>
            <p:ph type="title"/>
          </p:nvPr>
        </p:nvSpPr>
        <p:spPr>
          <a:xfrm>
            <a:off x="1880800" y="212675"/>
            <a:ext cx="6470400" cy="12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Source</a:t>
            </a:r>
            <a:r>
              <a:rPr lang="en" sz="2000"/>
              <a:t> : Simulated Smart Meters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A simulation of Smart Meters is created to mimic real world data, which is then connected to Azure cloud via Azure IoT Hub.</a:t>
            </a:r>
            <a:endParaRPr b="0" sz="1200"/>
          </a:p>
        </p:txBody>
      </p:sp>
      <p:grpSp>
        <p:nvGrpSpPr>
          <p:cNvPr id="820" name="Google Shape;820;p39"/>
          <p:cNvGrpSpPr/>
          <p:nvPr/>
        </p:nvGrpSpPr>
        <p:grpSpPr>
          <a:xfrm>
            <a:off x="7514682" y="4219825"/>
            <a:ext cx="391500" cy="391500"/>
            <a:chOff x="1900200" y="3263712"/>
            <a:chExt cx="391500" cy="391500"/>
          </a:xfrm>
        </p:grpSpPr>
        <p:sp>
          <p:nvSpPr>
            <p:cNvPr id="821" name="Google Shape;821;p39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2" name="Google Shape;822;p39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23" name="Google Shape;8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300" y="1281850"/>
            <a:ext cx="5463399" cy="302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0"/>
          <p:cNvSpPr txBox="1"/>
          <p:nvPr>
            <p:ph type="title"/>
          </p:nvPr>
        </p:nvSpPr>
        <p:spPr>
          <a:xfrm>
            <a:off x="1880800" y="212675"/>
            <a:ext cx="6470400" cy="12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Hot Stream : Real time Data Monitoring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Data from IoT Hub is captured by Stream Analytics Job which feds the incoming stream to PowerBI dashboard in real time.</a:t>
            </a:r>
            <a:endParaRPr b="0" sz="1200"/>
          </a:p>
        </p:txBody>
      </p:sp>
      <p:grpSp>
        <p:nvGrpSpPr>
          <p:cNvPr id="829" name="Google Shape;829;p40"/>
          <p:cNvGrpSpPr/>
          <p:nvPr/>
        </p:nvGrpSpPr>
        <p:grpSpPr>
          <a:xfrm>
            <a:off x="7514682" y="4219825"/>
            <a:ext cx="391500" cy="391500"/>
            <a:chOff x="1900200" y="3263712"/>
            <a:chExt cx="391500" cy="391500"/>
          </a:xfrm>
        </p:grpSpPr>
        <p:sp>
          <p:nvSpPr>
            <p:cNvPr id="830" name="Google Shape;830;p40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1" name="Google Shape;831;p40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32" name="Google Shape;8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863" y="1381350"/>
            <a:ext cx="5488276" cy="283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1"/>
          <p:cNvSpPr txBox="1"/>
          <p:nvPr>
            <p:ph type="title"/>
          </p:nvPr>
        </p:nvSpPr>
        <p:spPr>
          <a:xfrm>
            <a:off x="1880800" y="212675"/>
            <a:ext cx="6470400" cy="12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Event </a:t>
            </a:r>
            <a:r>
              <a:rPr lang="en" sz="2000"/>
              <a:t>Stream : Real time Usage Alerts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Data from IoT Hub is captured by Stream Analytics Job which feds the incoming stream to Azure Event Hub which triggers a function app to send power usage alerts to users via Gmail.</a:t>
            </a:r>
            <a:endParaRPr b="0" sz="1200"/>
          </a:p>
        </p:txBody>
      </p:sp>
      <p:grpSp>
        <p:nvGrpSpPr>
          <p:cNvPr id="838" name="Google Shape;838;p41"/>
          <p:cNvGrpSpPr/>
          <p:nvPr/>
        </p:nvGrpSpPr>
        <p:grpSpPr>
          <a:xfrm>
            <a:off x="7514682" y="4219825"/>
            <a:ext cx="391500" cy="391500"/>
            <a:chOff x="1900200" y="3263712"/>
            <a:chExt cx="391500" cy="391500"/>
          </a:xfrm>
        </p:grpSpPr>
        <p:sp>
          <p:nvSpPr>
            <p:cNvPr id="839" name="Google Shape;839;p41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0" name="Google Shape;840;p41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41" name="Google Shape;8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425" y="1347275"/>
            <a:ext cx="4756950" cy="28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2"/>
          <p:cNvSpPr txBox="1"/>
          <p:nvPr>
            <p:ph type="title"/>
          </p:nvPr>
        </p:nvSpPr>
        <p:spPr>
          <a:xfrm>
            <a:off x="1880800" y="212675"/>
            <a:ext cx="6470400" cy="121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Cold </a:t>
            </a:r>
            <a:r>
              <a:rPr lang="en" sz="2000"/>
              <a:t>Stream : Forecasting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Data from IoT Hub is captured by Stream Analytics Job which stores the incoming stream to Azure Blob Storage.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A forecasting model is built in Azure Databricks which </a:t>
            </a:r>
            <a:r>
              <a:rPr b="0" lang="en" sz="1200"/>
              <a:t>retrieves</a:t>
            </a:r>
            <a:r>
              <a:rPr b="0" lang="en" sz="1200"/>
              <a:t> data from storage and forecasts power consumption for the next 24 hours.</a:t>
            </a:r>
            <a:endParaRPr b="0" sz="1200"/>
          </a:p>
        </p:txBody>
      </p:sp>
      <p:grpSp>
        <p:nvGrpSpPr>
          <p:cNvPr id="847" name="Google Shape;847;p42"/>
          <p:cNvGrpSpPr/>
          <p:nvPr/>
        </p:nvGrpSpPr>
        <p:grpSpPr>
          <a:xfrm>
            <a:off x="7514682" y="4219825"/>
            <a:ext cx="391500" cy="391500"/>
            <a:chOff x="1900200" y="3263712"/>
            <a:chExt cx="391500" cy="391500"/>
          </a:xfrm>
        </p:grpSpPr>
        <p:sp>
          <p:nvSpPr>
            <p:cNvPr id="848" name="Google Shape;848;p42"/>
            <p:cNvSpPr/>
            <p:nvPr/>
          </p:nvSpPr>
          <p:spPr>
            <a:xfrm>
              <a:off x="1900200" y="3263712"/>
              <a:ext cx="391500" cy="3915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49" name="Google Shape;849;p42"/>
            <p:cNvCxnSpPr/>
            <p:nvPr/>
          </p:nvCxnSpPr>
          <p:spPr>
            <a:xfrm rot="10800000">
              <a:off x="1977417" y="3459444"/>
              <a:ext cx="237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850" name="Google Shape;8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913" y="1473475"/>
            <a:ext cx="4918183" cy="2874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icity Industry Company Profile by Slidesgo">
  <a:themeElements>
    <a:clrScheme name="Simple Light">
      <a:dk1>
        <a:srgbClr val="FFFFFF"/>
      </a:dk1>
      <a:lt1>
        <a:srgbClr val="1A56B8"/>
      </a:lt1>
      <a:dk2>
        <a:srgbClr val="CCCCCC"/>
      </a:dk2>
      <a:lt2>
        <a:srgbClr val="FFFFFF"/>
      </a:lt2>
      <a:accent1>
        <a:srgbClr val="BD6DE6"/>
      </a:accent1>
      <a:accent2>
        <a:srgbClr val="D78C9B"/>
      </a:accent2>
      <a:accent3>
        <a:srgbClr val="1A56B8"/>
      </a:accent3>
      <a:accent4>
        <a:srgbClr val="21B793"/>
      </a:accent4>
      <a:accent5>
        <a:srgbClr val="EEC242"/>
      </a:accent5>
      <a:accent6>
        <a:srgbClr val="E0813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