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58" r:id="rId6"/>
    <p:sldId id="259" r:id="rId7"/>
    <p:sldId id="261" r:id="rId8"/>
    <p:sldId id="260" r:id="rId9"/>
    <p:sldId id="262" r:id="rId10"/>
    <p:sldId id="264" r:id="rId11"/>
    <p:sldId id="265" r:id="rId12"/>
    <p:sldId id="268" r:id="rId13"/>
    <p:sldId id="277" r:id="rId14"/>
    <p:sldId id="278" r:id="rId15"/>
    <p:sldId id="273" r:id="rId16"/>
    <p:sldId id="279" r:id="rId17"/>
    <p:sldId id="30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36D37-E07F-4B7C-8A7A-9655ABD223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E8C60E-11F2-49AD-9F33-A9CBFECE74FF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Objective:</a:t>
          </a:r>
          <a:r>
            <a:rPr lang="en-US" b="0" i="0" dirty="0">
              <a:latin typeface="Palatino Linotype" panose="02040502050505030304" pitchFamily="18" charset="0"/>
            </a:rPr>
            <a:t> Highlight the goal of developing a comprehensive database management system to support the client's online ordering platform.</a:t>
          </a:r>
          <a:endParaRPr lang="en-US" dirty="0">
            <a:latin typeface="Palatino Linotype" panose="02040502050505030304" pitchFamily="18" charset="0"/>
          </a:endParaRPr>
        </a:p>
      </dgm:t>
    </dgm:pt>
    <dgm:pt modelId="{D5C256EE-1DFC-4052-A74A-4B9BE4744C93}" type="parTrans" cxnId="{0BF16729-2FA7-483F-960E-57E50843D96C}">
      <dgm:prSet/>
      <dgm:spPr/>
      <dgm:t>
        <a:bodyPr/>
        <a:lstStyle/>
        <a:p>
          <a:endParaRPr lang="en-US"/>
        </a:p>
      </dgm:t>
    </dgm:pt>
    <dgm:pt modelId="{22E89047-5788-43A0-9026-1BF498BEEE5C}" type="sibTrans" cxnId="{0BF16729-2FA7-483F-960E-57E50843D96C}">
      <dgm:prSet/>
      <dgm:spPr/>
      <dgm:t>
        <a:bodyPr/>
        <a:lstStyle/>
        <a:p>
          <a:endParaRPr lang="en-US"/>
        </a:p>
      </dgm:t>
    </dgm:pt>
    <dgm:pt modelId="{3ED9341E-8F1A-4517-96AD-E4B3C7FEDD41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Problem Statement: </a:t>
          </a:r>
          <a:r>
            <a:rPr lang="en-US" b="0" i="0" dirty="0">
              <a:latin typeface="Palatino Linotype" panose="02040502050505030304" pitchFamily="18" charset="0"/>
            </a:rPr>
            <a:t>Managing member data, analyzing customer behaviors, and coordinating marketing activities pose challenges for the online ordering startup. Without a centralized database system, inefficiencies arise in order processing and marketing strategies, hindering data accuracy and customer experience. Developing a tailored database solution is crucial to enhance operational efficiency and customer satisfaction.</a:t>
          </a:r>
          <a:endParaRPr lang="en-US" dirty="0">
            <a:latin typeface="Palatino Linotype" panose="02040502050505030304" pitchFamily="18" charset="0"/>
          </a:endParaRPr>
        </a:p>
      </dgm:t>
    </dgm:pt>
    <dgm:pt modelId="{A712C59F-C94D-4446-91C5-87209207D7F2}" type="parTrans" cxnId="{4C7CAB9F-83B8-4822-9602-9A9F2C12F5DF}">
      <dgm:prSet/>
      <dgm:spPr/>
      <dgm:t>
        <a:bodyPr/>
        <a:lstStyle/>
        <a:p>
          <a:endParaRPr lang="en-US"/>
        </a:p>
      </dgm:t>
    </dgm:pt>
    <dgm:pt modelId="{872B74B6-5767-417F-9BDB-2DB091A82E99}" type="sibTrans" cxnId="{4C7CAB9F-83B8-4822-9602-9A9F2C12F5DF}">
      <dgm:prSet/>
      <dgm:spPr/>
      <dgm:t>
        <a:bodyPr/>
        <a:lstStyle/>
        <a:p>
          <a:endParaRPr lang="en-US"/>
        </a:p>
      </dgm:t>
    </dgm:pt>
    <dgm:pt modelId="{48784B80-766B-437F-A71A-69334CDDDCBC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Key Points:</a:t>
          </a:r>
        </a:p>
        <a:p>
          <a:r>
            <a:rPr lang="en-US" b="0" i="0" dirty="0">
              <a:latin typeface="Palatino Linotype" panose="02040502050505030304" pitchFamily="18" charset="0"/>
            </a:rPr>
            <a:t>- Enhancing member management operations.</a:t>
          </a:r>
          <a:endParaRPr lang="en-US" dirty="0">
            <a:latin typeface="Palatino Linotype" panose="02040502050505030304" pitchFamily="18" charset="0"/>
          </a:endParaRPr>
        </a:p>
        <a:p>
          <a:r>
            <a:rPr lang="en-US" b="0" i="0" dirty="0">
              <a:latin typeface="Palatino Linotype" panose="02040502050505030304" pitchFamily="18" charset="0"/>
            </a:rPr>
            <a:t>- Analyzing customer behaviors and preferences.</a:t>
          </a:r>
          <a:endParaRPr lang="en-US" dirty="0">
            <a:latin typeface="Palatino Linotype" panose="02040502050505030304" pitchFamily="18" charset="0"/>
          </a:endParaRPr>
        </a:p>
        <a:p>
          <a:r>
            <a:rPr lang="en-US" b="0" i="0" dirty="0">
              <a:latin typeface="Palatino Linotype" panose="02040502050505030304" pitchFamily="18" charset="0"/>
            </a:rPr>
            <a:t>- Facilitating marketing activities and menu management.</a:t>
          </a:r>
          <a:endParaRPr lang="en-US" dirty="0">
            <a:latin typeface="Palatino Linotype" panose="02040502050505030304" pitchFamily="18" charset="0"/>
          </a:endParaRPr>
        </a:p>
      </dgm:t>
    </dgm:pt>
    <dgm:pt modelId="{9617B219-CDBE-423E-8E35-9E3FDA69FB14}" type="parTrans" cxnId="{2587B9D8-D232-4533-AE39-8D65B75B940C}">
      <dgm:prSet/>
      <dgm:spPr/>
      <dgm:t>
        <a:bodyPr/>
        <a:lstStyle/>
        <a:p>
          <a:endParaRPr lang="en-US"/>
        </a:p>
      </dgm:t>
    </dgm:pt>
    <dgm:pt modelId="{FFA92D8F-E3B7-4A9D-B300-C4026017667D}" type="sibTrans" cxnId="{2587B9D8-D232-4533-AE39-8D65B75B940C}">
      <dgm:prSet/>
      <dgm:spPr/>
      <dgm:t>
        <a:bodyPr/>
        <a:lstStyle/>
        <a:p>
          <a:endParaRPr lang="en-US"/>
        </a:p>
      </dgm:t>
    </dgm:pt>
    <dgm:pt modelId="{04ED607E-9434-411F-BC4C-68AF8D8FBAC0}">
      <dgm:prSet/>
      <dgm:spPr/>
      <dgm:t>
        <a:bodyPr/>
        <a:lstStyle/>
        <a:p>
          <a:endParaRPr lang="en-US" dirty="0"/>
        </a:p>
      </dgm:t>
    </dgm:pt>
    <dgm:pt modelId="{A8CAC757-7541-4B5D-9056-4396C0C8FE39}" type="parTrans" cxnId="{DA7297AB-62D7-41B6-8D76-823231FC8DE7}">
      <dgm:prSet/>
      <dgm:spPr/>
      <dgm:t>
        <a:bodyPr/>
        <a:lstStyle/>
        <a:p>
          <a:endParaRPr lang="en-US"/>
        </a:p>
      </dgm:t>
    </dgm:pt>
    <dgm:pt modelId="{FC039B7B-630E-4186-A652-48533D58DDB7}" type="sibTrans" cxnId="{DA7297AB-62D7-41B6-8D76-823231FC8DE7}">
      <dgm:prSet/>
      <dgm:spPr/>
      <dgm:t>
        <a:bodyPr/>
        <a:lstStyle/>
        <a:p>
          <a:endParaRPr lang="en-US"/>
        </a:p>
      </dgm:t>
    </dgm:pt>
    <dgm:pt modelId="{413D9886-89DB-45AA-ABFB-39829F860547}" type="pres">
      <dgm:prSet presAssocID="{AB036D37-E07F-4B7C-8A7A-9655ABD2234B}" presName="linear" presStyleCnt="0">
        <dgm:presLayoutVars>
          <dgm:animLvl val="lvl"/>
          <dgm:resizeHandles val="exact"/>
        </dgm:presLayoutVars>
      </dgm:prSet>
      <dgm:spPr/>
    </dgm:pt>
    <dgm:pt modelId="{830AF2A2-E0F7-466C-B32E-5F95411D277F}" type="pres">
      <dgm:prSet presAssocID="{D8E8C60E-11F2-49AD-9F33-A9CBFECE74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79FA41-9CEE-4DCA-80D6-4E27495DAF24}" type="pres">
      <dgm:prSet presAssocID="{22E89047-5788-43A0-9026-1BF498BEEE5C}" presName="spacer" presStyleCnt="0"/>
      <dgm:spPr/>
    </dgm:pt>
    <dgm:pt modelId="{B3534711-8EBC-4A27-B7B2-9DD5D721E9E3}" type="pres">
      <dgm:prSet presAssocID="{3ED9341E-8F1A-4517-96AD-E4B3C7FEDD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B6F7DD-7E1E-4640-B136-1A3AEC1F2341}" type="pres">
      <dgm:prSet presAssocID="{872B74B6-5767-417F-9BDB-2DB091A82E99}" presName="spacer" presStyleCnt="0"/>
      <dgm:spPr/>
    </dgm:pt>
    <dgm:pt modelId="{BE8528CE-588B-4722-A059-E1EE0943015F}" type="pres">
      <dgm:prSet presAssocID="{48784B80-766B-437F-A71A-69334CDDDC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348439-9765-41BC-B78B-837F0C02DA38}" type="pres">
      <dgm:prSet presAssocID="{48784B80-766B-437F-A71A-69334CDDDCB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08EB0A-F131-40A0-AC02-A7AD2024D2BB}" type="presOf" srcId="{AB036D37-E07F-4B7C-8A7A-9655ABD2234B}" destId="{413D9886-89DB-45AA-ABFB-39829F860547}" srcOrd="0" destOrd="0" presId="urn:microsoft.com/office/officeart/2005/8/layout/vList2"/>
    <dgm:cxn modelId="{0BF16729-2FA7-483F-960E-57E50843D96C}" srcId="{AB036D37-E07F-4B7C-8A7A-9655ABD2234B}" destId="{D8E8C60E-11F2-49AD-9F33-A9CBFECE74FF}" srcOrd="0" destOrd="0" parTransId="{D5C256EE-1DFC-4052-A74A-4B9BE4744C93}" sibTransId="{22E89047-5788-43A0-9026-1BF498BEEE5C}"/>
    <dgm:cxn modelId="{2996314A-832E-4923-8A3E-3B2EA057D97D}" type="presOf" srcId="{3ED9341E-8F1A-4517-96AD-E4B3C7FEDD41}" destId="{B3534711-8EBC-4A27-B7B2-9DD5D721E9E3}" srcOrd="0" destOrd="0" presId="urn:microsoft.com/office/officeart/2005/8/layout/vList2"/>
    <dgm:cxn modelId="{890E4553-55D8-489D-AADD-D96D7B741771}" type="presOf" srcId="{48784B80-766B-437F-A71A-69334CDDDCBC}" destId="{BE8528CE-588B-4722-A059-E1EE0943015F}" srcOrd="0" destOrd="0" presId="urn:microsoft.com/office/officeart/2005/8/layout/vList2"/>
    <dgm:cxn modelId="{4C7CAB9F-83B8-4822-9602-9A9F2C12F5DF}" srcId="{AB036D37-E07F-4B7C-8A7A-9655ABD2234B}" destId="{3ED9341E-8F1A-4517-96AD-E4B3C7FEDD41}" srcOrd="1" destOrd="0" parTransId="{A712C59F-C94D-4446-91C5-87209207D7F2}" sibTransId="{872B74B6-5767-417F-9BDB-2DB091A82E99}"/>
    <dgm:cxn modelId="{A0FFD2A0-14E4-40F1-9D63-CEF8DB3803E0}" type="presOf" srcId="{04ED607E-9434-411F-BC4C-68AF8D8FBAC0}" destId="{85348439-9765-41BC-B78B-837F0C02DA38}" srcOrd="0" destOrd="0" presId="urn:microsoft.com/office/officeart/2005/8/layout/vList2"/>
    <dgm:cxn modelId="{DA7297AB-62D7-41B6-8D76-823231FC8DE7}" srcId="{48784B80-766B-437F-A71A-69334CDDDCBC}" destId="{04ED607E-9434-411F-BC4C-68AF8D8FBAC0}" srcOrd="0" destOrd="0" parTransId="{A8CAC757-7541-4B5D-9056-4396C0C8FE39}" sibTransId="{FC039B7B-630E-4186-A652-48533D58DDB7}"/>
    <dgm:cxn modelId="{74DAB3AD-6B81-4014-9BD3-68ECFA2CCCC3}" type="presOf" srcId="{D8E8C60E-11F2-49AD-9F33-A9CBFECE74FF}" destId="{830AF2A2-E0F7-466C-B32E-5F95411D277F}" srcOrd="0" destOrd="0" presId="urn:microsoft.com/office/officeart/2005/8/layout/vList2"/>
    <dgm:cxn modelId="{2587B9D8-D232-4533-AE39-8D65B75B940C}" srcId="{AB036D37-E07F-4B7C-8A7A-9655ABD2234B}" destId="{48784B80-766B-437F-A71A-69334CDDDCBC}" srcOrd="2" destOrd="0" parTransId="{9617B219-CDBE-423E-8E35-9E3FDA69FB14}" sibTransId="{FFA92D8F-E3B7-4A9D-B300-C4026017667D}"/>
    <dgm:cxn modelId="{703330B5-2214-4C1B-88B7-5FD661559312}" type="presParOf" srcId="{413D9886-89DB-45AA-ABFB-39829F860547}" destId="{830AF2A2-E0F7-466C-B32E-5F95411D277F}" srcOrd="0" destOrd="0" presId="urn:microsoft.com/office/officeart/2005/8/layout/vList2"/>
    <dgm:cxn modelId="{C4C69F31-FE9A-48B6-818E-1B3F3E49BD24}" type="presParOf" srcId="{413D9886-89DB-45AA-ABFB-39829F860547}" destId="{3F79FA41-9CEE-4DCA-80D6-4E27495DAF24}" srcOrd="1" destOrd="0" presId="urn:microsoft.com/office/officeart/2005/8/layout/vList2"/>
    <dgm:cxn modelId="{10A777C8-1828-4117-8F4E-DC7B217D747C}" type="presParOf" srcId="{413D9886-89DB-45AA-ABFB-39829F860547}" destId="{B3534711-8EBC-4A27-B7B2-9DD5D721E9E3}" srcOrd="2" destOrd="0" presId="urn:microsoft.com/office/officeart/2005/8/layout/vList2"/>
    <dgm:cxn modelId="{65979612-279C-4C34-B2AB-AEDB76DB6902}" type="presParOf" srcId="{413D9886-89DB-45AA-ABFB-39829F860547}" destId="{F7B6F7DD-7E1E-4640-B136-1A3AEC1F2341}" srcOrd="3" destOrd="0" presId="urn:microsoft.com/office/officeart/2005/8/layout/vList2"/>
    <dgm:cxn modelId="{488D48EC-6F08-4D5F-8B57-1A78F8984FAC}" type="presParOf" srcId="{413D9886-89DB-45AA-ABFB-39829F860547}" destId="{BE8528CE-588B-4722-A059-E1EE0943015F}" srcOrd="4" destOrd="0" presId="urn:microsoft.com/office/officeart/2005/8/layout/vList2"/>
    <dgm:cxn modelId="{5CD359BA-D1C3-41F7-8DD5-A717CE94ECFF}" type="presParOf" srcId="{413D9886-89DB-45AA-ABFB-39829F860547}" destId="{85348439-9765-41BC-B78B-837F0C02DA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C583D-7C46-43CB-8767-6365884678DB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C198DF-E85F-4F1D-9C8F-F94D8D6321BF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Client Background:</a:t>
          </a:r>
          <a:endParaRPr lang="en-US" dirty="0">
            <a:latin typeface="Palatino Linotype" panose="02040502050505030304" pitchFamily="18" charset="0"/>
          </a:endParaRPr>
        </a:p>
      </dgm:t>
    </dgm:pt>
    <dgm:pt modelId="{12ECDBD9-3C44-4EC9-8699-44C9C6160895}" type="parTrans" cxnId="{45C10CB0-B04E-472E-B8D4-E1A789D38518}">
      <dgm:prSet/>
      <dgm:spPr/>
      <dgm:t>
        <a:bodyPr/>
        <a:lstStyle/>
        <a:p>
          <a:endParaRPr lang="en-US"/>
        </a:p>
      </dgm:t>
    </dgm:pt>
    <dgm:pt modelId="{71BEFB2B-B699-44BA-B110-B8A3E164D4EC}" type="sibTrans" cxnId="{45C10CB0-B04E-472E-B8D4-E1A789D38518}">
      <dgm:prSet/>
      <dgm:spPr/>
      <dgm:t>
        <a:bodyPr/>
        <a:lstStyle/>
        <a:p>
          <a:endParaRPr lang="en-US"/>
        </a:p>
      </dgm:t>
    </dgm:pt>
    <dgm:pt modelId="{089CFA42-FBA0-44A7-BB15-059460005BB0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Client Requirements:</a:t>
          </a:r>
          <a:endParaRPr lang="en-US" dirty="0">
            <a:latin typeface="Palatino Linotype" panose="02040502050505030304" pitchFamily="18" charset="0"/>
          </a:endParaRPr>
        </a:p>
      </dgm:t>
    </dgm:pt>
    <dgm:pt modelId="{C09A5745-B6E1-444A-9FE5-909539CB74C0}" type="parTrans" cxnId="{32425420-DC9E-43D8-A268-9EF77AC80A00}">
      <dgm:prSet/>
      <dgm:spPr/>
      <dgm:t>
        <a:bodyPr/>
        <a:lstStyle/>
        <a:p>
          <a:endParaRPr lang="en-US"/>
        </a:p>
      </dgm:t>
    </dgm:pt>
    <dgm:pt modelId="{A515E545-7C25-44AB-BF63-1CC2EF6C7A89}" type="sibTrans" cxnId="{32425420-DC9E-43D8-A268-9EF77AC80A00}">
      <dgm:prSet/>
      <dgm:spPr/>
      <dgm:t>
        <a:bodyPr/>
        <a:lstStyle/>
        <a:p>
          <a:endParaRPr lang="en-US"/>
        </a:p>
      </dgm:t>
    </dgm:pt>
    <dgm:pt modelId="{5A414752-9E0E-4FA3-92CB-FBF3079B0AD0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Member Management:</a:t>
          </a:r>
          <a:r>
            <a:rPr lang="en-US" b="0" i="0">
              <a:latin typeface="Palatino Linotype" panose="02040502050505030304" pitchFamily="18" charset="0"/>
            </a:rPr>
            <a:t> Maintain current member order practices and conduct behavioral analysis.</a:t>
          </a:r>
          <a:endParaRPr lang="en-US">
            <a:latin typeface="Palatino Linotype" panose="02040502050505030304" pitchFamily="18" charset="0"/>
          </a:endParaRPr>
        </a:p>
      </dgm:t>
    </dgm:pt>
    <dgm:pt modelId="{09D2D6DE-9A2C-4259-97BF-4A56541866BC}" type="parTrans" cxnId="{B122470A-EB88-4FCF-AB26-D46703CA415C}">
      <dgm:prSet/>
      <dgm:spPr/>
      <dgm:t>
        <a:bodyPr/>
        <a:lstStyle/>
        <a:p>
          <a:endParaRPr lang="en-US"/>
        </a:p>
      </dgm:t>
    </dgm:pt>
    <dgm:pt modelId="{D75E11B3-0407-4518-B276-C90F6A6E4CA7}" type="sibTrans" cxnId="{B122470A-EB88-4FCF-AB26-D46703CA415C}">
      <dgm:prSet/>
      <dgm:spPr/>
      <dgm:t>
        <a:bodyPr/>
        <a:lstStyle/>
        <a:p>
          <a:endParaRPr lang="en-US"/>
        </a:p>
      </dgm:t>
    </dgm:pt>
    <dgm:pt modelId="{21AFFC6A-A881-4A7E-97E6-7D6E323B6BC7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Online Ordering Startup:</a:t>
          </a:r>
          <a:r>
            <a:rPr lang="en-US" b="0" i="0">
              <a:latin typeface="Palatino Linotype" panose="02040502050505030304" pitchFamily="18" charset="0"/>
            </a:rPr>
            <a:t> Covers 30 restaurants across 6 cities.</a:t>
          </a:r>
          <a:endParaRPr lang="en-US">
            <a:latin typeface="Palatino Linotype" panose="02040502050505030304" pitchFamily="18" charset="0"/>
          </a:endParaRPr>
        </a:p>
      </dgm:t>
    </dgm:pt>
    <dgm:pt modelId="{5F490C04-C1C8-46CE-9784-8BA941CF0216}" type="parTrans" cxnId="{81BB8567-1895-41F7-8301-02428A8204FC}">
      <dgm:prSet/>
      <dgm:spPr/>
      <dgm:t>
        <a:bodyPr/>
        <a:lstStyle/>
        <a:p>
          <a:endParaRPr lang="en-US"/>
        </a:p>
      </dgm:t>
    </dgm:pt>
    <dgm:pt modelId="{13B8166E-073A-4A76-8BB9-D81235758F9D}" type="sibTrans" cxnId="{81BB8567-1895-41F7-8301-02428A8204FC}">
      <dgm:prSet/>
      <dgm:spPr/>
      <dgm:t>
        <a:bodyPr/>
        <a:lstStyle/>
        <a:p>
          <a:endParaRPr lang="en-US"/>
        </a:p>
      </dgm:t>
    </dgm:pt>
    <dgm:pt modelId="{42D8C951-2F17-4A6B-B494-6CD3696EE5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Services:</a:t>
          </a:r>
          <a:r>
            <a:rPr lang="en-US" b="0" i="0">
              <a:latin typeface="Palatino Linotype" panose="02040502050505030304" pitchFamily="18" charset="0"/>
            </a:rPr>
            <a:t> Facilitates to-go meal orders from participating restaurants via an online platform.</a:t>
          </a:r>
        </a:p>
      </dgm:t>
    </dgm:pt>
    <dgm:pt modelId="{86E8C22E-DF8E-4E3D-A4D4-B00572A63380}" type="parTrans" cxnId="{D1ABF8D3-26C0-41B5-998A-507396076160}">
      <dgm:prSet/>
      <dgm:spPr/>
      <dgm:t>
        <a:bodyPr/>
        <a:lstStyle/>
        <a:p>
          <a:endParaRPr lang="en-US"/>
        </a:p>
      </dgm:t>
    </dgm:pt>
    <dgm:pt modelId="{D4B1CFAB-2F19-4E88-A2EB-55E5483D2F00}" type="sibTrans" cxnId="{D1ABF8D3-26C0-41B5-998A-507396076160}">
      <dgm:prSet/>
      <dgm:spPr/>
      <dgm:t>
        <a:bodyPr/>
        <a:lstStyle/>
        <a:p>
          <a:endParaRPr lang="en-US"/>
        </a:p>
      </dgm:t>
    </dgm:pt>
    <dgm:pt modelId="{0ABD1C6E-6565-4100-83B3-835EA0FB77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Member Management Team:</a:t>
          </a:r>
          <a:r>
            <a:rPr lang="en-US" b="0" i="0">
              <a:latin typeface="Palatino Linotype" panose="02040502050505030304" pitchFamily="18" charset="0"/>
            </a:rPr>
            <a:t> Responsible for capturing data on members and their orders.</a:t>
          </a:r>
        </a:p>
      </dgm:t>
    </dgm:pt>
    <dgm:pt modelId="{7FE24CD3-6AC6-4A40-9C4E-29A84F30DAC9}" type="parTrans" cxnId="{C5410912-61B0-45B5-B625-62C2AAD33293}">
      <dgm:prSet/>
      <dgm:spPr/>
      <dgm:t>
        <a:bodyPr/>
        <a:lstStyle/>
        <a:p>
          <a:endParaRPr lang="en-US"/>
        </a:p>
      </dgm:t>
    </dgm:pt>
    <dgm:pt modelId="{7F0346C9-5329-445E-85E2-86E62BBEFAA8}" type="sibTrans" cxnId="{C5410912-61B0-45B5-B625-62C2AAD33293}">
      <dgm:prSet/>
      <dgm:spPr/>
      <dgm:t>
        <a:bodyPr/>
        <a:lstStyle/>
        <a:p>
          <a:endParaRPr lang="en-US"/>
        </a:p>
      </dgm:t>
    </dgm:pt>
    <dgm:pt modelId="{D4DEE85B-A292-4E29-8BC4-581A972A42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Objective:</a:t>
          </a:r>
          <a:r>
            <a:rPr lang="en-US" b="0" i="0">
              <a:latin typeface="Palatino Linotype" panose="02040502050505030304" pitchFamily="18" charset="0"/>
            </a:rPr>
            <a:t> Improve member management operations and provide data for marketing analysis.</a:t>
          </a:r>
        </a:p>
      </dgm:t>
    </dgm:pt>
    <dgm:pt modelId="{5F1C418E-E41C-48CC-BD68-619A4F77542F}" type="parTrans" cxnId="{731C5107-FB7C-473A-94F4-5BA2970B3674}">
      <dgm:prSet/>
      <dgm:spPr/>
      <dgm:t>
        <a:bodyPr/>
        <a:lstStyle/>
        <a:p>
          <a:endParaRPr lang="en-US"/>
        </a:p>
      </dgm:t>
    </dgm:pt>
    <dgm:pt modelId="{7D3FEED5-203D-4631-9131-DBDF93BA3429}" type="sibTrans" cxnId="{731C5107-FB7C-473A-94F4-5BA2970B3674}">
      <dgm:prSet/>
      <dgm:spPr/>
      <dgm:t>
        <a:bodyPr/>
        <a:lstStyle/>
        <a:p>
          <a:endParaRPr lang="en-US"/>
        </a:p>
      </dgm:t>
    </dgm:pt>
    <dgm:pt modelId="{F720E934-23F3-4B69-94FC-907B975388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Geographical Variation:</a:t>
          </a:r>
          <a:r>
            <a:rPr lang="en-US" b="0" i="0">
              <a:latin typeface="Palatino Linotype" panose="02040502050505030304" pitchFamily="18" charset="0"/>
            </a:rPr>
            <a:t> Customer preferences may vary based on location (e.g., climate-driven food preferences).</a:t>
          </a:r>
        </a:p>
      </dgm:t>
    </dgm:pt>
    <dgm:pt modelId="{A63FE130-2963-4154-BCA9-A7C676EDDD2A}" type="parTrans" cxnId="{F9C197F4-D5C7-4345-BA99-DB927D172372}">
      <dgm:prSet/>
      <dgm:spPr/>
      <dgm:t>
        <a:bodyPr/>
        <a:lstStyle/>
        <a:p>
          <a:endParaRPr lang="en-US"/>
        </a:p>
      </dgm:t>
    </dgm:pt>
    <dgm:pt modelId="{2E21648A-C838-44E8-AB8A-6B27702D73E1}" type="sibTrans" cxnId="{F9C197F4-D5C7-4345-BA99-DB927D172372}">
      <dgm:prSet/>
      <dgm:spPr/>
      <dgm:t>
        <a:bodyPr/>
        <a:lstStyle/>
        <a:p>
          <a:endParaRPr lang="en-US"/>
        </a:p>
      </dgm:t>
    </dgm:pt>
    <dgm:pt modelId="{D54BEFF4-689E-435B-973E-422E9984C7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Geographical Consideration:</a:t>
          </a:r>
          <a:r>
            <a:rPr lang="en-US" b="0" i="0">
              <a:latin typeface="Palatino Linotype" panose="02040502050505030304" pitchFamily="18" charset="0"/>
            </a:rPr>
            <a:t> Adapt marketing strategies based on regional preferences.</a:t>
          </a:r>
        </a:p>
      </dgm:t>
    </dgm:pt>
    <dgm:pt modelId="{11CADEEF-29B5-4B0B-89DA-9C8D50D7A676}" type="parTrans" cxnId="{811EE0B6-070A-40E1-84C2-980E395AAA2A}">
      <dgm:prSet/>
      <dgm:spPr/>
      <dgm:t>
        <a:bodyPr/>
        <a:lstStyle/>
        <a:p>
          <a:endParaRPr lang="en-US"/>
        </a:p>
      </dgm:t>
    </dgm:pt>
    <dgm:pt modelId="{F5ACA4A5-74E0-4CA2-968F-9CAE6AB31E91}" type="sibTrans" cxnId="{811EE0B6-070A-40E1-84C2-980E395AAA2A}">
      <dgm:prSet/>
      <dgm:spPr/>
      <dgm:t>
        <a:bodyPr/>
        <a:lstStyle/>
        <a:p>
          <a:endParaRPr lang="en-US"/>
        </a:p>
      </dgm:t>
    </dgm:pt>
    <dgm:pt modelId="{E389E811-14F3-4F40-9D52-FD7497CB38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Data Capture:</a:t>
          </a:r>
          <a:r>
            <a:rPr lang="en-US" b="0" i="0">
              <a:latin typeface="Palatino Linotype" panose="02040502050505030304" pitchFamily="18" charset="0"/>
            </a:rPr>
            <a:t> Collect information on member behaviors and preferences for analysis.</a:t>
          </a:r>
        </a:p>
      </dgm:t>
    </dgm:pt>
    <dgm:pt modelId="{704385EC-DF5A-4FAA-8D62-F00A2BAD4C89}" type="parTrans" cxnId="{F741018B-EE5F-44BF-8186-CF88B92DF906}">
      <dgm:prSet/>
      <dgm:spPr/>
      <dgm:t>
        <a:bodyPr/>
        <a:lstStyle/>
        <a:p>
          <a:endParaRPr lang="en-US"/>
        </a:p>
      </dgm:t>
    </dgm:pt>
    <dgm:pt modelId="{256013CD-8BF8-4D5C-AE6A-A9BD61EE31E0}" type="sibTrans" cxnId="{F741018B-EE5F-44BF-8186-CF88B92DF906}">
      <dgm:prSet/>
      <dgm:spPr/>
      <dgm:t>
        <a:bodyPr/>
        <a:lstStyle/>
        <a:p>
          <a:endParaRPr lang="en-US"/>
        </a:p>
      </dgm:t>
    </dgm:pt>
    <dgm:pt modelId="{F8EDD59D-342F-427C-8D41-11720CF69B5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Marketing Activities:</a:t>
          </a:r>
          <a:r>
            <a:rPr lang="en-US" b="0" i="0">
              <a:latin typeface="Palatino Linotype" panose="02040502050505030304" pitchFamily="18" charset="0"/>
            </a:rPr>
            <a:t> Track and analyze marketing initiatives for effectiveness.</a:t>
          </a:r>
        </a:p>
      </dgm:t>
    </dgm:pt>
    <dgm:pt modelId="{752C3CA1-1967-4EC4-8FB1-8048ACF61CFE}" type="parTrans" cxnId="{375E69F7-E5B7-4EB0-BFF4-BB616AF90A32}">
      <dgm:prSet/>
      <dgm:spPr/>
      <dgm:t>
        <a:bodyPr/>
        <a:lstStyle/>
        <a:p>
          <a:endParaRPr lang="en-US"/>
        </a:p>
      </dgm:t>
    </dgm:pt>
    <dgm:pt modelId="{64830617-F27B-46B5-9244-FA30161983D2}" type="sibTrans" cxnId="{375E69F7-E5B7-4EB0-BFF4-BB616AF90A32}">
      <dgm:prSet/>
      <dgm:spPr/>
      <dgm:t>
        <a:bodyPr/>
        <a:lstStyle/>
        <a:p>
          <a:endParaRPr lang="en-US"/>
        </a:p>
      </dgm:t>
    </dgm:pt>
    <dgm:pt modelId="{F9A2C3C2-C935-4B28-83B4-4A2ED5FE48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Menu Offerings:</a:t>
          </a:r>
          <a:r>
            <a:rPr lang="en-US" b="0" i="0">
              <a:latin typeface="Palatino Linotype" panose="02040502050505030304" pitchFamily="18" charset="0"/>
            </a:rPr>
            <a:t> Manage and update menu offerings based on customer demand.</a:t>
          </a:r>
        </a:p>
      </dgm:t>
    </dgm:pt>
    <dgm:pt modelId="{26CA76F1-8913-44CB-B303-091383482A21}" type="parTrans" cxnId="{59ECD4D1-78E1-40D7-8003-F7B60B04FB05}">
      <dgm:prSet/>
      <dgm:spPr/>
      <dgm:t>
        <a:bodyPr/>
        <a:lstStyle/>
        <a:p>
          <a:endParaRPr lang="en-US"/>
        </a:p>
      </dgm:t>
    </dgm:pt>
    <dgm:pt modelId="{074383ED-7E59-4EA6-A317-10D7CCA3E9CB}" type="sibTrans" cxnId="{59ECD4D1-78E1-40D7-8003-F7B60B04FB05}">
      <dgm:prSet/>
      <dgm:spPr/>
      <dgm:t>
        <a:bodyPr/>
        <a:lstStyle/>
        <a:p>
          <a:endParaRPr lang="en-US"/>
        </a:p>
      </dgm:t>
    </dgm:pt>
    <dgm:pt modelId="{18FF3D77-725B-4848-ABB9-C85B2D37DA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latin typeface="Palatino Linotype" panose="02040502050505030304" pitchFamily="18" charset="0"/>
            </a:rPr>
            <a:t>Staffing Requirements:</a:t>
          </a:r>
          <a:r>
            <a:rPr lang="en-US" b="0" i="0">
              <a:latin typeface="Palatino Linotype" panose="02040502050505030304" pitchFamily="18" charset="0"/>
            </a:rPr>
            <a:t> Maintain records of employee information for staffing management.</a:t>
          </a:r>
        </a:p>
      </dgm:t>
    </dgm:pt>
    <dgm:pt modelId="{EA1E8B3D-4B11-416E-AD31-0F2FF564F105}" type="parTrans" cxnId="{D1F78AEB-E4F2-43D9-AB7B-5491D14FCDC6}">
      <dgm:prSet/>
      <dgm:spPr/>
      <dgm:t>
        <a:bodyPr/>
        <a:lstStyle/>
        <a:p>
          <a:endParaRPr lang="en-US"/>
        </a:p>
      </dgm:t>
    </dgm:pt>
    <dgm:pt modelId="{61611CBF-D388-44DE-8B22-87297BF556A1}" type="sibTrans" cxnId="{D1F78AEB-E4F2-43D9-AB7B-5491D14FCDC6}">
      <dgm:prSet/>
      <dgm:spPr/>
      <dgm:t>
        <a:bodyPr/>
        <a:lstStyle/>
        <a:p>
          <a:endParaRPr lang="en-US"/>
        </a:p>
      </dgm:t>
    </dgm:pt>
    <dgm:pt modelId="{8254111F-5E6F-4EF4-93CE-CA22A4927BA3}" type="pres">
      <dgm:prSet presAssocID="{66EC583D-7C46-43CB-8767-6365884678DB}" presName="Name0" presStyleCnt="0">
        <dgm:presLayoutVars>
          <dgm:dir/>
          <dgm:animLvl val="lvl"/>
          <dgm:resizeHandles val="exact"/>
        </dgm:presLayoutVars>
      </dgm:prSet>
      <dgm:spPr/>
    </dgm:pt>
    <dgm:pt modelId="{8F4CAABE-3A0C-4EB6-A548-6ECA7B0F7114}" type="pres">
      <dgm:prSet presAssocID="{22C198DF-E85F-4F1D-9C8F-F94D8D6321BF}" presName="composite" presStyleCnt="0"/>
      <dgm:spPr/>
    </dgm:pt>
    <dgm:pt modelId="{C68E87CB-9BC9-4F8C-B4DC-96FF13ADCC12}" type="pres">
      <dgm:prSet presAssocID="{22C198DF-E85F-4F1D-9C8F-F94D8D6321B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82600D-5001-418A-B61C-1179C6B41807}" type="pres">
      <dgm:prSet presAssocID="{22C198DF-E85F-4F1D-9C8F-F94D8D6321BF}" presName="desTx" presStyleLbl="alignAccFollowNode1" presStyleIdx="0" presStyleCnt="2">
        <dgm:presLayoutVars>
          <dgm:bulletEnabled val="1"/>
        </dgm:presLayoutVars>
      </dgm:prSet>
      <dgm:spPr/>
    </dgm:pt>
    <dgm:pt modelId="{790E6D39-04AD-4781-8FC7-2BAFAC4CF36F}" type="pres">
      <dgm:prSet presAssocID="{71BEFB2B-B699-44BA-B110-B8A3E164D4EC}" presName="space" presStyleCnt="0"/>
      <dgm:spPr/>
    </dgm:pt>
    <dgm:pt modelId="{32B56ED3-E384-432F-83DD-AF97769E1DE2}" type="pres">
      <dgm:prSet presAssocID="{089CFA42-FBA0-44A7-BB15-059460005BB0}" presName="composite" presStyleCnt="0"/>
      <dgm:spPr/>
    </dgm:pt>
    <dgm:pt modelId="{A850BD2D-AFD9-4D3A-A604-64BA7849CE78}" type="pres">
      <dgm:prSet presAssocID="{089CFA42-FBA0-44A7-BB15-059460005B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5E1C7B-5C27-4EB1-8CC2-02AC36E2CFCE}" type="pres">
      <dgm:prSet presAssocID="{089CFA42-FBA0-44A7-BB15-059460005B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09BA06-80C2-4F41-9B0F-2AF46664F0D4}" type="presOf" srcId="{F720E934-23F3-4B69-94FC-907B97538893}" destId="{7382600D-5001-418A-B61C-1179C6B41807}" srcOrd="0" destOrd="4" presId="urn:microsoft.com/office/officeart/2005/8/layout/hList1"/>
    <dgm:cxn modelId="{731C5107-FB7C-473A-94F4-5BA2970B3674}" srcId="{22C198DF-E85F-4F1D-9C8F-F94D8D6321BF}" destId="{D4DEE85B-A292-4E29-8BC4-581A972A42AE}" srcOrd="3" destOrd="0" parTransId="{5F1C418E-E41C-48CC-BD68-619A4F77542F}" sibTransId="{7D3FEED5-203D-4631-9131-DBDF93BA3429}"/>
    <dgm:cxn modelId="{6D09A508-C87B-4621-B137-57B42106458A}" type="presOf" srcId="{F8EDD59D-342F-427C-8D41-11720CF69B54}" destId="{725E1C7B-5C27-4EB1-8CC2-02AC36E2CFCE}" srcOrd="0" destOrd="3" presId="urn:microsoft.com/office/officeart/2005/8/layout/hList1"/>
    <dgm:cxn modelId="{B122470A-EB88-4FCF-AB26-D46703CA415C}" srcId="{089CFA42-FBA0-44A7-BB15-059460005BB0}" destId="{5A414752-9E0E-4FA3-92CB-FBF3079B0AD0}" srcOrd="0" destOrd="0" parTransId="{09D2D6DE-9A2C-4259-97BF-4A56541866BC}" sibTransId="{D75E11B3-0407-4518-B276-C90F6A6E4CA7}"/>
    <dgm:cxn modelId="{99A1DA0F-9AEB-4586-9277-7C6511B921BA}" type="presOf" srcId="{5A414752-9E0E-4FA3-92CB-FBF3079B0AD0}" destId="{725E1C7B-5C27-4EB1-8CC2-02AC36E2CFCE}" srcOrd="0" destOrd="0" presId="urn:microsoft.com/office/officeart/2005/8/layout/hList1"/>
    <dgm:cxn modelId="{C5410912-61B0-45B5-B625-62C2AAD33293}" srcId="{22C198DF-E85F-4F1D-9C8F-F94D8D6321BF}" destId="{0ABD1C6E-6565-4100-83B3-835EA0FB7747}" srcOrd="2" destOrd="0" parTransId="{7FE24CD3-6AC6-4A40-9C4E-29A84F30DAC9}" sibTransId="{7F0346C9-5329-445E-85E2-86E62BBEFAA8}"/>
    <dgm:cxn modelId="{614DDE13-4E8A-48E7-9C8C-B99BF570A5A0}" type="presOf" srcId="{18FF3D77-725B-4848-ABB9-C85B2D37DACF}" destId="{725E1C7B-5C27-4EB1-8CC2-02AC36E2CFCE}" srcOrd="0" destOrd="5" presId="urn:microsoft.com/office/officeart/2005/8/layout/hList1"/>
    <dgm:cxn modelId="{7D8A871D-8C18-48CD-AD86-C17C0EDE77BC}" type="presOf" srcId="{22C198DF-E85F-4F1D-9C8F-F94D8D6321BF}" destId="{C68E87CB-9BC9-4F8C-B4DC-96FF13ADCC12}" srcOrd="0" destOrd="0" presId="urn:microsoft.com/office/officeart/2005/8/layout/hList1"/>
    <dgm:cxn modelId="{32425420-DC9E-43D8-A268-9EF77AC80A00}" srcId="{66EC583D-7C46-43CB-8767-6365884678DB}" destId="{089CFA42-FBA0-44A7-BB15-059460005BB0}" srcOrd="1" destOrd="0" parTransId="{C09A5745-B6E1-444A-9FE5-909539CB74C0}" sibTransId="{A515E545-7C25-44AB-BF63-1CC2EF6C7A89}"/>
    <dgm:cxn modelId="{93B78B37-0A5E-49A2-AADC-D90B3280EB3A}" type="presOf" srcId="{66EC583D-7C46-43CB-8767-6365884678DB}" destId="{8254111F-5E6F-4EF4-93CE-CA22A4927BA3}" srcOrd="0" destOrd="0" presId="urn:microsoft.com/office/officeart/2005/8/layout/hList1"/>
    <dgm:cxn modelId="{7E86C440-3FC2-4914-9C29-965D447681A5}" type="presOf" srcId="{089CFA42-FBA0-44A7-BB15-059460005BB0}" destId="{A850BD2D-AFD9-4D3A-A604-64BA7849CE78}" srcOrd="0" destOrd="0" presId="urn:microsoft.com/office/officeart/2005/8/layout/hList1"/>
    <dgm:cxn modelId="{81BB8567-1895-41F7-8301-02428A8204FC}" srcId="{22C198DF-E85F-4F1D-9C8F-F94D8D6321BF}" destId="{21AFFC6A-A881-4A7E-97E6-7D6E323B6BC7}" srcOrd="0" destOrd="0" parTransId="{5F490C04-C1C8-46CE-9784-8BA941CF0216}" sibTransId="{13B8166E-073A-4A76-8BB9-D81235758F9D}"/>
    <dgm:cxn modelId="{B3DD3B4F-CDDE-4CD2-A06B-FCC4FED188EB}" type="presOf" srcId="{E389E811-14F3-4F40-9D52-FD7497CB3882}" destId="{725E1C7B-5C27-4EB1-8CC2-02AC36E2CFCE}" srcOrd="0" destOrd="2" presId="urn:microsoft.com/office/officeart/2005/8/layout/hList1"/>
    <dgm:cxn modelId="{A2D61875-277D-429B-AEA9-50D5B936E0AE}" type="presOf" srcId="{F9A2C3C2-C935-4B28-83B4-4A2ED5FE48B2}" destId="{725E1C7B-5C27-4EB1-8CC2-02AC36E2CFCE}" srcOrd="0" destOrd="4" presId="urn:microsoft.com/office/officeart/2005/8/layout/hList1"/>
    <dgm:cxn modelId="{7E5BCB7E-8801-4520-B101-5CA755826D5F}" type="presOf" srcId="{D54BEFF4-689E-435B-973E-422E9984C77D}" destId="{725E1C7B-5C27-4EB1-8CC2-02AC36E2CFCE}" srcOrd="0" destOrd="1" presId="urn:microsoft.com/office/officeart/2005/8/layout/hList1"/>
    <dgm:cxn modelId="{F741018B-EE5F-44BF-8186-CF88B92DF906}" srcId="{089CFA42-FBA0-44A7-BB15-059460005BB0}" destId="{E389E811-14F3-4F40-9D52-FD7497CB3882}" srcOrd="2" destOrd="0" parTransId="{704385EC-DF5A-4FAA-8D62-F00A2BAD4C89}" sibTransId="{256013CD-8BF8-4D5C-AE6A-A9BD61EE31E0}"/>
    <dgm:cxn modelId="{3BC39C8D-B104-4F69-95D9-59307DE64993}" type="presOf" srcId="{D4DEE85B-A292-4E29-8BC4-581A972A42AE}" destId="{7382600D-5001-418A-B61C-1179C6B41807}" srcOrd="0" destOrd="3" presId="urn:microsoft.com/office/officeart/2005/8/layout/hList1"/>
    <dgm:cxn modelId="{45C10CB0-B04E-472E-B8D4-E1A789D38518}" srcId="{66EC583D-7C46-43CB-8767-6365884678DB}" destId="{22C198DF-E85F-4F1D-9C8F-F94D8D6321BF}" srcOrd="0" destOrd="0" parTransId="{12ECDBD9-3C44-4EC9-8699-44C9C6160895}" sibTransId="{71BEFB2B-B699-44BA-B110-B8A3E164D4EC}"/>
    <dgm:cxn modelId="{811EE0B6-070A-40E1-84C2-980E395AAA2A}" srcId="{089CFA42-FBA0-44A7-BB15-059460005BB0}" destId="{D54BEFF4-689E-435B-973E-422E9984C77D}" srcOrd="1" destOrd="0" parTransId="{11CADEEF-29B5-4B0B-89DA-9C8D50D7A676}" sibTransId="{F5ACA4A5-74E0-4CA2-968F-9CAE6AB31E91}"/>
    <dgm:cxn modelId="{38C437CF-B50A-46F3-9FAD-F24DD17563E3}" type="presOf" srcId="{0ABD1C6E-6565-4100-83B3-835EA0FB7747}" destId="{7382600D-5001-418A-B61C-1179C6B41807}" srcOrd="0" destOrd="2" presId="urn:microsoft.com/office/officeart/2005/8/layout/hList1"/>
    <dgm:cxn modelId="{59ECD4D1-78E1-40D7-8003-F7B60B04FB05}" srcId="{089CFA42-FBA0-44A7-BB15-059460005BB0}" destId="{F9A2C3C2-C935-4B28-83B4-4A2ED5FE48B2}" srcOrd="4" destOrd="0" parTransId="{26CA76F1-8913-44CB-B303-091383482A21}" sibTransId="{074383ED-7E59-4EA6-A317-10D7CCA3E9CB}"/>
    <dgm:cxn modelId="{D1ABF8D3-26C0-41B5-998A-507396076160}" srcId="{22C198DF-E85F-4F1D-9C8F-F94D8D6321BF}" destId="{42D8C951-2F17-4A6B-B494-6CD3696EE5AC}" srcOrd="1" destOrd="0" parTransId="{86E8C22E-DF8E-4E3D-A4D4-B00572A63380}" sibTransId="{D4B1CFAB-2F19-4E88-A2EB-55E5483D2F00}"/>
    <dgm:cxn modelId="{02F5E2D5-6FF1-4B50-9791-96057C819E22}" type="presOf" srcId="{21AFFC6A-A881-4A7E-97E6-7D6E323B6BC7}" destId="{7382600D-5001-418A-B61C-1179C6B41807}" srcOrd="0" destOrd="0" presId="urn:microsoft.com/office/officeart/2005/8/layout/hList1"/>
    <dgm:cxn modelId="{51D315E4-8096-4864-A502-632DABC64FA1}" type="presOf" srcId="{42D8C951-2F17-4A6B-B494-6CD3696EE5AC}" destId="{7382600D-5001-418A-B61C-1179C6B41807}" srcOrd="0" destOrd="1" presId="urn:microsoft.com/office/officeart/2005/8/layout/hList1"/>
    <dgm:cxn modelId="{D1F78AEB-E4F2-43D9-AB7B-5491D14FCDC6}" srcId="{089CFA42-FBA0-44A7-BB15-059460005BB0}" destId="{18FF3D77-725B-4848-ABB9-C85B2D37DACF}" srcOrd="5" destOrd="0" parTransId="{EA1E8B3D-4B11-416E-AD31-0F2FF564F105}" sibTransId="{61611CBF-D388-44DE-8B22-87297BF556A1}"/>
    <dgm:cxn modelId="{F9C197F4-D5C7-4345-BA99-DB927D172372}" srcId="{22C198DF-E85F-4F1D-9C8F-F94D8D6321BF}" destId="{F720E934-23F3-4B69-94FC-907B97538893}" srcOrd="4" destOrd="0" parTransId="{A63FE130-2963-4154-BCA9-A7C676EDDD2A}" sibTransId="{2E21648A-C838-44E8-AB8A-6B27702D73E1}"/>
    <dgm:cxn modelId="{375E69F7-E5B7-4EB0-BFF4-BB616AF90A32}" srcId="{089CFA42-FBA0-44A7-BB15-059460005BB0}" destId="{F8EDD59D-342F-427C-8D41-11720CF69B54}" srcOrd="3" destOrd="0" parTransId="{752C3CA1-1967-4EC4-8FB1-8048ACF61CFE}" sibTransId="{64830617-F27B-46B5-9244-FA30161983D2}"/>
    <dgm:cxn modelId="{66ABF630-B8C7-4773-BE93-9B9F2720EA83}" type="presParOf" srcId="{8254111F-5E6F-4EF4-93CE-CA22A4927BA3}" destId="{8F4CAABE-3A0C-4EB6-A548-6ECA7B0F7114}" srcOrd="0" destOrd="0" presId="urn:microsoft.com/office/officeart/2005/8/layout/hList1"/>
    <dgm:cxn modelId="{0D13313F-BC23-40F7-B742-5811BB6BD5DF}" type="presParOf" srcId="{8F4CAABE-3A0C-4EB6-A548-6ECA7B0F7114}" destId="{C68E87CB-9BC9-4F8C-B4DC-96FF13ADCC12}" srcOrd="0" destOrd="0" presId="urn:microsoft.com/office/officeart/2005/8/layout/hList1"/>
    <dgm:cxn modelId="{9C0952D4-CF73-4E0F-90AB-86E8839CDD7D}" type="presParOf" srcId="{8F4CAABE-3A0C-4EB6-A548-6ECA7B0F7114}" destId="{7382600D-5001-418A-B61C-1179C6B41807}" srcOrd="1" destOrd="0" presId="urn:microsoft.com/office/officeart/2005/8/layout/hList1"/>
    <dgm:cxn modelId="{D6B741AE-2D8B-48BB-B73F-3A0BE0C59E6E}" type="presParOf" srcId="{8254111F-5E6F-4EF4-93CE-CA22A4927BA3}" destId="{790E6D39-04AD-4781-8FC7-2BAFAC4CF36F}" srcOrd="1" destOrd="0" presId="urn:microsoft.com/office/officeart/2005/8/layout/hList1"/>
    <dgm:cxn modelId="{D24D1DE1-5ED7-46E0-B2A5-E44283AAA43E}" type="presParOf" srcId="{8254111F-5E6F-4EF4-93CE-CA22A4927BA3}" destId="{32B56ED3-E384-432F-83DD-AF97769E1DE2}" srcOrd="2" destOrd="0" presId="urn:microsoft.com/office/officeart/2005/8/layout/hList1"/>
    <dgm:cxn modelId="{D63CFD3C-7F83-4557-9F1D-5D31A2BAE2DE}" type="presParOf" srcId="{32B56ED3-E384-432F-83DD-AF97769E1DE2}" destId="{A850BD2D-AFD9-4D3A-A604-64BA7849CE78}" srcOrd="0" destOrd="0" presId="urn:microsoft.com/office/officeart/2005/8/layout/hList1"/>
    <dgm:cxn modelId="{B71406AC-9A38-44BC-AF32-A5CFB3C72186}" type="presParOf" srcId="{32B56ED3-E384-432F-83DD-AF97769E1DE2}" destId="{725E1C7B-5C27-4EB1-8CC2-02AC36E2CF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64307-6E3F-4D7F-BD1F-37A064E8EE4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6E5B0E-F1A0-425C-8F5F-3EDC111405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>
              <a:latin typeface="Palatino Linotype" panose="02040502050505030304" pitchFamily="18" charset="0"/>
            </a:rPr>
            <a:t>Database Entities:</a:t>
          </a:r>
          <a:endParaRPr lang="en-US" dirty="0">
            <a:latin typeface="Palatino Linotype" panose="02040502050505030304" pitchFamily="18" charset="0"/>
          </a:endParaRPr>
        </a:p>
      </dgm:t>
    </dgm:pt>
    <dgm:pt modelId="{C62BF23C-83E0-4287-B2BE-2382CC9EE159}" type="parTrans" cxnId="{F0DBCD31-33D9-405D-B4BC-1FD29ED6488F}">
      <dgm:prSet/>
      <dgm:spPr/>
      <dgm:t>
        <a:bodyPr/>
        <a:lstStyle/>
        <a:p>
          <a:endParaRPr lang="en-US"/>
        </a:p>
      </dgm:t>
    </dgm:pt>
    <dgm:pt modelId="{F978E44C-26B5-433A-8A66-0999AF7A7606}" type="sibTrans" cxnId="{F0DBCD31-33D9-405D-B4BC-1FD29ED6488F}">
      <dgm:prSet/>
      <dgm:spPr/>
      <dgm:t>
        <a:bodyPr/>
        <a:lstStyle/>
        <a:p>
          <a:endParaRPr lang="en-US"/>
        </a:p>
      </dgm:t>
    </dgm:pt>
    <dgm:pt modelId="{6ACB907F-F8E3-4B34-876B-7F18906CF8BF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1" i="0" dirty="0">
              <a:latin typeface="Palatino Linotype" panose="02040502050505030304" pitchFamily="18" charset="0"/>
            </a:rPr>
            <a:t>- Customer Information: </a:t>
          </a:r>
          <a:r>
            <a:rPr lang="en-US" sz="1400" b="0" i="0" dirty="0" err="1">
              <a:latin typeface="Palatino Linotype" panose="02040502050505030304" pitchFamily="18" charset="0"/>
            </a:rPr>
            <a:t>CustomerID</a:t>
          </a:r>
          <a:r>
            <a:rPr lang="en-US" sz="1400" b="0" i="0" dirty="0">
              <a:latin typeface="Palatino Linotype" panose="02040502050505030304" pitchFamily="18" charset="0"/>
            </a:rPr>
            <a:t>, Name, Email, Phone, Address, City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BF8473DA-F19D-4B24-9372-6C1C827CB649}" type="parTrans" cxnId="{07E5927D-B16D-4143-9392-8722CE3DC214}">
      <dgm:prSet/>
      <dgm:spPr/>
      <dgm:t>
        <a:bodyPr/>
        <a:lstStyle/>
        <a:p>
          <a:endParaRPr lang="en-US"/>
        </a:p>
      </dgm:t>
    </dgm:pt>
    <dgm:pt modelId="{7024243B-FFA8-4C4E-A4CE-B973B2A06C11}" type="sibTrans" cxnId="{07E5927D-B16D-4143-9392-8722CE3DC214}">
      <dgm:prSet/>
      <dgm:spPr/>
      <dgm:t>
        <a:bodyPr/>
        <a:lstStyle/>
        <a:p>
          <a:endParaRPr lang="en-US"/>
        </a:p>
      </dgm:t>
    </dgm:pt>
    <dgm:pt modelId="{723FB678-AD23-4E0D-A6E6-091917247874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1" i="0" dirty="0">
              <a:latin typeface="Palatino Linotype" panose="02040502050505030304" pitchFamily="18" charset="0"/>
            </a:rPr>
            <a:t>- Order Details: </a:t>
          </a:r>
          <a:r>
            <a:rPr lang="en-US" sz="1400" b="0" i="0" dirty="0" err="1">
              <a:latin typeface="Palatino Linotype" panose="02040502050505030304" pitchFamily="18" charset="0"/>
            </a:rPr>
            <a:t>OrderID</a:t>
          </a:r>
          <a:r>
            <a:rPr lang="en-US" sz="1400" b="0" i="0" dirty="0">
              <a:latin typeface="Palatino Linotype" panose="02040502050505030304" pitchFamily="18" charset="0"/>
            </a:rPr>
            <a:t>, </a:t>
          </a:r>
          <a:r>
            <a:rPr lang="en-US" sz="1400" b="0" i="0" dirty="0" err="1">
              <a:latin typeface="Palatino Linotype" panose="02040502050505030304" pitchFamily="18" charset="0"/>
            </a:rPr>
            <a:t>CustomerID</a:t>
          </a:r>
          <a:r>
            <a:rPr lang="en-US" sz="1400" b="0" i="0" dirty="0">
              <a:latin typeface="Palatino Linotype" panose="02040502050505030304" pitchFamily="18" charset="0"/>
            </a:rPr>
            <a:t>, </a:t>
          </a:r>
          <a:r>
            <a:rPr lang="en-US" sz="1400" b="0" i="0" dirty="0" err="1">
              <a:latin typeface="Palatino Linotype" panose="02040502050505030304" pitchFamily="18" charset="0"/>
            </a:rPr>
            <a:t>OrderDate</a:t>
          </a:r>
          <a:r>
            <a:rPr lang="en-US" sz="1400" b="0" i="0" dirty="0">
              <a:latin typeface="Palatino Linotype" panose="02040502050505030304" pitchFamily="18" charset="0"/>
            </a:rPr>
            <a:t>, </a:t>
          </a:r>
          <a:r>
            <a:rPr lang="en-US" sz="1400" b="0" i="0" dirty="0" err="1">
              <a:latin typeface="Palatino Linotype" panose="02040502050505030304" pitchFamily="18" charset="0"/>
            </a:rPr>
            <a:t>TotalAmount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2A1FA950-9A06-48D8-A8BA-5BFD12748714}" type="parTrans" cxnId="{830122A9-45CE-4F27-879E-5A5E8E77208B}">
      <dgm:prSet/>
      <dgm:spPr/>
      <dgm:t>
        <a:bodyPr/>
        <a:lstStyle/>
        <a:p>
          <a:endParaRPr lang="en-US"/>
        </a:p>
      </dgm:t>
    </dgm:pt>
    <dgm:pt modelId="{663F33CA-BF1B-425F-8C9C-2C6A7BC95FB9}" type="sibTrans" cxnId="{830122A9-45CE-4F27-879E-5A5E8E77208B}">
      <dgm:prSet/>
      <dgm:spPr/>
      <dgm:t>
        <a:bodyPr/>
        <a:lstStyle/>
        <a:p>
          <a:endParaRPr lang="en-US"/>
        </a:p>
      </dgm:t>
    </dgm:pt>
    <dgm:pt modelId="{6C2F46D5-7346-44F1-833D-F0CB392EBB0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1" i="0" dirty="0">
              <a:latin typeface="Palatino Linotype" panose="02040502050505030304" pitchFamily="18" charset="0"/>
            </a:rPr>
            <a:t>- Restaurant Information: </a:t>
          </a:r>
          <a:r>
            <a:rPr lang="en-US" sz="1400" b="0" i="0" dirty="0" err="1">
              <a:latin typeface="Palatino Linotype" panose="02040502050505030304" pitchFamily="18" charset="0"/>
            </a:rPr>
            <a:t>RestaurantID</a:t>
          </a:r>
          <a:r>
            <a:rPr lang="en-US" sz="1400" b="0" i="0" dirty="0">
              <a:latin typeface="Palatino Linotype" panose="02040502050505030304" pitchFamily="18" charset="0"/>
            </a:rPr>
            <a:t>, Name, Address, City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63900BA1-AD44-43F6-AAD5-0693A416313C}" type="parTrans" cxnId="{9983CAF5-8E87-4591-B26F-CD78F776C373}">
      <dgm:prSet/>
      <dgm:spPr/>
      <dgm:t>
        <a:bodyPr/>
        <a:lstStyle/>
        <a:p>
          <a:endParaRPr lang="en-US"/>
        </a:p>
      </dgm:t>
    </dgm:pt>
    <dgm:pt modelId="{861B9EC8-CEC4-4480-87A6-94A9D7FA50B5}" type="sibTrans" cxnId="{9983CAF5-8E87-4591-B26F-CD78F776C373}">
      <dgm:prSet/>
      <dgm:spPr/>
      <dgm:t>
        <a:bodyPr/>
        <a:lstStyle/>
        <a:p>
          <a:endParaRPr lang="en-US"/>
        </a:p>
      </dgm:t>
    </dgm:pt>
    <dgm:pt modelId="{2464F4BA-C36F-4B55-88D4-EF0077A2914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1" i="0" dirty="0">
              <a:latin typeface="Palatino Linotype" panose="02040502050505030304" pitchFamily="18" charset="0"/>
            </a:rPr>
            <a:t>- Menu Items: </a:t>
          </a:r>
          <a:r>
            <a:rPr lang="en-US" sz="1400" b="0" i="0" dirty="0" err="1">
              <a:latin typeface="Palatino Linotype" panose="02040502050505030304" pitchFamily="18" charset="0"/>
            </a:rPr>
            <a:t>ItemID</a:t>
          </a:r>
          <a:r>
            <a:rPr lang="en-US" sz="1400" b="0" i="0" dirty="0">
              <a:latin typeface="Palatino Linotype" panose="02040502050505030304" pitchFamily="18" charset="0"/>
            </a:rPr>
            <a:t>, </a:t>
          </a:r>
          <a:r>
            <a:rPr lang="en-US" sz="1400" b="0" i="0" dirty="0" err="1">
              <a:latin typeface="Palatino Linotype" panose="02040502050505030304" pitchFamily="18" charset="0"/>
            </a:rPr>
            <a:t>RestaurantID</a:t>
          </a:r>
          <a:r>
            <a:rPr lang="en-US" sz="1400" b="0" i="0" dirty="0">
              <a:latin typeface="Palatino Linotype" panose="02040502050505030304" pitchFamily="18" charset="0"/>
            </a:rPr>
            <a:t>, Name, Price, </a:t>
          </a:r>
          <a:r>
            <a:rPr lang="en-US" sz="1400" b="0" i="0" dirty="0" err="1">
              <a:latin typeface="Palatino Linotype" panose="02040502050505030304" pitchFamily="18" charset="0"/>
            </a:rPr>
            <a:t>MealType</a:t>
          </a:r>
          <a:r>
            <a:rPr lang="en-US" sz="1400" b="0" i="0" dirty="0">
              <a:latin typeface="Palatino Linotype" panose="02040502050505030304" pitchFamily="18" charset="0"/>
            </a:rPr>
            <a:t>, ItemType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9FCE0718-7940-49BE-B881-0CDE80064100}" type="parTrans" cxnId="{A46CDF20-95D5-49AD-B6D0-619E40E5D868}">
      <dgm:prSet/>
      <dgm:spPr/>
      <dgm:t>
        <a:bodyPr/>
        <a:lstStyle/>
        <a:p>
          <a:endParaRPr lang="en-US"/>
        </a:p>
      </dgm:t>
    </dgm:pt>
    <dgm:pt modelId="{A2118426-1EC2-46F6-9054-D9F92CA3DFBA}" type="sibTrans" cxnId="{A46CDF20-95D5-49AD-B6D0-619E40E5D868}">
      <dgm:prSet/>
      <dgm:spPr/>
      <dgm:t>
        <a:bodyPr/>
        <a:lstStyle/>
        <a:p>
          <a:endParaRPr lang="en-US"/>
        </a:p>
      </dgm:t>
    </dgm:pt>
    <dgm:pt modelId="{8952000F-3EB3-450C-B57B-CD01FF609EC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1" i="0" dirty="0">
              <a:latin typeface="Palatino Linotype" panose="02040502050505030304" pitchFamily="18" charset="0"/>
            </a:rPr>
            <a:t>- Marketing Activities: </a:t>
          </a:r>
          <a:r>
            <a:rPr lang="en-US" sz="1400" b="0" i="0" dirty="0" err="1">
              <a:latin typeface="Palatino Linotype" panose="02040502050505030304" pitchFamily="18" charset="0"/>
            </a:rPr>
            <a:t>ActivityID</a:t>
          </a:r>
          <a:r>
            <a:rPr lang="en-US" sz="1400" b="0" i="0" dirty="0">
              <a:latin typeface="Palatino Linotype" panose="02040502050505030304" pitchFamily="18" charset="0"/>
            </a:rPr>
            <a:t>, </a:t>
          </a:r>
          <a:r>
            <a:rPr lang="en-US" sz="1400" b="0" i="0" dirty="0" err="1">
              <a:latin typeface="Palatino Linotype" panose="02040502050505030304" pitchFamily="18" charset="0"/>
            </a:rPr>
            <a:t>RestaurantID</a:t>
          </a:r>
          <a:r>
            <a:rPr lang="en-US" sz="1400" b="0" i="0" dirty="0">
              <a:latin typeface="Palatino Linotype" panose="02040502050505030304" pitchFamily="18" charset="0"/>
            </a:rPr>
            <a:t>, Date, Description, </a:t>
          </a:r>
          <a:r>
            <a:rPr lang="en-US" sz="1400" b="0" i="0" dirty="0" err="1">
              <a:latin typeface="Palatino Linotype" panose="02040502050505030304" pitchFamily="18" charset="0"/>
            </a:rPr>
            <a:t>TargetAudience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0C5AB8C1-0E45-4EAB-89D2-A86413AD2D22}" type="parTrans" cxnId="{3D5EB8C4-B032-4CDC-AE6D-EB584D3D5AC2}">
      <dgm:prSet/>
      <dgm:spPr/>
      <dgm:t>
        <a:bodyPr/>
        <a:lstStyle/>
        <a:p>
          <a:endParaRPr lang="en-US"/>
        </a:p>
      </dgm:t>
    </dgm:pt>
    <dgm:pt modelId="{E04A5633-8718-4D75-A263-2E76364891E1}" type="sibTrans" cxnId="{3D5EB8C4-B032-4CDC-AE6D-EB584D3D5AC2}">
      <dgm:prSet/>
      <dgm:spPr/>
      <dgm:t>
        <a:bodyPr/>
        <a:lstStyle/>
        <a:p>
          <a:endParaRPr lang="en-US"/>
        </a:p>
      </dgm:t>
    </dgm:pt>
    <dgm:pt modelId="{F9FA82CD-1D6A-4483-9AC8-3428DCADA835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1" i="0" dirty="0">
              <a:latin typeface="Palatino Linotype" panose="02040502050505030304" pitchFamily="18" charset="0"/>
            </a:rPr>
            <a:t>- Employee Information: </a:t>
          </a:r>
          <a:r>
            <a:rPr lang="en-US" sz="1400" b="0" i="0" dirty="0" err="1">
              <a:latin typeface="Palatino Linotype" panose="02040502050505030304" pitchFamily="18" charset="0"/>
            </a:rPr>
            <a:t>EmployeeID</a:t>
          </a:r>
          <a:r>
            <a:rPr lang="en-US" sz="1400" b="0" i="0" dirty="0">
              <a:latin typeface="Palatino Linotype" panose="02040502050505030304" pitchFamily="18" charset="0"/>
            </a:rPr>
            <a:t>, </a:t>
          </a:r>
          <a:r>
            <a:rPr lang="en-US" sz="1400" b="0" i="0" dirty="0" err="1">
              <a:latin typeface="Palatino Linotype" panose="02040502050505030304" pitchFamily="18" charset="0"/>
            </a:rPr>
            <a:t>RestaurantID</a:t>
          </a:r>
          <a:r>
            <a:rPr lang="en-US" sz="1400" b="0" i="0" dirty="0">
              <a:latin typeface="Palatino Linotype" panose="02040502050505030304" pitchFamily="18" charset="0"/>
            </a:rPr>
            <a:t>, Name, DOB, </a:t>
          </a:r>
          <a:r>
            <a:rPr lang="en-US" sz="1400" b="0" i="0" dirty="0" err="1">
              <a:latin typeface="Palatino Linotype" panose="02040502050505030304" pitchFamily="18" charset="0"/>
            </a:rPr>
            <a:t>DateOfJoining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2181F0BD-65E3-42C9-952A-BBAD194C91D1}" type="parTrans" cxnId="{B70A14E8-7DDF-4844-ACF0-3BFDF02543FE}">
      <dgm:prSet/>
      <dgm:spPr/>
      <dgm:t>
        <a:bodyPr/>
        <a:lstStyle/>
        <a:p>
          <a:endParaRPr lang="en-US"/>
        </a:p>
      </dgm:t>
    </dgm:pt>
    <dgm:pt modelId="{477B8C26-0DB2-409B-AD92-D3B2DFDBF7CB}" type="sibTrans" cxnId="{B70A14E8-7DDF-4844-ACF0-3BFDF02543FE}">
      <dgm:prSet/>
      <dgm:spPr/>
      <dgm:t>
        <a:bodyPr/>
        <a:lstStyle/>
        <a:p>
          <a:endParaRPr lang="en-US"/>
        </a:p>
      </dgm:t>
    </dgm:pt>
    <dgm:pt modelId="{5D0399F8-8AD0-415A-A303-0D5F5C574B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>
              <a:latin typeface="Palatino Linotype" panose="02040502050505030304" pitchFamily="18" charset="0"/>
            </a:rPr>
            <a:t>Business Rules:</a:t>
          </a:r>
          <a:endParaRPr lang="en-US">
            <a:latin typeface="Palatino Linotype" panose="02040502050505030304" pitchFamily="18" charset="0"/>
          </a:endParaRPr>
        </a:p>
      </dgm:t>
    </dgm:pt>
    <dgm:pt modelId="{78C9C645-F508-49E1-BB03-F0E001A6E0C7}" type="parTrans" cxnId="{5FBBBA16-9F17-49FE-A2F5-9304FAE30B00}">
      <dgm:prSet/>
      <dgm:spPr/>
      <dgm:t>
        <a:bodyPr/>
        <a:lstStyle/>
        <a:p>
          <a:endParaRPr lang="en-US"/>
        </a:p>
      </dgm:t>
    </dgm:pt>
    <dgm:pt modelId="{428EE6BE-3FE4-4EF4-856E-E940FED5F9E6}" type="sibTrans" cxnId="{5FBBBA16-9F17-49FE-A2F5-9304FAE30B00}">
      <dgm:prSet/>
      <dgm:spPr/>
      <dgm:t>
        <a:bodyPr/>
        <a:lstStyle/>
        <a:p>
          <a:endParaRPr lang="en-US"/>
        </a:p>
      </dgm:t>
    </dgm:pt>
    <dgm:pt modelId="{8BB3A493-A2B5-4870-83D4-84EB7A22552E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latin typeface="Palatino Linotype" panose="02040502050505030304" pitchFamily="18" charset="0"/>
            </a:rPr>
            <a:t>- Each entity has a unique identifier for efficient referencing.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A6271531-5CB0-4720-A272-C76BE9C40745}" type="parTrans" cxnId="{4BBD7A2B-A6A5-44C5-874D-2F072C180D68}">
      <dgm:prSet/>
      <dgm:spPr/>
      <dgm:t>
        <a:bodyPr/>
        <a:lstStyle/>
        <a:p>
          <a:endParaRPr lang="en-US"/>
        </a:p>
      </dgm:t>
    </dgm:pt>
    <dgm:pt modelId="{9D2DCCB4-D7C6-45F0-874C-8CFCB00FE463}" type="sibTrans" cxnId="{4BBD7A2B-A6A5-44C5-874D-2F072C180D68}">
      <dgm:prSet/>
      <dgm:spPr/>
      <dgm:t>
        <a:bodyPr/>
        <a:lstStyle/>
        <a:p>
          <a:endParaRPr lang="en-US"/>
        </a:p>
      </dgm:t>
    </dgm:pt>
    <dgm:pt modelId="{9635050C-EF3F-4482-9FAD-01A5C2051A4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latin typeface="Palatino Linotype" panose="02040502050505030304" pitchFamily="18" charset="0"/>
            </a:rPr>
            <a:t>- Mandatory customer details ensure accurate order processing.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542992FC-3EB7-462B-9A13-F7E186C7ABAC}" type="parTrans" cxnId="{606DF03E-7884-4BDB-BF9F-F7FF4639F319}">
      <dgm:prSet/>
      <dgm:spPr/>
      <dgm:t>
        <a:bodyPr/>
        <a:lstStyle/>
        <a:p>
          <a:endParaRPr lang="en-US"/>
        </a:p>
      </dgm:t>
    </dgm:pt>
    <dgm:pt modelId="{15613384-18E9-49FC-BF72-3D8B12AD1183}" type="sibTrans" cxnId="{606DF03E-7884-4BDB-BF9F-F7FF4639F319}">
      <dgm:prSet/>
      <dgm:spPr/>
      <dgm:t>
        <a:bodyPr/>
        <a:lstStyle/>
        <a:p>
          <a:endParaRPr lang="en-US"/>
        </a:p>
      </dgm:t>
    </dgm:pt>
    <dgm:pt modelId="{EE368734-F96E-4D2A-B712-0B1F3F97AC4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latin typeface="Palatino Linotype" panose="02040502050505030304" pitchFamily="18" charset="0"/>
            </a:rPr>
            <a:t>- Orders are linked to valid customers and restaurants for data integrity.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7C506373-ED69-4CF5-90AD-20BF741700FD}" type="parTrans" cxnId="{A83878E5-5581-483B-BAD0-640956BDFD68}">
      <dgm:prSet/>
      <dgm:spPr/>
      <dgm:t>
        <a:bodyPr/>
        <a:lstStyle/>
        <a:p>
          <a:endParaRPr lang="en-US"/>
        </a:p>
      </dgm:t>
    </dgm:pt>
    <dgm:pt modelId="{E1A62B00-FA69-4DB0-8832-3EEACEAC1885}" type="sibTrans" cxnId="{A83878E5-5581-483B-BAD0-640956BDFD68}">
      <dgm:prSet/>
      <dgm:spPr/>
      <dgm:t>
        <a:bodyPr/>
        <a:lstStyle/>
        <a:p>
          <a:endParaRPr lang="en-US"/>
        </a:p>
      </dgm:t>
    </dgm:pt>
    <dgm:pt modelId="{36998481-1483-40D1-A5FB-38FCE3C96C9B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latin typeface="Palatino Linotype" panose="02040502050505030304" pitchFamily="18" charset="0"/>
            </a:rPr>
            <a:t>- Menu items are associated with specific restaurants for accurate menu management.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9CC7CAE7-77BD-421F-B5E8-1AFB0C3EF9C2}" type="parTrans" cxnId="{4A4520A6-FB1C-48FA-A51C-55C5ECD1F13D}">
      <dgm:prSet/>
      <dgm:spPr/>
      <dgm:t>
        <a:bodyPr/>
        <a:lstStyle/>
        <a:p>
          <a:endParaRPr lang="en-US"/>
        </a:p>
      </dgm:t>
    </dgm:pt>
    <dgm:pt modelId="{FD4F63A0-CEC9-4F14-AFBE-EA476A160BDD}" type="sibTrans" cxnId="{4A4520A6-FB1C-48FA-A51C-55C5ECD1F13D}">
      <dgm:prSet/>
      <dgm:spPr/>
      <dgm:t>
        <a:bodyPr/>
        <a:lstStyle/>
        <a:p>
          <a:endParaRPr lang="en-US"/>
        </a:p>
      </dgm:t>
    </dgm:pt>
    <dgm:pt modelId="{7134C8E7-4492-4448-9558-61AD67B07B9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latin typeface="Palatino Linotype" panose="02040502050505030304" pitchFamily="18" charset="0"/>
            </a:rPr>
            <a:t>- Marketing activities are linked to relevant restaurants for effective targeting.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6E3A1822-6734-4A7B-BE08-75FBD0135162}" type="parTrans" cxnId="{BB685867-7474-41D8-9B30-F46BD37093B0}">
      <dgm:prSet/>
      <dgm:spPr/>
      <dgm:t>
        <a:bodyPr/>
        <a:lstStyle/>
        <a:p>
          <a:endParaRPr lang="en-US"/>
        </a:p>
      </dgm:t>
    </dgm:pt>
    <dgm:pt modelId="{9BB3A0AB-7DB0-41BB-A825-86B96CBC8925}" type="sibTrans" cxnId="{BB685867-7474-41D8-9B30-F46BD37093B0}">
      <dgm:prSet/>
      <dgm:spPr/>
      <dgm:t>
        <a:bodyPr/>
        <a:lstStyle/>
        <a:p>
          <a:endParaRPr lang="en-US"/>
        </a:p>
      </dgm:t>
    </dgm:pt>
    <dgm:pt modelId="{105A6948-3086-43DE-A7AD-D5A83F0012A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latin typeface="Palatino Linotype" panose="02040502050505030304" pitchFamily="18" charset="0"/>
            </a:rPr>
            <a:t>- Accurate employee information is recorded for administrative purposes and compliance.</a:t>
          </a:r>
          <a:endParaRPr lang="en-US" sz="1400" dirty="0">
            <a:latin typeface="Palatino Linotype" panose="02040502050505030304" pitchFamily="18" charset="0"/>
          </a:endParaRPr>
        </a:p>
      </dgm:t>
    </dgm:pt>
    <dgm:pt modelId="{F003B9C6-36DE-4108-97AA-D7FD1CE8B3BE}" type="parTrans" cxnId="{27F4F065-D1C8-4758-8F75-D7E364E440CC}">
      <dgm:prSet/>
      <dgm:spPr/>
      <dgm:t>
        <a:bodyPr/>
        <a:lstStyle/>
        <a:p>
          <a:endParaRPr lang="en-US"/>
        </a:p>
      </dgm:t>
    </dgm:pt>
    <dgm:pt modelId="{B98456F2-149E-4E0C-91B1-C1A71BDEC670}" type="sibTrans" cxnId="{27F4F065-D1C8-4758-8F75-D7E364E440CC}">
      <dgm:prSet/>
      <dgm:spPr/>
      <dgm:t>
        <a:bodyPr/>
        <a:lstStyle/>
        <a:p>
          <a:endParaRPr lang="en-US"/>
        </a:p>
      </dgm:t>
    </dgm:pt>
    <dgm:pt modelId="{41660440-2D2A-42C1-9D2D-89C61233B8F9}" type="pres">
      <dgm:prSet presAssocID="{76364307-6E3F-4D7F-BD1F-37A064E8EE4F}" presName="root" presStyleCnt="0">
        <dgm:presLayoutVars>
          <dgm:dir/>
          <dgm:resizeHandles val="exact"/>
        </dgm:presLayoutVars>
      </dgm:prSet>
      <dgm:spPr/>
    </dgm:pt>
    <dgm:pt modelId="{106A1BE9-B8D6-4673-A1AB-587FDE3208AA}" type="pres">
      <dgm:prSet presAssocID="{766E5B0E-F1A0-425C-8F5F-3EDC11140597}" presName="compNode" presStyleCnt="0"/>
      <dgm:spPr/>
    </dgm:pt>
    <dgm:pt modelId="{BA89777C-1B42-4E97-AFB8-5ADF1D7CC032}" type="pres">
      <dgm:prSet presAssocID="{766E5B0E-F1A0-425C-8F5F-3EDC111405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1D9F501-53C7-48F5-B2FC-F1240A63F1EB}" type="pres">
      <dgm:prSet presAssocID="{766E5B0E-F1A0-425C-8F5F-3EDC11140597}" presName="iconSpace" presStyleCnt="0"/>
      <dgm:spPr/>
    </dgm:pt>
    <dgm:pt modelId="{CFD8BD9F-1CED-40C1-A092-D5DA78416C9D}" type="pres">
      <dgm:prSet presAssocID="{766E5B0E-F1A0-425C-8F5F-3EDC11140597}" presName="parTx" presStyleLbl="revTx" presStyleIdx="0" presStyleCnt="4">
        <dgm:presLayoutVars>
          <dgm:chMax val="0"/>
          <dgm:chPref val="0"/>
        </dgm:presLayoutVars>
      </dgm:prSet>
      <dgm:spPr/>
    </dgm:pt>
    <dgm:pt modelId="{99687E09-4EBE-4E55-AB5E-47A6CD685591}" type="pres">
      <dgm:prSet presAssocID="{766E5B0E-F1A0-425C-8F5F-3EDC11140597}" presName="txSpace" presStyleCnt="0"/>
      <dgm:spPr/>
    </dgm:pt>
    <dgm:pt modelId="{F11AC743-7979-44BC-8860-961DD3655EDD}" type="pres">
      <dgm:prSet presAssocID="{766E5B0E-F1A0-425C-8F5F-3EDC11140597}" presName="desTx" presStyleLbl="revTx" presStyleIdx="1" presStyleCnt="4">
        <dgm:presLayoutVars/>
      </dgm:prSet>
      <dgm:spPr/>
    </dgm:pt>
    <dgm:pt modelId="{1C20DFEF-BA5C-49E9-8EAC-F31E24903E74}" type="pres">
      <dgm:prSet presAssocID="{F978E44C-26B5-433A-8A66-0999AF7A7606}" presName="sibTrans" presStyleCnt="0"/>
      <dgm:spPr/>
    </dgm:pt>
    <dgm:pt modelId="{91551C3C-81CA-45AE-BD48-CDE9A12A0FC5}" type="pres">
      <dgm:prSet presAssocID="{5D0399F8-8AD0-415A-A303-0D5F5C574B8A}" presName="compNode" presStyleCnt="0"/>
      <dgm:spPr/>
    </dgm:pt>
    <dgm:pt modelId="{DA57F5B4-6A9D-4BF9-BCE7-93884A3AE6C7}" type="pres">
      <dgm:prSet presAssocID="{5D0399F8-8AD0-415A-A303-0D5F5C574B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F703047-FE16-42EF-A58F-7047365F1615}" type="pres">
      <dgm:prSet presAssocID="{5D0399F8-8AD0-415A-A303-0D5F5C574B8A}" presName="iconSpace" presStyleCnt="0"/>
      <dgm:spPr/>
    </dgm:pt>
    <dgm:pt modelId="{5B4007A9-7B81-4160-9236-3073BE6F988A}" type="pres">
      <dgm:prSet presAssocID="{5D0399F8-8AD0-415A-A303-0D5F5C574B8A}" presName="parTx" presStyleLbl="revTx" presStyleIdx="2" presStyleCnt="4">
        <dgm:presLayoutVars>
          <dgm:chMax val="0"/>
          <dgm:chPref val="0"/>
        </dgm:presLayoutVars>
      </dgm:prSet>
      <dgm:spPr/>
    </dgm:pt>
    <dgm:pt modelId="{718F5E49-0361-4B7C-9910-4D4291C37885}" type="pres">
      <dgm:prSet presAssocID="{5D0399F8-8AD0-415A-A303-0D5F5C574B8A}" presName="txSpace" presStyleCnt="0"/>
      <dgm:spPr/>
    </dgm:pt>
    <dgm:pt modelId="{CC85E113-8794-4A8E-B040-BE9252A7FA53}" type="pres">
      <dgm:prSet presAssocID="{5D0399F8-8AD0-415A-A303-0D5F5C574B8A}" presName="desTx" presStyleLbl="revTx" presStyleIdx="3" presStyleCnt="4">
        <dgm:presLayoutVars/>
      </dgm:prSet>
      <dgm:spPr/>
    </dgm:pt>
  </dgm:ptLst>
  <dgm:cxnLst>
    <dgm:cxn modelId="{54E0E115-0A0A-456C-9157-4232CBDE3DF1}" type="presOf" srcId="{105A6948-3086-43DE-A7AD-D5A83F0012A7}" destId="{CC85E113-8794-4A8E-B040-BE9252A7FA53}" srcOrd="0" destOrd="5" presId="urn:microsoft.com/office/officeart/2018/2/layout/IconLabelDescriptionList"/>
    <dgm:cxn modelId="{5FBBBA16-9F17-49FE-A2F5-9304FAE30B00}" srcId="{76364307-6E3F-4D7F-BD1F-37A064E8EE4F}" destId="{5D0399F8-8AD0-415A-A303-0D5F5C574B8A}" srcOrd="1" destOrd="0" parTransId="{78C9C645-F508-49E1-BB03-F0E001A6E0C7}" sibTransId="{428EE6BE-3FE4-4EF4-856E-E940FED5F9E6}"/>
    <dgm:cxn modelId="{A46CDF20-95D5-49AD-B6D0-619E40E5D868}" srcId="{766E5B0E-F1A0-425C-8F5F-3EDC11140597}" destId="{2464F4BA-C36F-4B55-88D4-EF0077A29146}" srcOrd="3" destOrd="0" parTransId="{9FCE0718-7940-49BE-B881-0CDE80064100}" sibTransId="{A2118426-1EC2-46F6-9054-D9F92CA3DFBA}"/>
    <dgm:cxn modelId="{4BBD7A2B-A6A5-44C5-874D-2F072C180D68}" srcId="{5D0399F8-8AD0-415A-A303-0D5F5C574B8A}" destId="{8BB3A493-A2B5-4870-83D4-84EB7A22552E}" srcOrd="0" destOrd="0" parTransId="{A6271531-5CB0-4720-A272-C76BE9C40745}" sibTransId="{9D2DCCB4-D7C6-45F0-874C-8CFCB00FE463}"/>
    <dgm:cxn modelId="{F0DBCD31-33D9-405D-B4BC-1FD29ED6488F}" srcId="{76364307-6E3F-4D7F-BD1F-37A064E8EE4F}" destId="{766E5B0E-F1A0-425C-8F5F-3EDC11140597}" srcOrd="0" destOrd="0" parTransId="{C62BF23C-83E0-4287-B2BE-2382CC9EE159}" sibTransId="{F978E44C-26B5-433A-8A66-0999AF7A7606}"/>
    <dgm:cxn modelId="{93AA6B3C-C2E8-475B-9019-F91C14EFA77E}" type="presOf" srcId="{F9FA82CD-1D6A-4483-9AC8-3428DCADA835}" destId="{F11AC743-7979-44BC-8860-961DD3655EDD}" srcOrd="0" destOrd="5" presId="urn:microsoft.com/office/officeart/2018/2/layout/IconLabelDescriptionList"/>
    <dgm:cxn modelId="{606DF03E-7884-4BDB-BF9F-F7FF4639F319}" srcId="{5D0399F8-8AD0-415A-A303-0D5F5C574B8A}" destId="{9635050C-EF3F-4482-9FAD-01A5C2051A4D}" srcOrd="1" destOrd="0" parTransId="{542992FC-3EB7-462B-9A13-F7E186C7ABAC}" sibTransId="{15613384-18E9-49FC-BF72-3D8B12AD1183}"/>
    <dgm:cxn modelId="{6CFED53F-B3B9-486B-AB86-8DC116A950A4}" type="presOf" srcId="{5D0399F8-8AD0-415A-A303-0D5F5C574B8A}" destId="{5B4007A9-7B81-4160-9236-3073BE6F988A}" srcOrd="0" destOrd="0" presId="urn:microsoft.com/office/officeart/2018/2/layout/IconLabelDescriptionList"/>
    <dgm:cxn modelId="{27B4E45D-B850-4E53-9063-3C3E5DEF2B76}" type="presOf" srcId="{6C2F46D5-7346-44F1-833D-F0CB392EBB0D}" destId="{F11AC743-7979-44BC-8860-961DD3655EDD}" srcOrd="0" destOrd="2" presId="urn:microsoft.com/office/officeart/2018/2/layout/IconLabelDescriptionList"/>
    <dgm:cxn modelId="{A214E45E-0CCB-4EB6-A63E-F85F8965C77F}" type="presOf" srcId="{76364307-6E3F-4D7F-BD1F-37A064E8EE4F}" destId="{41660440-2D2A-42C1-9D2D-89C61233B8F9}" srcOrd="0" destOrd="0" presId="urn:microsoft.com/office/officeart/2018/2/layout/IconLabelDescriptionList"/>
    <dgm:cxn modelId="{27F4F065-D1C8-4758-8F75-D7E364E440CC}" srcId="{5D0399F8-8AD0-415A-A303-0D5F5C574B8A}" destId="{105A6948-3086-43DE-A7AD-D5A83F0012A7}" srcOrd="5" destOrd="0" parTransId="{F003B9C6-36DE-4108-97AA-D7FD1CE8B3BE}" sibTransId="{B98456F2-149E-4E0C-91B1-C1A71BDEC670}"/>
    <dgm:cxn modelId="{BB685867-7474-41D8-9B30-F46BD37093B0}" srcId="{5D0399F8-8AD0-415A-A303-0D5F5C574B8A}" destId="{7134C8E7-4492-4448-9558-61AD67B07B99}" srcOrd="4" destOrd="0" parTransId="{6E3A1822-6734-4A7B-BE08-75FBD0135162}" sibTransId="{9BB3A0AB-7DB0-41BB-A825-86B96CBC8925}"/>
    <dgm:cxn modelId="{BE911C70-42F1-407D-A8E9-F7367C437C57}" type="presOf" srcId="{EE368734-F96E-4D2A-B712-0B1F3F97AC46}" destId="{CC85E113-8794-4A8E-B040-BE9252A7FA53}" srcOrd="0" destOrd="2" presId="urn:microsoft.com/office/officeart/2018/2/layout/IconLabelDescriptionList"/>
    <dgm:cxn modelId="{5912ED77-4EB2-4FE4-9E2A-5A0468731493}" type="presOf" srcId="{7134C8E7-4492-4448-9558-61AD67B07B99}" destId="{CC85E113-8794-4A8E-B040-BE9252A7FA53}" srcOrd="0" destOrd="4" presId="urn:microsoft.com/office/officeart/2018/2/layout/IconLabelDescriptionList"/>
    <dgm:cxn modelId="{FA40AE7C-7332-4B21-8470-20D06EAFA9AB}" type="presOf" srcId="{8BB3A493-A2B5-4870-83D4-84EB7A22552E}" destId="{CC85E113-8794-4A8E-B040-BE9252A7FA53}" srcOrd="0" destOrd="0" presId="urn:microsoft.com/office/officeart/2018/2/layout/IconLabelDescriptionList"/>
    <dgm:cxn modelId="{07E5927D-B16D-4143-9392-8722CE3DC214}" srcId="{766E5B0E-F1A0-425C-8F5F-3EDC11140597}" destId="{6ACB907F-F8E3-4B34-876B-7F18906CF8BF}" srcOrd="0" destOrd="0" parTransId="{BF8473DA-F19D-4B24-9372-6C1C827CB649}" sibTransId="{7024243B-FFA8-4C4E-A4CE-B973B2A06C11}"/>
    <dgm:cxn modelId="{C4301D9E-C922-4805-B33E-2827BD246744}" type="presOf" srcId="{8952000F-3EB3-450C-B57B-CD01FF609EC1}" destId="{F11AC743-7979-44BC-8860-961DD3655EDD}" srcOrd="0" destOrd="4" presId="urn:microsoft.com/office/officeart/2018/2/layout/IconLabelDescriptionList"/>
    <dgm:cxn modelId="{4A4520A6-FB1C-48FA-A51C-55C5ECD1F13D}" srcId="{5D0399F8-8AD0-415A-A303-0D5F5C574B8A}" destId="{36998481-1483-40D1-A5FB-38FCE3C96C9B}" srcOrd="3" destOrd="0" parTransId="{9CC7CAE7-77BD-421F-B5E8-1AFB0C3EF9C2}" sibTransId="{FD4F63A0-CEC9-4F14-AFBE-EA476A160BDD}"/>
    <dgm:cxn modelId="{830122A9-45CE-4F27-879E-5A5E8E77208B}" srcId="{766E5B0E-F1A0-425C-8F5F-3EDC11140597}" destId="{723FB678-AD23-4E0D-A6E6-091917247874}" srcOrd="1" destOrd="0" parTransId="{2A1FA950-9A06-48D8-A8BA-5BFD12748714}" sibTransId="{663F33CA-BF1B-425F-8C9C-2C6A7BC95FB9}"/>
    <dgm:cxn modelId="{770383B7-E8E2-41A1-8972-4956ECBAE7F5}" type="presOf" srcId="{723FB678-AD23-4E0D-A6E6-091917247874}" destId="{F11AC743-7979-44BC-8860-961DD3655EDD}" srcOrd="0" destOrd="1" presId="urn:microsoft.com/office/officeart/2018/2/layout/IconLabelDescriptionList"/>
    <dgm:cxn modelId="{3D5EB8C4-B032-4CDC-AE6D-EB584D3D5AC2}" srcId="{766E5B0E-F1A0-425C-8F5F-3EDC11140597}" destId="{8952000F-3EB3-450C-B57B-CD01FF609EC1}" srcOrd="4" destOrd="0" parTransId="{0C5AB8C1-0E45-4EAB-89D2-A86413AD2D22}" sibTransId="{E04A5633-8718-4D75-A263-2E76364891E1}"/>
    <dgm:cxn modelId="{BB6ECDD3-1AD8-417A-A857-0BD44A760974}" type="presOf" srcId="{766E5B0E-F1A0-425C-8F5F-3EDC11140597}" destId="{CFD8BD9F-1CED-40C1-A092-D5DA78416C9D}" srcOrd="0" destOrd="0" presId="urn:microsoft.com/office/officeart/2018/2/layout/IconLabelDescriptionList"/>
    <dgm:cxn modelId="{8BF9E5D7-8FFE-43AD-A82A-C05E99654556}" type="presOf" srcId="{6ACB907F-F8E3-4B34-876B-7F18906CF8BF}" destId="{F11AC743-7979-44BC-8860-961DD3655EDD}" srcOrd="0" destOrd="0" presId="urn:microsoft.com/office/officeart/2018/2/layout/IconLabelDescriptionList"/>
    <dgm:cxn modelId="{A83878E5-5581-483B-BAD0-640956BDFD68}" srcId="{5D0399F8-8AD0-415A-A303-0D5F5C574B8A}" destId="{EE368734-F96E-4D2A-B712-0B1F3F97AC46}" srcOrd="2" destOrd="0" parTransId="{7C506373-ED69-4CF5-90AD-20BF741700FD}" sibTransId="{E1A62B00-FA69-4DB0-8832-3EEACEAC1885}"/>
    <dgm:cxn modelId="{C5FC69E6-4022-4C87-A865-D233FF95EA54}" type="presOf" srcId="{9635050C-EF3F-4482-9FAD-01A5C2051A4D}" destId="{CC85E113-8794-4A8E-B040-BE9252A7FA53}" srcOrd="0" destOrd="1" presId="urn:microsoft.com/office/officeart/2018/2/layout/IconLabelDescriptionList"/>
    <dgm:cxn modelId="{B70A14E8-7DDF-4844-ACF0-3BFDF02543FE}" srcId="{766E5B0E-F1A0-425C-8F5F-3EDC11140597}" destId="{F9FA82CD-1D6A-4483-9AC8-3428DCADA835}" srcOrd="5" destOrd="0" parTransId="{2181F0BD-65E3-42C9-952A-BBAD194C91D1}" sibTransId="{477B8C26-0DB2-409B-AD92-D3B2DFDBF7CB}"/>
    <dgm:cxn modelId="{747219EA-CE1B-490E-ACE8-788CDAAD6F78}" type="presOf" srcId="{36998481-1483-40D1-A5FB-38FCE3C96C9B}" destId="{CC85E113-8794-4A8E-B040-BE9252A7FA53}" srcOrd="0" destOrd="3" presId="urn:microsoft.com/office/officeart/2018/2/layout/IconLabelDescriptionList"/>
    <dgm:cxn modelId="{9983CAF5-8E87-4591-B26F-CD78F776C373}" srcId="{766E5B0E-F1A0-425C-8F5F-3EDC11140597}" destId="{6C2F46D5-7346-44F1-833D-F0CB392EBB0D}" srcOrd="2" destOrd="0" parTransId="{63900BA1-AD44-43F6-AAD5-0693A416313C}" sibTransId="{861B9EC8-CEC4-4480-87A6-94A9D7FA50B5}"/>
    <dgm:cxn modelId="{89271DFC-7985-47A9-9C31-7D6A7E037D66}" type="presOf" srcId="{2464F4BA-C36F-4B55-88D4-EF0077A29146}" destId="{F11AC743-7979-44BC-8860-961DD3655EDD}" srcOrd="0" destOrd="3" presId="urn:microsoft.com/office/officeart/2018/2/layout/IconLabelDescriptionList"/>
    <dgm:cxn modelId="{2A293CEF-616E-475C-BC04-9899B944DDA5}" type="presParOf" srcId="{41660440-2D2A-42C1-9D2D-89C61233B8F9}" destId="{106A1BE9-B8D6-4673-A1AB-587FDE3208AA}" srcOrd="0" destOrd="0" presId="urn:microsoft.com/office/officeart/2018/2/layout/IconLabelDescriptionList"/>
    <dgm:cxn modelId="{FAE6F1DA-D47C-4560-B562-C93880D9F8C1}" type="presParOf" srcId="{106A1BE9-B8D6-4673-A1AB-587FDE3208AA}" destId="{BA89777C-1B42-4E97-AFB8-5ADF1D7CC032}" srcOrd="0" destOrd="0" presId="urn:microsoft.com/office/officeart/2018/2/layout/IconLabelDescriptionList"/>
    <dgm:cxn modelId="{372BD94B-57AD-42E6-BC22-4C96ACF5DB1B}" type="presParOf" srcId="{106A1BE9-B8D6-4673-A1AB-587FDE3208AA}" destId="{51D9F501-53C7-48F5-B2FC-F1240A63F1EB}" srcOrd="1" destOrd="0" presId="urn:microsoft.com/office/officeart/2018/2/layout/IconLabelDescriptionList"/>
    <dgm:cxn modelId="{9C08FAD4-EEDF-49F6-96ED-4D96FC098A05}" type="presParOf" srcId="{106A1BE9-B8D6-4673-A1AB-587FDE3208AA}" destId="{CFD8BD9F-1CED-40C1-A092-D5DA78416C9D}" srcOrd="2" destOrd="0" presId="urn:microsoft.com/office/officeart/2018/2/layout/IconLabelDescriptionList"/>
    <dgm:cxn modelId="{ADB9E5C5-3B3F-44B8-95EB-7C61391FE22B}" type="presParOf" srcId="{106A1BE9-B8D6-4673-A1AB-587FDE3208AA}" destId="{99687E09-4EBE-4E55-AB5E-47A6CD685591}" srcOrd="3" destOrd="0" presId="urn:microsoft.com/office/officeart/2018/2/layout/IconLabelDescriptionList"/>
    <dgm:cxn modelId="{C6EAC9FF-B0CF-4CD3-B1C1-F1CD4BE5B4DF}" type="presParOf" srcId="{106A1BE9-B8D6-4673-A1AB-587FDE3208AA}" destId="{F11AC743-7979-44BC-8860-961DD3655EDD}" srcOrd="4" destOrd="0" presId="urn:microsoft.com/office/officeart/2018/2/layout/IconLabelDescriptionList"/>
    <dgm:cxn modelId="{49A12059-D1C4-4403-A9DF-48BAAB835A7D}" type="presParOf" srcId="{41660440-2D2A-42C1-9D2D-89C61233B8F9}" destId="{1C20DFEF-BA5C-49E9-8EAC-F31E24903E74}" srcOrd="1" destOrd="0" presId="urn:microsoft.com/office/officeart/2018/2/layout/IconLabelDescriptionList"/>
    <dgm:cxn modelId="{473BED8A-7AB1-42DE-8070-AF667B1DF92D}" type="presParOf" srcId="{41660440-2D2A-42C1-9D2D-89C61233B8F9}" destId="{91551C3C-81CA-45AE-BD48-CDE9A12A0FC5}" srcOrd="2" destOrd="0" presId="urn:microsoft.com/office/officeart/2018/2/layout/IconLabelDescriptionList"/>
    <dgm:cxn modelId="{D8F17644-F959-4A12-BBFC-39F40222B59A}" type="presParOf" srcId="{91551C3C-81CA-45AE-BD48-CDE9A12A0FC5}" destId="{DA57F5B4-6A9D-4BF9-BCE7-93884A3AE6C7}" srcOrd="0" destOrd="0" presId="urn:microsoft.com/office/officeart/2018/2/layout/IconLabelDescriptionList"/>
    <dgm:cxn modelId="{4D1AA7B5-4DEB-4504-AF37-62C3ACB8088C}" type="presParOf" srcId="{91551C3C-81CA-45AE-BD48-CDE9A12A0FC5}" destId="{5F703047-FE16-42EF-A58F-7047365F1615}" srcOrd="1" destOrd="0" presId="urn:microsoft.com/office/officeart/2018/2/layout/IconLabelDescriptionList"/>
    <dgm:cxn modelId="{868276B1-3397-46BA-A684-0AAB2DAC4212}" type="presParOf" srcId="{91551C3C-81CA-45AE-BD48-CDE9A12A0FC5}" destId="{5B4007A9-7B81-4160-9236-3073BE6F988A}" srcOrd="2" destOrd="0" presId="urn:microsoft.com/office/officeart/2018/2/layout/IconLabelDescriptionList"/>
    <dgm:cxn modelId="{F60792E7-D887-4813-AF07-0EBDCB7E7F65}" type="presParOf" srcId="{91551C3C-81CA-45AE-BD48-CDE9A12A0FC5}" destId="{718F5E49-0361-4B7C-9910-4D4291C37885}" srcOrd="3" destOrd="0" presId="urn:microsoft.com/office/officeart/2018/2/layout/IconLabelDescriptionList"/>
    <dgm:cxn modelId="{E1858EC4-A846-4F5C-B1FB-36BBB2F77C01}" type="presParOf" srcId="{91551C3C-81CA-45AE-BD48-CDE9A12A0FC5}" destId="{CC85E113-8794-4A8E-B040-BE9252A7FA5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4CC6D-F853-4715-9108-5E4CAEFD40F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613409-84AD-4EA7-AC83-67D2B7034393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Customer Information:</a:t>
          </a:r>
          <a:r>
            <a:rPr lang="en-US" b="0" i="0">
              <a:latin typeface="Palatino Linotype" panose="02040502050505030304" pitchFamily="18" charset="0"/>
            </a:rPr>
            <a:t> CustomerID (Primary Key), Name, Email, Phone, Address, City</a:t>
          </a:r>
          <a:endParaRPr lang="en-US">
            <a:latin typeface="Palatino Linotype" panose="02040502050505030304" pitchFamily="18" charset="0"/>
          </a:endParaRPr>
        </a:p>
      </dgm:t>
    </dgm:pt>
    <dgm:pt modelId="{0755C703-CF19-49FC-B1F9-F415120ED573}" type="parTrans" cxnId="{BD6BD761-A059-445F-A682-39610020819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6EB1DA92-F307-46C0-BEDD-38CA74F65DC0}" type="sibTrans" cxnId="{BD6BD761-A059-445F-A682-39610020819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A9B4274-314A-4F53-BFEB-484531B5FF1A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Order Details:</a:t>
          </a:r>
          <a:r>
            <a:rPr lang="en-US" b="0" i="0">
              <a:latin typeface="Palatino Linotype" panose="02040502050505030304" pitchFamily="18" charset="0"/>
            </a:rPr>
            <a:t> OrderID (Primary Key), CustomerID (Foreign Key), OrderDate, TotalAmount</a:t>
          </a:r>
          <a:endParaRPr lang="en-US">
            <a:latin typeface="Palatino Linotype" panose="02040502050505030304" pitchFamily="18" charset="0"/>
          </a:endParaRPr>
        </a:p>
      </dgm:t>
    </dgm:pt>
    <dgm:pt modelId="{CCA79808-F86E-4939-8CF2-B662817191F2}" type="parTrans" cxnId="{80552484-21B2-4311-A8A6-5FD57170809E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075E280-D3C1-44FC-BD86-F34874FC44AD}" type="sibTrans" cxnId="{80552484-21B2-4311-A8A6-5FD57170809E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FE540E12-31E3-4E3B-8EAE-31DDFB7A5FAE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Restaurant Information:</a:t>
          </a:r>
          <a:r>
            <a:rPr lang="en-US" b="0" i="0">
              <a:latin typeface="Palatino Linotype" panose="02040502050505030304" pitchFamily="18" charset="0"/>
            </a:rPr>
            <a:t> RestaurantID (Primary Key), RestaurantName, Address, City</a:t>
          </a:r>
          <a:endParaRPr lang="en-US">
            <a:latin typeface="Palatino Linotype" panose="02040502050505030304" pitchFamily="18" charset="0"/>
          </a:endParaRPr>
        </a:p>
      </dgm:t>
    </dgm:pt>
    <dgm:pt modelId="{96AD2024-0360-4B19-9326-CC9636ED06A1}" type="parTrans" cxnId="{94CDA66B-C772-432A-825A-21F8FD5E45B5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77240043-C804-4A47-8EF6-059F71D94F12}" type="sibTrans" cxnId="{94CDA66B-C772-432A-825A-21F8FD5E45B5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BCEF3249-2371-45D7-91DD-A6431C639473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Menu Items:</a:t>
          </a:r>
          <a:r>
            <a:rPr lang="en-US" b="0" i="0">
              <a:latin typeface="Palatino Linotype" panose="02040502050505030304" pitchFamily="18" charset="0"/>
            </a:rPr>
            <a:t> ItemID (Primary Key), RestaurantID (Foreign Key), Name, Price, MealType, ItemType</a:t>
          </a:r>
          <a:endParaRPr lang="en-US">
            <a:latin typeface="Palatino Linotype" panose="02040502050505030304" pitchFamily="18" charset="0"/>
          </a:endParaRPr>
        </a:p>
      </dgm:t>
    </dgm:pt>
    <dgm:pt modelId="{0E3DB413-A844-4E91-9FA9-E38EB8CCC57E}" type="parTrans" cxnId="{1D6948E0-3922-4907-A49F-E5AB6EADE8C1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3F0BFC2-21F1-42AB-BA38-EDD170846BCD}" type="sibTrans" cxnId="{1D6948E0-3922-4907-A49F-E5AB6EADE8C1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82EFFD51-85DF-4304-B00E-788AA770E271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Marketing Activities:</a:t>
          </a:r>
          <a:r>
            <a:rPr lang="en-US" b="0" i="0">
              <a:latin typeface="Palatino Linotype" panose="02040502050505030304" pitchFamily="18" charset="0"/>
            </a:rPr>
            <a:t> ActivityID (Primary Key), RestaurantID (Foreign Key), Date, Description, TargetAudience</a:t>
          </a:r>
          <a:endParaRPr lang="en-US">
            <a:latin typeface="Palatino Linotype" panose="02040502050505030304" pitchFamily="18" charset="0"/>
          </a:endParaRPr>
        </a:p>
      </dgm:t>
    </dgm:pt>
    <dgm:pt modelId="{DFE4191F-E8CA-4723-A31B-6F911151E31C}" type="parTrans" cxnId="{3BDCE234-A73D-4C9D-AF27-5BCF7CC2C010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015C4233-9DFB-4CAC-87BB-2487A9488EF1}" type="sibTrans" cxnId="{3BDCE234-A73D-4C9D-AF27-5BCF7CC2C010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C6DF7E3A-9674-475F-ACD3-BCBCB4722831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Employee Information:</a:t>
          </a:r>
          <a:r>
            <a:rPr lang="en-US" b="0" i="0">
              <a:latin typeface="Palatino Linotype" panose="02040502050505030304" pitchFamily="18" charset="0"/>
            </a:rPr>
            <a:t> EmployeeID (Primary Key), RestaurantID (Foreign Key), Name, DOB (Date of Birth), DateOfJoining</a:t>
          </a:r>
          <a:endParaRPr lang="en-US">
            <a:latin typeface="Palatino Linotype" panose="02040502050505030304" pitchFamily="18" charset="0"/>
          </a:endParaRPr>
        </a:p>
      </dgm:t>
    </dgm:pt>
    <dgm:pt modelId="{284A5A43-B123-47B0-ACE3-18CE0D2A9052}" type="parTrans" cxnId="{EC923E32-9392-48D3-AB7F-2E3C6D2A18E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9DF08D2-6FD2-4FBF-AA28-BE434DBD3908}" type="sibTrans" cxnId="{EC923E32-9392-48D3-AB7F-2E3C6D2A18EC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723520F-8003-4F87-93B6-C77E11987B67}" type="pres">
      <dgm:prSet presAssocID="{5F54CC6D-F853-4715-9108-5E4CAEFD40F5}" presName="vert0" presStyleCnt="0">
        <dgm:presLayoutVars>
          <dgm:dir/>
          <dgm:animOne val="branch"/>
          <dgm:animLvl val="lvl"/>
        </dgm:presLayoutVars>
      </dgm:prSet>
      <dgm:spPr/>
    </dgm:pt>
    <dgm:pt modelId="{98B41C80-0358-45B0-A730-BD020345AD3B}" type="pres">
      <dgm:prSet presAssocID="{7B613409-84AD-4EA7-AC83-67D2B7034393}" presName="thickLine" presStyleLbl="alignNode1" presStyleIdx="0" presStyleCnt="6"/>
      <dgm:spPr/>
    </dgm:pt>
    <dgm:pt modelId="{A0FBEF80-09EF-4981-B896-A0F62C6EFE6B}" type="pres">
      <dgm:prSet presAssocID="{7B613409-84AD-4EA7-AC83-67D2B7034393}" presName="horz1" presStyleCnt="0"/>
      <dgm:spPr/>
    </dgm:pt>
    <dgm:pt modelId="{3554C21C-6C9B-4664-B77C-D56F409FCDC6}" type="pres">
      <dgm:prSet presAssocID="{7B613409-84AD-4EA7-AC83-67D2B7034393}" presName="tx1" presStyleLbl="revTx" presStyleIdx="0" presStyleCnt="6"/>
      <dgm:spPr/>
    </dgm:pt>
    <dgm:pt modelId="{9CFD65F1-2B3F-4F49-AA77-CA5C96942B28}" type="pres">
      <dgm:prSet presAssocID="{7B613409-84AD-4EA7-AC83-67D2B7034393}" presName="vert1" presStyleCnt="0"/>
      <dgm:spPr/>
    </dgm:pt>
    <dgm:pt modelId="{C5268310-B8A7-4A87-B50F-44E69142365D}" type="pres">
      <dgm:prSet presAssocID="{EA9B4274-314A-4F53-BFEB-484531B5FF1A}" presName="thickLine" presStyleLbl="alignNode1" presStyleIdx="1" presStyleCnt="6"/>
      <dgm:spPr/>
    </dgm:pt>
    <dgm:pt modelId="{B73A9B40-070D-4460-A851-A81B05E2ED5E}" type="pres">
      <dgm:prSet presAssocID="{EA9B4274-314A-4F53-BFEB-484531B5FF1A}" presName="horz1" presStyleCnt="0"/>
      <dgm:spPr/>
    </dgm:pt>
    <dgm:pt modelId="{A6AA5ACA-FEED-40A7-9178-F18FD5A3FA61}" type="pres">
      <dgm:prSet presAssocID="{EA9B4274-314A-4F53-BFEB-484531B5FF1A}" presName="tx1" presStyleLbl="revTx" presStyleIdx="1" presStyleCnt="6"/>
      <dgm:spPr/>
    </dgm:pt>
    <dgm:pt modelId="{92542BE3-7EF0-493A-9F32-9079B243A966}" type="pres">
      <dgm:prSet presAssocID="{EA9B4274-314A-4F53-BFEB-484531B5FF1A}" presName="vert1" presStyleCnt="0"/>
      <dgm:spPr/>
    </dgm:pt>
    <dgm:pt modelId="{9C3E66D7-746A-4F49-AE36-54047AA57364}" type="pres">
      <dgm:prSet presAssocID="{FE540E12-31E3-4E3B-8EAE-31DDFB7A5FAE}" presName="thickLine" presStyleLbl="alignNode1" presStyleIdx="2" presStyleCnt="6"/>
      <dgm:spPr/>
    </dgm:pt>
    <dgm:pt modelId="{88CB4248-4B78-4FFE-A992-80FE17539E28}" type="pres">
      <dgm:prSet presAssocID="{FE540E12-31E3-4E3B-8EAE-31DDFB7A5FAE}" presName="horz1" presStyleCnt="0"/>
      <dgm:spPr/>
    </dgm:pt>
    <dgm:pt modelId="{CA95C19A-D59B-4740-B508-A2FB6139C774}" type="pres">
      <dgm:prSet presAssocID="{FE540E12-31E3-4E3B-8EAE-31DDFB7A5FAE}" presName="tx1" presStyleLbl="revTx" presStyleIdx="2" presStyleCnt="6"/>
      <dgm:spPr/>
    </dgm:pt>
    <dgm:pt modelId="{B5EA7ECF-2624-45D7-A272-82C55F6AAF85}" type="pres">
      <dgm:prSet presAssocID="{FE540E12-31E3-4E3B-8EAE-31DDFB7A5FAE}" presName="vert1" presStyleCnt="0"/>
      <dgm:spPr/>
    </dgm:pt>
    <dgm:pt modelId="{FA09B1A1-3AC2-4B04-B98F-041F367F6D32}" type="pres">
      <dgm:prSet presAssocID="{BCEF3249-2371-45D7-91DD-A6431C639473}" presName="thickLine" presStyleLbl="alignNode1" presStyleIdx="3" presStyleCnt="6"/>
      <dgm:spPr/>
    </dgm:pt>
    <dgm:pt modelId="{4DF52DC8-361C-4681-879C-3697B05C71F7}" type="pres">
      <dgm:prSet presAssocID="{BCEF3249-2371-45D7-91DD-A6431C639473}" presName="horz1" presStyleCnt="0"/>
      <dgm:spPr/>
    </dgm:pt>
    <dgm:pt modelId="{A7A135D5-47EB-46D6-B483-AA4332BCAC9A}" type="pres">
      <dgm:prSet presAssocID="{BCEF3249-2371-45D7-91DD-A6431C639473}" presName="tx1" presStyleLbl="revTx" presStyleIdx="3" presStyleCnt="6"/>
      <dgm:spPr/>
    </dgm:pt>
    <dgm:pt modelId="{73FD4840-4BD2-49B5-B442-CFCE20C1D1CF}" type="pres">
      <dgm:prSet presAssocID="{BCEF3249-2371-45D7-91DD-A6431C639473}" presName="vert1" presStyleCnt="0"/>
      <dgm:spPr/>
    </dgm:pt>
    <dgm:pt modelId="{DEABFD22-EDF0-4035-B141-E3F8EED0D2AF}" type="pres">
      <dgm:prSet presAssocID="{82EFFD51-85DF-4304-B00E-788AA770E271}" presName="thickLine" presStyleLbl="alignNode1" presStyleIdx="4" presStyleCnt="6"/>
      <dgm:spPr/>
    </dgm:pt>
    <dgm:pt modelId="{E1ED2FA9-829C-4902-9053-BE1345DC0EAE}" type="pres">
      <dgm:prSet presAssocID="{82EFFD51-85DF-4304-B00E-788AA770E271}" presName="horz1" presStyleCnt="0"/>
      <dgm:spPr/>
    </dgm:pt>
    <dgm:pt modelId="{65C18298-49E8-445F-81A3-2A61BDDCE35D}" type="pres">
      <dgm:prSet presAssocID="{82EFFD51-85DF-4304-B00E-788AA770E271}" presName="tx1" presStyleLbl="revTx" presStyleIdx="4" presStyleCnt="6"/>
      <dgm:spPr/>
    </dgm:pt>
    <dgm:pt modelId="{37A79BD7-E85D-4762-A8CA-AB8A9A3B6C2E}" type="pres">
      <dgm:prSet presAssocID="{82EFFD51-85DF-4304-B00E-788AA770E271}" presName="vert1" presStyleCnt="0"/>
      <dgm:spPr/>
    </dgm:pt>
    <dgm:pt modelId="{66E99B5C-712B-4FBB-96DC-56249CC9C71F}" type="pres">
      <dgm:prSet presAssocID="{C6DF7E3A-9674-475F-ACD3-BCBCB4722831}" presName="thickLine" presStyleLbl="alignNode1" presStyleIdx="5" presStyleCnt="6"/>
      <dgm:spPr/>
    </dgm:pt>
    <dgm:pt modelId="{F12D6D37-3625-48B9-8F8D-77AAD07E4EEF}" type="pres">
      <dgm:prSet presAssocID="{C6DF7E3A-9674-475F-ACD3-BCBCB4722831}" presName="horz1" presStyleCnt="0"/>
      <dgm:spPr/>
    </dgm:pt>
    <dgm:pt modelId="{DB001120-8AA6-4228-B90D-012777040AEC}" type="pres">
      <dgm:prSet presAssocID="{C6DF7E3A-9674-475F-ACD3-BCBCB4722831}" presName="tx1" presStyleLbl="revTx" presStyleIdx="5" presStyleCnt="6"/>
      <dgm:spPr/>
    </dgm:pt>
    <dgm:pt modelId="{8D355EA3-B856-4D3A-B9D6-4A97B3E6ECA4}" type="pres">
      <dgm:prSet presAssocID="{C6DF7E3A-9674-475F-ACD3-BCBCB4722831}" presName="vert1" presStyleCnt="0"/>
      <dgm:spPr/>
    </dgm:pt>
  </dgm:ptLst>
  <dgm:cxnLst>
    <dgm:cxn modelId="{FE4DA503-1065-4687-8ACA-79E6D4873AF8}" type="presOf" srcId="{BCEF3249-2371-45D7-91DD-A6431C639473}" destId="{A7A135D5-47EB-46D6-B483-AA4332BCAC9A}" srcOrd="0" destOrd="0" presId="urn:microsoft.com/office/officeart/2008/layout/LinedList"/>
    <dgm:cxn modelId="{F0839106-39A6-4E4E-9496-01A6743DF68C}" type="presOf" srcId="{EA9B4274-314A-4F53-BFEB-484531B5FF1A}" destId="{A6AA5ACA-FEED-40A7-9178-F18FD5A3FA61}" srcOrd="0" destOrd="0" presId="urn:microsoft.com/office/officeart/2008/layout/LinedList"/>
    <dgm:cxn modelId="{EC923E32-9392-48D3-AB7F-2E3C6D2A18EC}" srcId="{5F54CC6D-F853-4715-9108-5E4CAEFD40F5}" destId="{C6DF7E3A-9674-475F-ACD3-BCBCB4722831}" srcOrd="5" destOrd="0" parTransId="{284A5A43-B123-47B0-ACE3-18CE0D2A9052}" sibTransId="{39DF08D2-6FD2-4FBF-AA28-BE434DBD3908}"/>
    <dgm:cxn modelId="{3BDCE234-A73D-4C9D-AF27-5BCF7CC2C010}" srcId="{5F54CC6D-F853-4715-9108-5E4CAEFD40F5}" destId="{82EFFD51-85DF-4304-B00E-788AA770E271}" srcOrd="4" destOrd="0" parTransId="{DFE4191F-E8CA-4723-A31B-6F911151E31C}" sibTransId="{015C4233-9DFB-4CAC-87BB-2487A9488EF1}"/>
    <dgm:cxn modelId="{6F45B839-189F-4840-982B-9D7238F6F1A2}" type="presOf" srcId="{FE540E12-31E3-4E3B-8EAE-31DDFB7A5FAE}" destId="{CA95C19A-D59B-4740-B508-A2FB6139C774}" srcOrd="0" destOrd="0" presId="urn:microsoft.com/office/officeart/2008/layout/LinedList"/>
    <dgm:cxn modelId="{F3B36760-44CF-4A28-BAB1-16341E3DA58B}" type="presOf" srcId="{C6DF7E3A-9674-475F-ACD3-BCBCB4722831}" destId="{DB001120-8AA6-4228-B90D-012777040AEC}" srcOrd="0" destOrd="0" presId="urn:microsoft.com/office/officeart/2008/layout/LinedList"/>
    <dgm:cxn modelId="{BD6BD761-A059-445F-A682-39610020819C}" srcId="{5F54CC6D-F853-4715-9108-5E4CAEFD40F5}" destId="{7B613409-84AD-4EA7-AC83-67D2B7034393}" srcOrd="0" destOrd="0" parTransId="{0755C703-CF19-49FC-B1F9-F415120ED573}" sibTransId="{6EB1DA92-F307-46C0-BEDD-38CA74F65DC0}"/>
    <dgm:cxn modelId="{94CDA66B-C772-432A-825A-21F8FD5E45B5}" srcId="{5F54CC6D-F853-4715-9108-5E4CAEFD40F5}" destId="{FE540E12-31E3-4E3B-8EAE-31DDFB7A5FAE}" srcOrd="2" destOrd="0" parTransId="{96AD2024-0360-4B19-9326-CC9636ED06A1}" sibTransId="{77240043-C804-4A47-8EF6-059F71D94F12}"/>
    <dgm:cxn modelId="{80552484-21B2-4311-A8A6-5FD57170809E}" srcId="{5F54CC6D-F853-4715-9108-5E4CAEFD40F5}" destId="{EA9B4274-314A-4F53-BFEB-484531B5FF1A}" srcOrd="1" destOrd="0" parTransId="{CCA79808-F86E-4939-8CF2-B662817191F2}" sibTransId="{1075E280-D3C1-44FC-BD86-F34874FC44AD}"/>
    <dgm:cxn modelId="{EFB88DDF-D5BC-48E2-96F0-156B4876843A}" type="presOf" srcId="{82EFFD51-85DF-4304-B00E-788AA770E271}" destId="{65C18298-49E8-445F-81A3-2A61BDDCE35D}" srcOrd="0" destOrd="0" presId="urn:microsoft.com/office/officeart/2008/layout/LinedList"/>
    <dgm:cxn modelId="{1D6948E0-3922-4907-A49F-E5AB6EADE8C1}" srcId="{5F54CC6D-F853-4715-9108-5E4CAEFD40F5}" destId="{BCEF3249-2371-45D7-91DD-A6431C639473}" srcOrd="3" destOrd="0" parTransId="{0E3DB413-A844-4E91-9FA9-E38EB8CCC57E}" sibTransId="{C3F0BFC2-21F1-42AB-BA38-EDD170846BCD}"/>
    <dgm:cxn modelId="{29831FE1-5B65-4D23-8539-2CC8CB2DC447}" type="presOf" srcId="{7B613409-84AD-4EA7-AC83-67D2B7034393}" destId="{3554C21C-6C9B-4664-B77C-D56F409FCDC6}" srcOrd="0" destOrd="0" presId="urn:microsoft.com/office/officeart/2008/layout/LinedList"/>
    <dgm:cxn modelId="{AC387CE5-CD27-4255-97E4-80B75CA82C0E}" type="presOf" srcId="{5F54CC6D-F853-4715-9108-5E4CAEFD40F5}" destId="{3723520F-8003-4F87-93B6-C77E11987B67}" srcOrd="0" destOrd="0" presId="urn:microsoft.com/office/officeart/2008/layout/LinedList"/>
    <dgm:cxn modelId="{368D3134-E8C7-4317-9309-023B080D6CE2}" type="presParOf" srcId="{3723520F-8003-4F87-93B6-C77E11987B67}" destId="{98B41C80-0358-45B0-A730-BD020345AD3B}" srcOrd="0" destOrd="0" presId="urn:microsoft.com/office/officeart/2008/layout/LinedList"/>
    <dgm:cxn modelId="{2E093929-EB1B-48DC-B6BF-639177DBA93A}" type="presParOf" srcId="{3723520F-8003-4F87-93B6-C77E11987B67}" destId="{A0FBEF80-09EF-4981-B896-A0F62C6EFE6B}" srcOrd="1" destOrd="0" presId="urn:microsoft.com/office/officeart/2008/layout/LinedList"/>
    <dgm:cxn modelId="{C5F7746E-221D-4D9B-B98E-4AE5DC66EA24}" type="presParOf" srcId="{A0FBEF80-09EF-4981-B896-A0F62C6EFE6B}" destId="{3554C21C-6C9B-4664-B77C-D56F409FCDC6}" srcOrd="0" destOrd="0" presId="urn:microsoft.com/office/officeart/2008/layout/LinedList"/>
    <dgm:cxn modelId="{5C74FC0F-CE08-45A4-B8CB-0B36E58D1876}" type="presParOf" srcId="{A0FBEF80-09EF-4981-B896-A0F62C6EFE6B}" destId="{9CFD65F1-2B3F-4F49-AA77-CA5C96942B28}" srcOrd="1" destOrd="0" presId="urn:microsoft.com/office/officeart/2008/layout/LinedList"/>
    <dgm:cxn modelId="{2B01015B-5DBF-4CA2-A1DC-E50EEDCECDCA}" type="presParOf" srcId="{3723520F-8003-4F87-93B6-C77E11987B67}" destId="{C5268310-B8A7-4A87-B50F-44E69142365D}" srcOrd="2" destOrd="0" presId="urn:microsoft.com/office/officeart/2008/layout/LinedList"/>
    <dgm:cxn modelId="{D5C74906-6EFF-4481-AC19-BB1ADAA171A7}" type="presParOf" srcId="{3723520F-8003-4F87-93B6-C77E11987B67}" destId="{B73A9B40-070D-4460-A851-A81B05E2ED5E}" srcOrd="3" destOrd="0" presId="urn:microsoft.com/office/officeart/2008/layout/LinedList"/>
    <dgm:cxn modelId="{66C15E68-2FA6-4828-A603-EF6DEFF9CB63}" type="presParOf" srcId="{B73A9B40-070D-4460-A851-A81B05E2ED5E}" destId="{A6AA5ACA-FEED-40A7-9178-F18FD5A3FA61}" srcOrd="0" destOrd="0" presId="urn:microsoft.com/office/officeart/2008/layout/LinedList"/>
    <dgm:cxn modelId="{552D9944-E02D-45BF-9060-CFA820D53509}" type="presParOf" srcId="{B73A9B40-070D-4460-A851-A81B05E2ED5E}" destId="{92542BE3-7EF0-493A-9F32-9079B243A966}" srcOrd="1" destOrd="0" presId="urn:microsoft.com/office/officeart/2008/layout/LinedList"/>
    <dgm:cxn modelId="{BB8721ED-1163-445D-9567-BEF4F3160811}" type="presParOf" srcId="{3723520F-8003-4F87-93B6-C77E11987B67}" destId="{9C3E66D7-746A-4F49-AE36-54047AA57364}" srcOrd="4" destOrd="0" presId="urn:microsoft.com/office/officeart/2008/layout/LinedList"/>
    <dgm:cxn modelId="{D0657CE5-E553-426C-874D-E85CD8218D88}" type="presParOf" srcId="{3723520F-8003-4F87-93B6-C77E11987B67}" destId="{88CB4248-4B78-4FFE-A992-80FE17539E28}" srcOrd="5" destOrd="0" presId="urn:microsoft.com/office/officeart/2008/layout/LinedList"/>
    <dgm:cxn modelId="{A8EAE78F-9676-44B0-B7C5-13AD4BF2D1EF}" type="presParOf" srcId="{88CB4248-4B78-4FFE-A992-80FE17539E28}" destId="{CA95C19A-D59B-4740-B508-A2FB6139C774}" srcOrd="0" destOrd="0" presId="urn:microsoft.com/office/officeart/2008/layout/LinedList"/>
    <dgm:cxn modelId="{89E353E2-8B6A-4B04-B2ED-D9205F4B0963}" type="presParOf" srcId="{88CB4248-4B78-4FFE-A992-80FE17539E28}" destId="{B5EA7ECF-2624-45D7-A272-82C55F6AAF85}" srcOrd="1" destOrd="0" presId="urn:microsoft.com/office/officeart/2008/layout/LinedList"/>
    <dgm:cxn modelId="{99701222-E54D-4A4D-9EF0-CDD897965363}" type="presParOf" srcId="{3723520F-8003-4F87-93B6-C77E11987B67}" destId="{FA09B1A1-3AC2-4B04-B98F-041F367F6D32}" srcOrd="6" destOrd="0" presId="urn:microsoft.com/office/officeart/2008/layout/LinedList"/>
    <dgm:cxn modelId="{C0899DA0-DB41-4785-854B-4CC5FECB2FDE}" type="presParOf" srcId="{3723520F-8003-4F87-93B6-C77E11987B67}" destId="{4DF52DC8-361C-4681-879C-3697B05C71F7}" srcOrd="7" destOrd="0" presId="urn:microsoft.com/office/officeart/2008/layout/LinedList"/>
    <dgm:cxn modelId="{3EF23193-53D8-49D7-AF11-2C2D5A0EB6D7}" type="presParOf" srcId="{4DF52DC8-361C-4681-879C-3697B05C71F7}" destId="{A7A135D5-47EB-46D6-B483-AA4332BCAC9A}" srcOrd="0" destOrd="0" presId="urn:microsoft.com/office/officeart/2008/layout/LinedList"/>
    <dgm:cxn modelId="{C108BCFF-2B91-44B6-B7CD-0E65B95D8796}" type="presParOf" srcId="{4DF52DC8-361C-4681-879C-3697B05C71F7}" destId="{73FD4840-4BD2-49B5-B442-CFCE20C1D1CF}" srcOrd="1" destOrd="0" presId="urn:microsoft.com/office/officeart/2008/layout/LinedList"/>
    <dgm:cxn modelId="{73521AE6-25B7-4D4A-9E57-D019B13F706C}" type="presParOf" srcId="{3723520F-8003-4F87-93B6-C77E11987B67}" destId="{DEABFD22-EDF0-4035-B141-E3F8EED0D2AF}" srcOrd="8" destOrd="0" presId="urn:microsoft.com/office/officeart/2008/layout/LinedList"/>
    <dgm:cxn modelId="{6AFF6903-2B8C-4FB8-A5A4-B904EAE28C33}" type="presParOf" srcId="{3723520F-8003-4F87-93B6-C77E11987B67}" destId="{E1ED2FA9-829C-4902-9053-BE1345DC0EAE}" srcOrd="9" destOrd="0" presId="urn:microsoft.com/office/officeart/2008/layout/LinedList"/>
    <dgm:cxn modelId="{5876F552-C0FA-4ADD-AC35-EFA2335B267E}" type="presParOf" srcId="{E1ED2FA9-829C-4902-9053-BE1345DC0EAE}" destId="{65C18298-49E8-445F-81A3-2A61BDDCE35D}" srcOrd="0" destOrd="0" presId="urn:microsoft.com/office/officeart/2008/layout/LinedList"/>
    <dgm:cxn modelId="{5371035F-A8ED-4D9E-A2AB-C4A036BDE01D}" type="presParOf" srcId="{E1ED2FA9-829C-4902-9053-BE1345DC0EAE}" destId="{37A79BD7-E85D-4762-A8CA-AB8A9A3B6C2E}" srcOrd="1" destOrd="0" presId="urn:microsoft.com/office/officeart/2008/layout/LinedList"/>
    <dgm:cxn modelId="{A86AEBFD-A2B2-48DA-8122-5EB1E770C373}" type="presParOf" srcId="{3723520F-8003-4F87-93B6-C77E11987B67}" destId="{66E99B5C-712B-4FBB-96DC-56249CC9C71F}" srcOrd="10" destOrd="0" presId="urn:microsoft.com/office/officeart/2008/layout/LinedList"/>
    <dgm:cxn modelId="{9D8E6C82-AA79-4BD9-9EF9-DEB6D608F1B1}" type="presParOf" srcId="{3723520F-8003-4F87-93B6-C77E11987B67}" destId="{F12D6D37-3625-48B9-8F8D-77AAD07E4EEF}" srcOrd="11" destOrd="0" presId="urn:microsoft.com/office/officeart/2008/layout/LinedList"/>
    <dgm:cxn modelId="{09F6D1A1-B442-4AC1-930F-053E12AB1EE9}" type="presParOf" srcId="{F12D6D37-3625-48B9-8F8D-77AAD07E4EEF}" destId="{DB001120-8AA6-4228-B90D-012777040AEC}" srcOrd="0" destOrd="0" presId="urn:microsoft.com/office/officeart/2008/layout/LinedList"/>
    <dgm:cxn modelId="{73E23191-A52A-40F5-BC7C-3E6AB3EA24C3}" type="presParOf" srcId="{F12D6D37-3625-48B9-8F8D-77AAD07E4EEF}" destId="{8D355EA3-B856-4D3A-B9D6-4A97B3E6E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8204D9-4A76-478D-A02F-FB5C94F82CF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934689-37C3-4336-972B-1B3329A84F97}">
      <dgm:prSet/>
      <dgm:spPr/>
      <dgm:t>
        <a:bodyPr/>
        <a:lstStyle/>
        <a:p>
          <a:r>
            <a:rPr lang="en-US" b="1" i="0" dirty="0">
              <a:latin typeface="Palatino Linotype" panose="02040502050505030304" pitchFamily="18" charset="0"/>
            </a:rPr>
            <a:t>Customer Table:</a:t>
          </a:r>
          <a:endParaRPr lang="en-US" dirty="0">
            <a:latin typeface="Palatino Linotype" panose="02040502050505030304" pitchFamily="18" charset="0"/>
          </a:endParaRPr>
        </a:p>
      </dgm:t>
    </dgm:pt>
    <dgm:pt modelId="{ACA297EF-B353-49C1-80D8-FD38B155470C}" type="parTrans" cxnId="{7E0D3FE2-34D7-4112-B95A-D70ABF868FD0}">
      <dgm:prSet/>
      <dgm:spPr/>
      <dgm:t>
        <a:bodyPr/>
        <a:lstStyle/>
        <a:p>
          <a:endParaRPr lang="en-US"/>
        </a:p>
      </dgm:t>
    </dgm:pt>
    <dgm:pt modelId="{66EE3647-D144-4A01-9217-4F12105A53BB}" type="sibTrans" cxnId="{7E0D3FE2-34D7-4112-B95A-D70ABF868FD0}">
      <dgm:prSet/>
      <dgm:spPr/>
      <dgm:t>
        <a:bodyPr/>
        <a:lstStyle/>
        <a:p>
          <a:endParaRPr lang="en-US"/>
        </a:p>
      </dgm:t>
    </dgm:pt>
    <dgm:pt modelId="{02E89C9D-5384-4CA4-9B67-79EF11F6FDA2}">
      <dgm:prSet/>
      <dgm:spPr/>
      <dgm:t>
        <a:bodyPr/>
        <a:lstStyle/>
        <a:p>
          <a:r>
            <a:rPr lang="en-US" b="0" i="0" dirty="0" err="1">
              <a:latin typeface="Palatino Linotype" panose="02040502050505030304" pitchFamily="18" charset="0"/>
            </a:rPr>
            <a:t>CustomerID</a:t>
          </a:r>
          <a:r>
            <a:rPr lang="en-US" b="0" i="0" dirty="0">
              <a:latin typeface="Palatino Linotype" panose="02040502050505030304" pitchFamily="18" charset="0"/>
            </a:rPr>
            <a:t> (PK, int,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C67B8B9D-29CC-49A0-895D-845B638D3A53}" type="parTrans" cxnId="{B2AADEA3-72AA-4C01-A435-4C1C73290EF0}">
      <dgm:prSet/>
      <dgm:spPr/>
      <dgm:t>
        <a:bodyPr/>
        <a:lstStyle/>
        <a:p>
          <a:endParaRPr lang="en-US"/>
        </a:p>
      </dgm:t>
    </dgm:pt>
    <dgm:pt modelId="{9B7E1459-1A46-4880-8841-3511BE25A325}" type="sibTrans" cxnId="{B2AADEA3-72AA-4C01-A435-4C1C73290EF0}">
      <dgm:prSet/>
      <dgm:spPr/>
      <dgm:t>
        <a:bodyPr/>
        <a:lstStyle/>
        <a:p>
          <a:endParaRPr lang="en-US"/>
        </a:p>
      </dgm:t>
    </dgm:pt>
    <dgm:pt modelId="{B994BE4F-5528-4E02-9B80-96D992B8BEE3}">
      <dgm:prSet/>
      <dgm:spPr/>
      <dgm:t>
        <a:bodyPr/>
        <a:lstStyle/>
        <a:p>
          <a:r>
            <a:rPr lang="en-US" b="0" i="0" dirty="0">
              <a:latin typeface="Palatino Linotype" panose="02040502050505030304" pitchFamily="18" charset="0"/>
            </a:rPr>
            <a:t>Name (varchar,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A6EAC730-2C09-4881-806E-BA250EC78710}" type="parTrans" cxnId="{86B331B7-B349-4138-BB3E-F8026C435C9A}">
      <dgm:prSet/>
      <dgm:spPr/>
      <dgm:t>
        <a:bodyPr/>
        <a:lstStyle/>
        <a:p>
          <a:endParaRPr lang="en-US"/>
        </a:p>
      </dgm:t>
    </dgm:pt>
    <dgm:pt modelId="{99B297AF-9D70-4F11-9B7E-83437024B845}" type="sibTrans" cxnId="{86B331B7-B349-4138-BB3E-F8026C435C9A}">
      <dgm:prSet/>
      <dgm:spPr/>
      <dgm:t>
        <a:bodyPr/>
        <a:lstStyle/>
        <a:p>
          <a:endParaRPr lang="en-US"/>
        </a:p>
      </dgm:t>
    </dgm:pt>
    <dgm:pt modelId="{741851CD-8C47-45AC-A792-267787A8614F}">
      <dgm:prSet/>
      <dgm:spPr/>
      <dgm:t>
        <a:bodyPr/>
        <a:lstStyle/>
        <a:p>
          <a:r>
            <a:rPr lang="en-US" b="0" i="0" dirty="0">
              <a:latin typeface="Palatino Linotype" panose="02040502050505030304" pitchFamily="18" charset="0"/>
            </a:rPr>
            <a:t>Email (varchar,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5EA883DB-7EF0-448E-8DB8-107ACE9AFFAC}" type="parTrans" cxnId="{7598C5D7-EA33-4D99-9959-C0E2E8B98D12}">
      <dgm:prSet/>
      <dgm:spPr/>
      <dgm:t>
        <a:bodyPr/>
        <a:lstStyle/>
        <a:p>
          <a:endParaRPr lang="en-US"/>
        </a:p>
      </dgm:t>
    </dgm:pt>
    <dgm:pt modelId="{D7634F1D-18FB-4A00-A1AE-56E9F5B22652}" type="sibTrans" cxnId="{7598C5D7-EA33-4D99-9959-C0E2E8B98D12}">
      <dgm:prSet/>
      <dgm:spPr/>
      <dgm:t>
        <a:bodyPr/>
        <a:lstStyle/>
        <a:p>
          <a:endParaRPr lang="en-US"/>
        </a:p>
      </dgm:t>
    </dgm:pt>
    <dgm:pt modelId="{D96E31BE-5D87-43A7-B06D-542009F59D3E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Phone (varchar, null)</a:t>
          </a:r>
          <a:endParaRPr lang="en-US">
            <a:latin typeface="Palatino Linotype" panose="02040502050505030304" pitchFamily="18" charset="0"/>
          </a:endParaRPr>
        </a:p>
      </dgm:t>
    </dgm:pt>
    <dgm:pt modelId="{5D192522-28B0-409E-AF6E-B6AE7DC7D509}" type="parTrans" cxnId="{D960D79F-B1DE-4C70-9796-E31A3A7EF6AE}">
      <dgm:prSet/>
      <dgm:spPr/>
      <dgm:t>
        <a:bodyPr/>
        <a:lstStyle/>
        <a:p>
          <a:endParaRPr lang="en-US"/>
        </a:p>
      </dgm:t>
    </dgm:pt>
    <dgm:pt modelId="{55699FF6-7CE6-4428-A6B2-0361B94031BB}" type="sibTrans" cxnId="{D960D79F-B1DE-4C70-9796-E31A3A7EF6AE}">
      <dgm:prSet/>
      <dgm:spPr/>
      <dgm:t>
        <a:bodyPr/>
        <a:lstStyle/>
        <a:p>
          <a:endParaRPr lang="en-US"/>
        </a:p>
      </dgm:t>
    </dgm:pt>
    <dgm:pt modelId="{0FDEE07F-DADD-4E95-8646-A011B1429AEE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Address (varchar, not null)</a:t>
          </a:r>
          <a:endParaRPr lang="en-US">
            <a:latin typeface="Palatino Linotype" panose="02040502050505030304" pitchFamily="18" charset="0"/>
          </a:endParaRPr>
        </a:p>
      </dgm:t>
    </dgm:pt>
    <dgm:pt modelId="{717CE892-EABA-43D3-90CF-7ACFC34DD305}" type="parTrans" cxnId="{C82186CA-7C36-4F5A-9F0B-DED392DCAEEC}">
      <dgm:prSet/>
      <dgm:spPr/>
      <dgm:t>
        <a:bodyPr/>
        <a:lstStyle/>
        <a:p>
          <a:endParaRPr lang="en-US"/>
        </a:p>
      </dgm:t>
    </dgm:pt>
    <dgm:pt modelId="{971E2A62-DFD9-42E0-AF76-4FE2BA6A9E13}" type="sibTrans" cxnId="{C82186CA-7C36-4F5A-9F0B-DED392DCAEEC}">
      <dgm:prSet/>
      <dgm:spPr/>
      <dgm:t>
        <a:bodyPr/>
        <a:lstStyle/>
        <a:p>
          <a:endParaRPr lang="en-US"/>
        </a:p>
      </dgm:t>
    </dgm:pt>
    <dgm:pt modelId="{B201D186-373D-43F3-ACCA-44590FD37142}">
      <dgm:prSet/>
      <dgm:spPr/>
      <dgm:t>
        <a:bodyPr/>
        <a:lstStyle/>
        <a:p>
          <a:r>
            <a:rPr lang="en-US" b="0" i="0" dirty="0">
              <a:latin typeface="Palatino Linotype" panose="02040502050505030304" pitchFamily="18" charset="0"/>
            </a:rPr>
            <a:t>City (varchar,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646B3DEF-13AE-44D8-81ED-9E609D7B7660}" type="parTrans" cxnId="{2BF51F3E-3743-45B5-8F44-417AE34F5C94}">
      <dgm:prSet/>
      <dgm:spPr/>
      <dgm:t>
        <a:bodyPr/>
        <a:lstStyle/>
        <a:p>
          <a:endParaRPr lang="en-US"/>
        </a:p>
      </dgm:t>
    </dgm:pt>
    <dgm:pt modelId="{7FFACA48-A843-4A09-A414-DABE638D3103}" type="sibTrans" cxnId="{2BF51F3E-3743-45B5-8F44-417AE34F5C94}">
      <dgm:prSet/>
      <dgm:spPr/>
      <dgm:t>
        <a:bodyPr/>
        <a:lstStyle/>
        <a:p>
          <a:endParaRPr lang="en-US"/>
        </a:p>
      </dgm:t>
    </dgm:pt>
    <dgm:pt modelId="{A951C689-505C-4974-A50A-99D78FF4DD47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Order Table:</a:t>
          </a:r>
          <a:endParaRPr lang="en-US">
            <a:latin typeface="Palatino Linotype" panose="02040502050505030304" pitchFamily="18" charset="0"/>
          </a:endParaRPr>
        </a:p>
      </dgm:t>
    </dgm:pt>
    <dgm:pt modelId="{4E9C9B63-1058-4EF0-8B80-CE8D57CF9D78}" type="parTrans" cxnId="{0738C991-82AF-4266-978D-584605E0E5FA}">
      <dgm:prSet/>
      <dgm:spPr/>
      <dgm:t>
        <a:bodyPr/>
        <a:lstStyle/>
        <a:p>
          <a:endParaRPr lang="en-US"/>
        </a:p>
      </dgm:t>
    </dgm:pt>
    <dgm:pt modelId="{D5446277-BF48-4DD2-8817-E535513E0899}" type="sibTrans" cxnId="{0738C991-82AF-4266-978D-584605E0E5FA}">
      <dgm:prSet/>
      <dgm:spPr/>
      <dgm:t>
        <a:bodyPr/>
        <a:lstStyle/>
        <a:p>
          <a:endParaRPr lang="en-US"/>
        </a:p>
      </dgm:t>
    </dgm:pt>
    <dgm:pt modelId="{986F18C0-D4D4-4D22-AEDE-47932C6E5513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OrderID (PK, int, not null)</a:t>
          </a:r>
          <a:endParaRPr lang="en-US">
            <a:latin typeface="Palatino Linotype" panose="02040502050505030304" pitchFamily="18" charset="0"/>
          </a:endParaRPr>
        </a:p>
      </dgm:t>
    </dgm:pt>
    <dgm:pt modelId="{C5270762-402A-4876-89AC-5DD93D9D43CA}" type="parTrans" cxnId="{25CC1DFF-3E2F-479F-B4A9-53A5E04614AC}">
      <dgm:prSet/>
      <dgm:spPr/>
      <dgm:t>
        <a:bodyPr/>
        <a:lstStyle/>
        <a:p>
          <a:endParaRPr lang="en-US"/>
        </a:p>
      </dgm:t>
    </dgm:pt>
    <dgm:pt modelId="{7B885897-64CE-4F9F-AF5E-9649B601D6CB}" type="sibTrans" cxnId="{25CC1DFF-3E2F-479F-B4A9-53A5E04614AC}">
      <dgm:prSet/>
      <dgm:spPr/>
      <dgm:t>
        <a:bodyPr/>
        <a:lstStyle/>
        <a:p>
          <a:endParaRPr lang="en-US"/>
        </a:p>
      </dgm:t>
    </dgm:pt>
    <dgm:pt modelId="{FEED2971-5DF3-4169-89E5-58F0A9FDFD6E}">
      <dgm:prSet/>
      <dgm:spPr/>
      <dgm:t>
        <a:bodyPr/>
        <a:lstStyle/>
        <a:p>
          <a:r>
            <a:rPr lang="en-US" b="0" i="0" dirty="0" err="1">
              <a:latin typeface="Palatino Linotype" panose="02040502050505030304" pitchFamily="18" charset="0"/>
            </a:rPr>
            <a:t>CustomerID</a:t>
          </a:r>
          <a:r>
            <a:rPr lang="en-US" b="0" i="0" dirty="0">
              <a:latin typeface="Palatino Linotype" panose="02040502050505030304" pitchFamily="18" charset="0"/>
            </a:rPr>
            <a:t> (FK, int,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DCC63C61-17C3-4FC6-922D-776A2F05DFCB}" type="parTrans" cxnId="{C47D5C98-3B95-43BE-9AB5-110427A22FCC}">
      <dgm:prSet/>
      <dgm:spPr/>
      <dgm:t>
        <a:bodyPr/>
        <a:lstStyle/>
        <a:p>
          <a:endParaRPr lang="en-US"/>
        </a:p>
      </dgm:t>
    </dgm:pt>
    <dgm:pt modelId="{FA39DDB1-0B2B-4A01-B486-DA7E934FCBC1}" type="sibTrans" cxnId="{C47D5C98-3B95-43BE-9AB5-110427A22FCC}">
      <dgm:prSet/>
      <dgm:spPr/>
      <dgm:t>
        <a:bodyPr/>
        <a:lstStyle/>
        <a:p>
          <a:endParaRPr lang="en-US"/>
        </a:p>
      </dgm:t>
    </dgm:pt>
    <dgm:pt modelId="{16A2FF50-185B-483B-AE1A-3F5130FDB116}">
      <dgm:prSet/>
      <dgm:spPr/>
      <dgm:t>
        <a:bodyPr/>
        <a:lstStyle/>
        <a:p>
          <a:r>
            <a:rPr lang="en-US" b="0" i="0" dirty="0" err="1">
              <a:latin typeface="Palatino Linotype" panose="02040502050505030304" pitchFamily="18" charset="0"/>
            </a:rPr>
            <a:t>RestaurantID</a:t>
          </a:r>
          <a:r>
            <a:rPr lang="en-US" b="0" i="0" dirty="0">
              <a:latin typeface="Palatino Linotype" panose="02040502050505030304" pitchFamily="18" charset="0"/>
            </a:rPr>
            <a:t> (FK, int,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48117315-66CE-4941-82CC-525953A15B2F}" type="parTrans" cxnId="{DAB0499B-6220-4968-B420-0EB8144A8A00}">
      <dgm:prSet/>
      <dgm:spPr/>
      <dgm:t>
        <a:bodyPr/>
        <a:lstStyle/>
        <a:p>
          <a:endParaRPr lang="en-US"/>
        </a:p>
      </dgm:t>
    </dgm:pt>
    <dgm:pt modelId="{00FC19AA-9EA9-4351-A58C-61073BD9E171}" type="sibTrans" cxnId="{DAB0499B-6220-4968-B420-0EB8144A8A00}">
      <dgm:prSet/>
      <dgm:spPr/>
      <dgm:t>
        <a:bodyPr/>
        <a:lstStyle/>
        <a:p>
          <a:endParaRPr lang="en-US"/>
        </a:p>
      </dgm:t>
    </dgm:pt>
    <dgm:pt modelId="{21859E42-495D-4515-8D91-0CA61E99047D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OrderDate (datetime, not null)</a:t>
          </a:r>
          <a:endParaRPr lang="en-US">
            <a:latin typeface="Palatino Linotype" panose="02040502050505030304" pitchFamily="18" charset="0"/>
          </a:endParaRPr>
        </a:p>
      </dgm:t>
    </dgm:pt>
    <dgm:pt modelId="{999FF190-B5EE-4858-9F0B-8DFB98655A5B}" type="parTrans" cxnId="{899956AB-1230-4BB1-A939-B5D83CA92927}">
      <dgm:prSet/>
      <dgm:spPr/>
      <dgm:t>
        <a:bodyPr/>
        <a:lstStyle/>
        <a:p>
          <a:endParaRPr lang="en-US"/>
        </a:p>
      </dgm:t>
    </dgm:pt>
    <dgm:pt modelId="{D6C4B7FA-B611-4E02-8792-A23C78F29D35}" type="sibTrans" cxnId="{899956AB-1230-4BB1-A939-B5D83CA92927}">
      <dgm:prSet/>
      <dgm:spPr/>
      <dgm:t>
        <a:bodyPr/>
        <a:lstStyle/>
        <a:p>
          <a:endParaRPr lang="en-US"/>
        </a:p>
      </dgm:t>
    </dgm:pt>
    <dgm:pt modelId="{0C3B0811-B600-4F92-B9AC-68A67B295133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TotalAmount (decimal (10,2), not null)</a:t>
          </a:r>
          <a:endParaRPr lang="en-US">
            <a:latin typeface="Palatino Linotype" panose="02040502050505030304" pitchFamily="18" charset="0"/>
          </a:endParaRPr>
        </a:p>
      </dgm:t>
    </dgm:pt>
    <dgm:pt modelId="{48CA88D8-19D6-4860-8E12-C03DC4184D5C}" type="parTrans" cxnId="{7522BC14-5F34-4C02-BCD9-B729ABD5F1B4}">
      <dgm:prSet/>
      <dgm:spPr/>
      <dgm:t>
        <a:bodyPr/>
        <a:lstStyle/>
        <a:p>
          <a:endParaRPr lang="en-US"/>
        </a:p>
      </dgm:t>
    </dgm:pt>
    <dgm:pt modelId="{BE9CF11B-6E27-4FB8-B374-92EBDF083F32}" type="sibTrans" cxnId="{7522BC14-5F34-4C02-BCD9-B729ABD5F1B4}">
      <dgm:prSet/>
      <dgm:spPr/>
      <dgm:t>
        <a:bodyPr/>
        <a:lstStyle/>
        <a:p>
          <a:endParaRPr lang="en-US"/>
        </a:p>
      </dgm:t>
    </dgm:pt>
    <dgm:pt modelId="{D24CB5BC-C8AA-4D99-B2C2-1CA487029B1D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Restaurant Table:</a:t>
          </a:r>
          <a:endParaRPr lang="en-US">
            <a:latin typeface="Palatino Linotype" panose="02040502050505030304" pitchFamily="18" charset="0"/>
          </a:endParaRPr>
        </a:p>
      </dgm:t>
    </dgm:pt>
    <dgm:pt modelId="{DBE8A20F-1E9C-40F7-BFE4-FFC1DCD532EC}" type="parTrans" cxnId="{283BCC6A-8FF3-4CC7-89D7-AB62E6C2BD8B}">
      <dgm:prSet/>
      <dgm:spPr/>
      <dgm:t>
        <a:bodyPr/>
        <a:lstStyle/>
        <a:p>
          <a:endParaRPr lang="en-US"/>
        </a:p>
      </dgm:t>
    </dgm:pt>
    <dgm:pt modelId="{46595988-2041-4646-AA56-B7FEE90F7BDC}" type="sibTrans" cxnId="{283BCC6A-8FF3-4CC7-89D7-AB62E6C2BD8B}">
      <dgm:prSet/>
      <dgm:spPr/>
      <dgm:t>
        <a:bodyPr/>
        <a:lstStyle/>
        <a:p>
          <a:endParaRPr lang="en-US"/>
        </a:p>
      </dgm:t>
    </dgm:pt>
    <dgm:pt modelId="{82F4EC97-00D3-4A21-9C93-F3A62BBDB56C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RestaurantID (PK, int, not null)</a:t>
          </a:r>
          <a:endParaRPr lang="en-US">
            <a:latin typeface="Palatino Linotype" panose="02040502050505030304" pitchFamily="18" charset="0"/>
          </a:endParaRPr>
        </a:p>
      </dgm:t>
    </dgm:pt>
    <dgm:pt modelId="{FC338CCB-9EB9-489B-8DF2-3EACA13242D6}" type="parTrans" cxnId="{E8E859BC-4562-452E-A7CF-E9287F0A3A47}">
      <dgm:prSet/>
      <dgm:spPr/>
      <dgm:t>
        <a:bodyPr/>
        <a:lstStyle/>
        <a:p>
          <a:endParaRPr lang="en-US"/>
        </a:p>
      </dgm:t>
    </dgm:pt>
    <dgm:pt modelId="{3B1719D5-EA63-471C-8843-DC746A4B7FCF}" type="sibTrans" cxnId="{E8E859BC-4562-452E-A7CF-E9287F0A3A47}">
      <dgm:prSet/>
      <dgm:spPr/>
      <dgm:t>
        <a:bodyPr/>
        <a:lstStyle/>
        <a:p>
          <a:endParaRPr lang="en-US"/>
        </a:p>
      </dgm:t>
    </dgm:pt>
    <dgm:pt modelId="{F896F8E7-A38C-459D-96D9-E747D61DDCD9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RestaurantName (varchar, not null)</a:t>
          </a:r>
          <a:endParaRPr lang="en-US">
            <a:latin typeface="Palatino Linotype" panose="02040502050505030304" pitchFamily="18" charset="0"/>
          </a:endParaRPr>
        </a:p>
      </dgm:t>
    </dgm:pt>
    <dgm:pt modelId="{67EC39CB-0798-4CF7-ADEA-4E7A2D462943}" type="parTrans" cxnId="{57295427-C49E-4DF7-9417-5C18AC4F52AA}">
      <dgm:prSet/>
      <dgm:spPr/>
      <dgm:t>
        <a:bodyPr/>
        <a:lstStyle/>
        <a:p>
          <a:endParaRPr lang="en-US"/>
        </a:p>
      </dgm:t>
    </dgm:pt>
    <dgm:pt modelId="{503A084B-3E9F-4C34-9B66-A6944494FAEE}" type="sibTrans" cxnId="{57295427-C49E-4DF7-9417-5C18AC4F52AA}">
      <dgm:prSet/>
      <dgm:spPr/>
      <dgm:t>
        <a:bodyPr/>
        <a:lstStyle/>
        <a:p>
          <a:endParaRPr lang="en-US"/>
        </a:p>
      </dgm:t>
    </dgm:pt>
    <dgm:pt modelId="{DB68A5F3-1A83-4EF8-9F33-905BBE9B5550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Address (varchar, not null)</a:t>
          </a:r>
          <a:endParaRPr lang="en-US">
            <a:latin typeface="Palatino Linotype" panose="02040502050505030304" pitchFamily="18" charset="0"/>
          </a:endParaRPr>
        </a:p>
      </dgm:t>
    </dgm:pt>
    <dgm:pt modelId="{3AA7E24B-E40C-4134-8BD3-984C180CC1AB}" type="parTrans" cxnId="{0D4CFB46-2DD8-44C1-AC6E-C5C6A515B176}">
      <dgm:prSet/>
      <dgm:spPr/>
      <dgm:t>
        <a:bodyPr/>
        <a:lstStyle/>
        <a:p>
          <a:endParaRPr lang="en-US"/>
        </a:p>
      </dgm:t>
    </dgm:pt>
    <dgm:pt modelId="{4238299D-A8F2-4181-856E-EEEE67937B10}" type="sibTrans" cxnId="{0D4CFB46-2DD8-44C1-AC6E-C5C6A515B176}">
      <dgm:prSet/>
      <dgm:spPr/>
      <dgm:t>
        <a:bodyPr/>
        <a:lstStyle/>
        <a:p>
          <a:endParaRPr lang="en-US"/>
        </a:p>
      </dgm:t>
    </dgm:pt>
    <dgm:pt modelId="{A572F612-FD5E-492F-B249-0BCB83E59D38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City (varchar, not null)</a:t>
          </a:r>
          <a:endParaRPr lang="en-US">
            <a:latin typeface="Palatino Linotype" panose="02040502050505030304" pitchFamily="18" charset="0"/>
          </a:endParaRPr>
        </a:p>
      </dgm:t>
    </dgm:pt>
    <dgm:pt modelId="{D5A2E48D-8DBC-4B6E-A7EE-88A99A9B6194}" type="parTrans" cxnId="{6344D3A5-F76A-4BF9-81B4-FC6812E081E8}">
      <dgm:prSet/>
      <dgm:spPr/>
      <dgm:t>
        <a:bodyPr/>
        <a:lstStyle/>
        <a:p>
          <a:endParaRPr lang="en-US"/>
        </a:p>
      </dgm:t>
    </dgm:pt>
    <dgm:pt modelId="{929DCED3-D52D-4F10-96FD-1AC254C951D3}" type="sibTrans" cxnId="{6344D3A5-F76A-4BF9-81B4-FC6812E081E8}">
      <dgm:prSet/>
      <dgm:spPr/>
      <dgm:t>
        <a:bodyPr/>
        <a:lstStyle/>
        <a:p>
          <a:endParaRPr lang="en-US"/>
        </a:p>
      </dgm:t>
    </dgm:pt>
    <dgm:pt modelId="{82DB7D81-0340-411E-940C-67D245CF4ADC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MenuItem Table:</a:t>
          </a:r>
          <a:endParaRPr lang="en-US">
            <a:latin typeface="Palatino Linotype" panose="02040502050505030304" pitchFamily="18" charset="0"/>
          </a:endParaRPr>
        </a:p>
      </dgm:t>
    </dgm:pt>
    <dgm:pt modelId="{C1F66D45-9239-4367-8B1F-635977135474}" type="parTrans" cxnId="{3C0FF3EB-3C6B-4EA2-A3FD-3B567909C2FE}">
      <dgm:prSet/>
      <dgm:spPr/>
      <dgm:t>
        <a:bodyPr/>
        <a:lstStyle/>
        <a:p>
          <a:endParaRPr lang="en-US"/>
        </a:p>
      </dgm:t>
    </dgm:pt>
    <dgm:pt modelId="{D2997BB1-37D2-41B1-B115-3922F77BCCB5}" type="sibTrans" cxnId="{3C0FF3EB-3C6B-4EA2-A3FD-3B567909C2FE}">
      <dgm:prSet/>
      <dgm:spPr/>
      <dgm:t>
        <a:bodyPr/>
        <a:lstStyle/>
        <a:p>
          <a:endParaRPr lang="en-US"/>
        </a:p>
      </dgm:t>
    </dgm:pt>
    <dgm:pt modelId="{F7AD4678-4295-410A-91ED-AAEDD0988250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ItemID (PK, int, not null)</a:t>
          </a:r>
          <a:endParaRPr lang="en-US">
            <a:latin typeface="Palatino Linotype" panose="02040502050505030304" pitchFamily="18" charset="0"/>
          </a:endParaRPr>
        </a:p>
      </dgm:t>
    </dgm:pt>
    <dgm:pt modelId="{4F9F8AED-3A13-49F7-8744-41E45F903999}" type="parTrans" cxnId="{9AE6C564-7138-4858-A730-062A424B5903}">
      <dgm:prSet/>
      <dgm:spPr/>
      <dgm:t>
        <a:bodyPr/>
        <a:lstStyle/>
        <a:p>
          <a:endParaRPr lang="en-US"/>
        </a:p>
      </dgm:t>
    </dgm:pt>
    <dgm:pt modelId="{711771B2-7AC1-42B1-9A14-D1FD93A8B199}" type="sibTrans" cxnId="{9AE6C564-7138-4858-A730-062A424B5903}">
      <dgm:prSet/>
      <dgm:spPr/>
      <dgm:t>
        <a:bodyPr/>
        <a:lstStyle/>
        <a:p>
          <a:endParaRPr lang="en-US"/>
        </a:p>
      </dgm:t>
    </dgm:pt>
    <dgm:pt modelId="{D12EC32E-0781-46C6-8C89-0696FF7E781C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RestaurantID (FK, int, not null)</a:t>
          </a:r>
          <a:endParaRPr lang="en-US">
            <a:latin typeface="Palatino Linotype" panose="02040502050505030304" pitchFamily="18" charset="0"/>
          </a:endParaRPr>
        </a:p>
      </dgm:t>
    </dgm:pt>
    <dgm:pt modelId="{C993A26D-7DF2-4EB9-A330-95613E931780}" type="parTrans" cxnId="{58BAECED-C4BB-4DFB-BBD6-0A0B86F3F4DF}">
      <dgm:prSet/>
      <dgm:spPr/>
      <dgm:t>
        <a:bodyPr/>
        <a:lstStyle/>
        <a:p>
          <a:endParaRPr lang="en-US"/>
        </a:p>
      </dgm:t>
    </dgm:pt>
    <dgm:pt modelId="{D929305A-25DC-4812-BC38-BCD57878D155}" type="sibTrans" cxnId="{58BAECED-C4BB-4DFB-BBD6-0A0B86F3F4DF}">
      <dgm:prSet/>
      <dgm:spPr/>
      <dgm:t>
        <a:bodyPr/>
        <a:lstStyle/>
        <a:p>
          <a:endParaRPr lang="en-US"/>
        </a:p>
      </dgm:t>
    </dgm:pt>
    <dgm:pt modelId="{9FA14A47-02B4-477D-8DF3-BBCFA98446C3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Name (varchar, not null)</a:t>
          </a:r>
          <a:endParaRPr lang="en-US">
            <a:latin typeface="Palatino Linotype" panose="02040502050505030304" pitchFamily="18" charset="0"/>
          </a:endParaRPr>
        </a:p>
      </dgm:t>
    </dgm:pt>
    <dgm:pt modelId="{93ACFFA6-2845-4F25-A17A-C2559EAA7B4D}" type="parTrans" cxnId="{F9713763-A6EE-4700-B825-7CF00B5D0627}">
      <dgm:prSet/>
      <dgm:spPr/>
      <dgm:t>
        <a:bodyPr/>
        <a:lstStyle/>
        <a:p>
          <a:endParaRPr lang="en-US"/>
        </a:p>
      </dgm:t>
    </dgm:pt>
    <dgm:pt modelId="{25F39538-431F-4437-AF00-7E04F8857FE8}" type="sibTrans" cxnId="{F9713763-A6EE-4700-B825-7CF00B5D0627}">
      <dgm:prSet/>
      <dgm:spPr/>
      <dgm:t>
        <a:bodyPr/>
        <a:lstStyle/>
        <a:p>
          <a:endParaRPr lang="en-US"/>
        </a:p>
      </dgm:t>
    </dgm:pt>
    <dgm:pt modelId="{AA00A489-8B88-4B48-BD1F-CE3B69E5C8C8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Price (decimal (10,2), not null)</a:t>
          </a:r>
          <a:endParaRPr lang="en-US">
            <a:latin typeface="Palatino Linotype" panose="02040502050505030304" pitchFamily="18" charset="0"/>
          </a:endParaRPr>
        </a:p>
      </dgm:t>
    </dgm:pt>
    <dgm:pt modelId="{0575C360-880F-4D77-BBC8-925102F9A622}" type="parTrans" cxnId="{A4CB52F1-8EA0-4518-B8C0-4F7E74D30BA0}">
      <dgm:prSet/>
      <dgm:spPr/>
      <dgm:t>
        <a:bodyPr/>
        <a:lstStyle/>
        <a:p>
          <a:endParaRPr lang="en-US"/>
        </a:p>
      </dgm:t>
    </dgm:pt>
    <dgm:pt modelId="{5EBD4E79-00E2-4D99-B2CC-E1316DD0C82F}" type="sibTrans" cxnId="{A4CB52F1-8EA0-4518-B8C0-4F7E74D30BA0}">
      <dgm:prSet/>
      <dgm:spPr/>
      <dgm:t>
        <a:bodyPr/>
        <a:lstStyle/>
        <a:p>
          <a:endParaRPr lang="en-US"/>
        </a:p>
      </dgm:t>
    </dgm:pt>
    <dgm:pt modelId="{817B40AA-D2F5-4CA0-9911-69636B0BB6E3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MealType (varchar, not null)</a:t>
          </a:r>
          <a:endParaRPr lang="en-US">
            <a:latin typeface="Palatino Linotype" panose="02040502050505030304" pitchFamily="18" charset="0"/>
          </a:endParaRPr>
        </a:p>
      </dgm:t>
    </dgm:pt>
    <dgm:pt modelId="{81F63245-57F0-42A6-B811-F0AB68BCDD98}" type="parTrans" cxnId="{DD41B275-9E18-458E-AFD4-30C9E66697B3}">
      <dgm:prSet/>
      <dgm:spPr/>
      <dgm:t>
        <a:bodyPr/>
        <a:lstStyle/>
        <a:p>
          <a:endParaRPr lang="en-US"/>
        </a:p>
      </dgm:t>
    </dgm:pt>
    <dgm:pt modelId="{B38281BF-763B-4FDE-8C12-B517415E784D}" type="sibTrans" cxnId="{DD41B275-9E18-458E-AFD4-30C9E66697B3}">
      <dgm:prSet/>
      <dgm:spPr/>
      <dgm:t>
        <a:bodyPr/>
        <a:lstStyle/>
        <a:p>
          <a:endParaRPr lang="en-US"/>
        </a:p>
      </dgm:t>
    </dgm:pt>
    <dgm:pt modelId="{F5416D9E-08EF-4241-BCEF-AF64EFAD8B1E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ItemType (varchar, not null)</a:t>
          </a:r>
          <a:endParaRPr lang="en-US">
            <a:latin typeface="Palatino Linotype" panose="02040502050505030304" pitchFamily="18" charset="0"/>
          </a:endParaRPr>
        </a:p>
      </dgm:t>
    </dgm:pt>
    <dgm:pt modelId="{9B6E72A4-C6F5-4A5B-A7CB-FE4587E99D05}" type="parTrans" cxnId="{2A2EBADC-D76C-4D8B-A3BB-9E8E84F92AD1}">
      <dgm:prSet/>
      <dgm:spPr/>
      <dgm:t>
        <a:bodyPr/>
        <a:lstStyle/>
        <a:p>
          <a:endParaRPr lang="en-US"/>
        </a:p>
      </dgm:t>
    </dgm:pt>
    <dgm:pt modelId="{A5BA2176-CCEF-4596-9021-8A211D353794}" type="sibTrans" cxnId="{2A2EBADC-D76C-4D8B-A3BB-9E8E84F92AD1}">
      <dgm:prSet/>
      <dgm:spPr/>
      <dgm:t>
        <a:bodyPr/>
        <a:lstStyle/>
        <a:p>
          <a:endParaRPr lang="en-US"/>
        </a:p>
      </dgm:t>
    </dgm:pt>
    <dgm:pt modelId="{60658222-B991-446C-8AF5-B0B43C9AC621}" type="pres">
      <dgm:prSet presAssocID="{8C8204D9-4A76-478D-A02F-FB5C94F82CFF}" presName="Name0" presStyleCnt="0">
        <dgm:presLayoutVars>
          <dgm:dir/>
          <dgm:animLvl val="lvl"/>
          <dgm:resizeHandles val="exact"/>
        </dgm:presLayoutVars>
      </dgm:prSet>
      <dgm:spPr/>
    </dgm:pt>
    <dgm:pt modelId="{6B20FC0F-F085-44C2-ACA6-5600911782E6}" type="pres">
      <dgm:prSet presAssocID="{58934689-37C3-4336-972B-1B3329A84F97}" presName="composite" presStyleCnt="0"/>
      <dgm:spPr/>
    </dgm:pt>
    <dgm:pt modelId="{3AEC0EBA-54EC-4C3F-BD28-AC5D1C3C8532}" type="pres">
      <dgm:prSet presAssocID="{58934689-37C3-4336-972B-1B3329A84F9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6E1C559-3182-4624-A977-0C2C90609F8B}" type="pres">
      <dgm:prSet presAssocID="{58934689-37C3-4336-972B-1B3329A84F97}" presName="desTx" presStyleLbl="alignAccFollowNode1" presStyleIdx="0" presStyleCnt="4">
        <dgm:presLayoutVars>
          <dgm:bulletEnabled val="1"/>
        </dgm:presLayoutVars>
      </dgm:prSet>
      <dgm:spPr/>
    </dgm:pt>
    <dgm:pt modelId="{B400BB2E-0D7F-4632-BD44-2ED779224619}" type="pres">
      <dgm:prSet presAssocID="{66EE3647-D144-4A01-9217-4F12105A53BB}" presName="space" presStyleCnt="0"/>
      <dgm:spPr/>
    </dgm:pt>
    <dgm:pt modelId="{C3BEA44A-9733-4817-899F-9CF07107ED93}" type="pres">
      <dgm:prSet presAssocID="{A951C689-505C-4974-A50A-99D78FF4DD47}" presName="composite" presStyleCnt="0"/>
      <dgm:spPr/>
    </dgm:pt>
    <dgm:pt modelId="{D7631E77-A46F-4F96-AB8D-2378B05FFE1C}" type="pres">
      <dgm:prSet presAssocID="{A951C689-505C-4974-A50A-99D78FF4DD4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780D3E5-5D9F-4201-A440-B3E2CEE6FC10}" type="pres">
      <dgm:prSet presAssocID="{A951C689-505C-4974-A50A-99D78FF4DD47}" presName="desTx" presStyleLbl="alignAccFollowNode1" presStyleIdx="1" presStyleCnt="4">
        <dgm:presLayoutVars>
          <dgm:bulletEnabled val="1"/>
        </dgm:presLayoutVars>
      </dgm:prSet>
      <dgm:spPr/>
    </dgm:pt>
    <dgm:pt modelId="{B4749BA2-17C7-4EB6-9B58-DA95804D1DD7}" type="pres">
      <dgm:prSet presAssocID="{D5446277-BF48-4DD2-8817-E535513E0899}" presName="space" presStyleCnt="0"/>
      <dgm:spPr/>
    </dgm:pt>
    <dgm:pt modelId="{53633344-F7B8-44E8-AD82-12C3AFE27EA4}" type="pres">
      <dgm:prSet presAssocID="{D24CB5BC-C8AA-4D99-B2C2-1CA487029B1D}" presName="composite" presStyleCnt="0"/>
      <dgm:spPr/>
    </dgm:pt>
    <dgm:pt modelId="{500AF5D4-6C71-4AC2-BB0F-C7EE065C7FD6}" type="pres">
      <dgm:prSet presAssocID="{D24CB5BC-C8AA-4D99-B2C2-1CA487029B1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823B067-184A-429E-A558-D4FB909ED383}" type="pres">
      <dgm:prSet presAssocID="{D24CB5BC-C8AA-4D99-B2C2-1CA487029B1D}" presName="desTx" presStyleLbl="alignAccFollowNode1" presStyleIdx="2" presStyleCnt="4">
        <dgm:presLayoutVars>
          <dgm:bulletEnabled val="1"/>
        </dgm:presLayoutVars>
      </dgm:prSet>
      <dgm:spPr/>
    </dgm:pt>
    <dgm:pt modelId="{7C6D5DAB-ECF7-442C-B52C-0B5084E9BAE6}" type="pres">
      <dgm:prSet presAssocID="{46595988-2041-4646-AA56-B7FEE90F7BDC}" presName="space" presStyleCnt="0"/>
      <dgm:spPr/>
    </dgm:pt>
    <dgm:pt modelId="{860520B3-BA4D-47BE-8738-47011BD26F42}" type="pres">
      <dgm:prSet presAssocID="{82DB7D81-0340-411E-940C-67D245CF4ADC}" presName="composite" presStyleCnt="0"/>
      <dgm:spPr/>
    </dgm:pt>
    <dgm:pt modelId="{199ECDC2-BE2E-4F09-BD83-053CD6D14013}" type="pres">
      <dgm:prSet presAssocID="{82DB7D81-0340-411E-940C-67D245CF4AD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D508773-A267-4D2C-AE8F-91175C28EAD4}" type="pres">
      <dgm:prSet presAssocID="{82DB7D81-0340-411E-940C-67D245CF4AD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C904308-9042-403B-A45F-E826BBC02966}" type="presOf" srcId="{A572F612-FD5E-492F-B249-0BCB83E59D38}" destId="{0823B067-184A-429E-A558-D4FB909ED383}" srcOrd="0" destOrd="3" presId="urn:microsoft.com/office/officeart/2005/8/layout/hList1"/>
    <dgm:cxn modelId="{699D3112-E8E0-4889-AFBF-EBF2E1D0A771}" type="presOf" srcId="{0C3B0811-B600-4F92-B9AC-68A67B295133}" destId="{8780D3E5-5D9F-4201-A440-B3E2CEE6FC10}" srcOrd="0" destOrd="4" presId="urn:microsoft.com/office/officeart/2005/8/layout/hList1"/>
    <dgm:cxn modelId="{7522BC14-5F34-4C02-BCD9-B729ABD5F1B4}" srcId="{A951C689-505C-4974-A50A-99D78FF4DD47}" destId="{0C3B0811-B600-4F92-B9AC-68A67B295133}" srcOrd="4" destOrd="0" parTransId="{48CA88D8-19D6-4860-8E12-C03DC4184D5C}" sibTransId="{BE9CF11B-6E27-4FB8-B374-92EBDF083F32}"/>
    <dgm:cxn modelId="{31B1D714-2E6A-4DF9-83EE-C189BFBDEC24}" type="presOf" srcId="{21859E42-495D-4515-8D91-0CA61E99047D}" destId="{8780D3E5-5D9F-4201-A440-B3E2CEE6FC10}" srcOrd="0" destOrd="3" presId="urn:microsoft.com/office/officeart/2005/8/layout/hList1"/>
    <dgm:cxn modelId="{D5BD1125-7916-4751-8CFF-8B27F3FD0146}" type="presOf" srcId="{82DB7D81-0340-411E-940C-67D245CF4ADC}" destId="{199ECDC2-BE2E-4F09-BD83-053CD6D14013}" srcOrd="0" destOrd="0" presId="urn:microsoft.com/office/officeart/2005/8/layout/hList1"/>
    <dgm:cxn modelId="{57295427-C49E-4DF7-9417-5C18AC4F52AA}" srcId="{D24CB5BC-C8AA-4D99-B2C2-1CA487029B1D}" destId="{F896F8E7-A38C-459D-96D9-E747D61DDCD9}" srcOrd="1" destOrd="0" parTransId="{67EC39CB-0798-4CF7-ADEA-4E7A2D462943}" sibTransId="{503A084B-3E9F-4C34-9B66-A6944494FAEE}"/>
    <dgm:cxn modelId="{69117D30-BA95-452C-AAEE-3077C58F4979}" type="presOf" srcId="{D24CB5BC-C8AA-4D99-B2C2-1CA487029B1D}" destId="{500AF5D4-6C71-4AC2-BB0F-C7EE065C7FD6}" srcOrd="0" destOrd="0" presId="urn:microsoft.com/office/officeart/2005/8/layout/hList1"/>
    <dgm:cxn modelId="{E6C8FD31-149F-4234-97E1-921DC5AF5A9F}" type="presOf" srcId="{58934689-37C3-4336-972B-1B3329A84F97}" destId="{3AEC0EBA-54EC-4C3F-BD28-AC5D1C3C8532}" srcOrd="0" destOrd="0" presId="urn:microsoft.com/office/officeart/2005/8/layout/hList1"/>
    <dgm:cxn modelId="{A626A63C-4CDF-4756-A20E-2B7DC216A846}" type="presOf" srcId="{F5416D9E-08EF-4241-BCEF-AF64EFAD8B1E}" destId="{0D508773-A267-4D2C-AE8F-91175C28EAD4}" srcOrd="0" destOrd="5" presId="urn:microsoft.com/office/officeart/2005/8/layout/hList1"/>
    <dgm:cxn modelId="{2BF51F3E-3743-45B5-8F44-417AE34F5C94}" srcId="{58934689-37C3-4336-972B-1B3329A84F97}" destId="{B201D186-373D-43F3-ACCA-44590FD37142}" srcOrd="5" destOrd="0" parTransId="{646B3DEF-13AE-44D8-81ED-9E609D7B7660}" sibTransId="{7FFACA48-A843-4A09-A414-DABE638D3103}"/>
    <dgm:cxn modelId="{6B3A7A5C-E606-4594-9F2D-FA20A83844A8}" type="presOf" srcId="{986F18C0-D4D4-4D22-AEDE-47932C6E5513}" destId="{8780D3E5-5D9F-4201-A440-B3E2CEE6FC10}" srcOrd="0" destOrd="0" presId="urn:microsoft.com/office/officeart/2005/8/layout/hList1"/>
    <dgm:cxn modelId="{F9713763-A6EE-4700-B825-7CF00B5D0627}" srcId="{82DB7D81-0340-411E-940C-67D245CF4ADC}" destId="{9FA14A47-02B4-477D-8DF3-BBCFA98446C3}" srcOrd="2" destOrd="0" parTransId="{93ACFFA6-2845-4F25-A17A-C2559EAA7B4D}" sibTransId="{25F39538-431F-4437-AF00-7E04F8857FE8}"/>
    <dgm:cxn modelId="{9AE6C564-7138-4858-A730-062A424B5903}" srcId="{82DB7D81-0340-411E-940C-67D245CF4ADC}" destId="{F7AD4678-4295-410A-91ED-AAEDD0988250}" srcOrd="0" destOrd="0" parTransId="{4F9F8AED-3A13-49F7-8744-41E45F903999}" sibTransId="{711771B2-7AC1-42B1-9A14-D1FD93A8B199}"/>
    <dgm:cxn modelId="{0D4CFB46-2DD8-44C1-AC6E-C5C6A515B176}" srcId="{D24CB5BC-C8AA-4D99-B2C2-1CA487029B1D}" destId="{DB68A5F3-1A83-4EF8-9F33-905BBE9B5550}" srcOrd="2" destOrd="0" parTransId="{3AA7E24B-E40C-4134-8BD3-984C180CC1AB}" sibTransId="{4238299D-A8F2-4181-856E-EEEE67937B10}"/>
    <dgm:cxn modelId="{4D2ADB68-8332-407E-91FE-987B69C99CA0}" type="presOf" srcId="{B201D186-373D-43F3-ACCA-44590FD37142}" destId="{B6E1C559-3182-4624-A977-0C2C90609F8B}" srcOrd="0" destOrd="5" presId="urn:microsoft.com/office/officeart/2005/8/layout/hList1"/>
    <dgm:cxn modelId="{283BCC6A-8FF3-4CC7-89D7-AB62E6C2BD8B}" srcId="{8C8204D9-4A76-478D-A02F-FB5C94F82CFF}" destId="{D24CB5BC-C8AA-4D99-B2C2-1CA487029B1D}" srcOrd="2" destOrd="0" parTransId="{DBE8A20F-1E9C-40F7-BFE4-FFC1DCD532EC}" sibTransId="{46595988-2041-4646-AA56-B7FEE90F7BDC}"/>
    <dgm:cxn modelId="{ED8AC24E-C226-41E0-85FA-7B2188C42F0B}" type="presOf" srcId="{16A2FF50-185B-483B-AE1A-3F5130FDB116}" destId="{8780D3E5-5D9F-4201-A440-B3E2CEE6FC10}" srcOrd="0" destOrd="2" presId="urn:microsoft.com/office/officeart/2005/8/layout/hList1"/>
    <dgm:cxn modelId="{1E2D5951-C52A-4A16-8191-AE021BA85426}" type="presOf" srcId="{B994BE4F-5528-4E02-9B80-96D992B8BEE3}" destId="{B6E1C559-3182-4624-A977-0C2C90609F8B}" srcOrd="0" destOrd="1" presId="urn:microsoft.com/office/officeart/2005/8/layout/hList1"/>
    <dgm:cxn modelId="{DD41B275-9E18-458E-AFD4-30C9E66697B3}" srcId="{82DB7D81-0340-411E-940C-67D245CF4ADC}" destId="{817B40AA-D2F5-4CA0-9911-69636B0BB6E3}" srcOrd="4" destOrd="0" parTransId="{81F63245-57F0-42A6-B811-F0AB68BCDD98}" sibTransId="{B38281BF-763B-4FDE-8C12-B517415E784D}"/>
    <dgm:cxn modelId="{C231267F-EF0E-4AB6-ACFD-4F12D3B84639}" type="presOf" srcId="{0FDEE07F-DADD-4E95-8646-A011B1429AEE}" destId="{B6E1C559-3182-4624-A977-0C2C90609F8B}" srcOrd="0" destOrd="4" presId="urn:microsoft.com/office/officeart/2005/8/layout/hList1"/>
    <dgm:cxn modelId="{8DD45781-08B1-4F4D-B36A-7EAE887BCD39}" type="presOf" srcId="{DB68A5F3-1A83-4EF8-9F33-905BBE9B5550}" destId="{0823B067-184A-429E-A558-D4FB909ED383}" srcOrd="0" destOrd="2" presId="urn:microsoft.com/office/officeart/2005/8/layout/hList1"/>
    <dgm:cxn modelId="{5FCFD581-05A1-40E1-9A6E-744A309B5461}" type="presOf" srcId="{817B40AA-D2F5-4CA0-9911-69636B0BB6E3}" destId="{0D508773-A267-4D2C-AE8F-91175C28EAD4}" srcOrd="0" destOrd="4" presId="urn:microsoft.com/office/officeart/2005/8/layout/hList1"/>
    <dgm:cxn modelId="{0738C991-82AF-4266-978D-584605E0E5FA}" srcId="{8C8204D9-4A76-478D-A02F-FB5C94F82CFF}" destId="{A951C689-505C-4974-A50A-99D78FF4DD47}" srcOrd="1" destOrd="0" parTransId="{4E9C9B63-1058-4EF0-8B80-CE8D57CF9D78}" sibTransId="{D5446277-BF48-4DD2-8817-E535513E0899}"/>
    <dgm:cxn modelId="{C47D5C98-3B95-43BE-9AB5-110427A22FCC}" srcId="{A951C689-505C-4974-A50A-99D78FF4DD47}" destId="{FEED2971-5DF3-4169-89E5-58F0A9FDFD6E}" srcOrd="1" destOrd="0" parTransId="{DCC63C61-17C3-4FC6-922D-776A2F05DFCB}" sibTransId="{FA39DDB1-0B2B-4A01-B486-DA7E934FCBC1}"/>
    <dgm:cxn modelId="{DAB0499B-6220-4968-B420-0EB8144A8A00}" srcId="{A951C689-505C-4974-A50A-99D78FF4DD47}" destId="{16A2FF50-185B-483B-AE1A-3F5130FDB116}" srcOrd="2" destOrd="0" parTransId="{48117315-66CE-4941-82CC-525953A15B2F}" sibTransId="{00FC19AA-9EA9-4351-A58C-61073BD9E171}"/>
    <dgm:cxn modelId="{D960D79F-B1DE-4C70-9796-E31A3A7EF6AE}" srcId="{58934689-37C3-4336-972B-1B3329A84F97}" destId="{D96E31BE-5D87-43A7-B06D-542009F59D3E}" srcOrd="3" destOrd="0" parTransId="{5D192522-28B0-409E-AF6E-B6AE7DC7D509}" sibTransId="{55699FF6-7CE6-4428-A6B2-0361B94031BB}"/>
    <dgm:cxn modelId="{949C0DA1-9CBA-4857-9555-5EF2C47353D4}" type="presOf" srcId="{A951C689-505C-4974-A50A-99D78FF4DD47}" destId="{D7631E77-A46F-4F96-AB8D-2378B05FFE1C}" srcOrd="0" destOrd="0" presId="urn:microsoft.com/office/officeart/2005/8/layout/hList1"/>
    <dgm:cxn modelId="{B2AADEA3-72AA-4C01-A435-4C1C73290EF0}" srcId="{58934689-37C3-4336-972B-1B3329A84F97}" destId="{02E89C9D-5384-4CA4-9B67-79EF11F6FDA2}" srcOrd="0" destOrd="0" parTransId="{C67B8B9D-29CC-49A0-895D-845B638D3A53}" sibTransId="{9B7E1459-1A46-4880-8841-3511BE25A325}"/>
    <dgm:cxn modelId="{6344D3A5-F76A-4BF9-81B4-FC6812E081E8}" srcId="{D24CB5BC-C8AA-4D99-B2C2-1CA487029B1D}" destId="{A572F612-FD5E-492F-B249-0BCB83E59D38}" srcOrd="3" destOrd="0" parTransId="{D5A2E48D-8DBC-4B6E-A7EE-88A99A9B6194}" sibTransId="{929DCED3-D52D-4F10-96FD-1AC254C951D3}"/>
    <dgm:cxn modelId="{E09210AB-A4D8-433C-86E9-42DE4A38418F}" type="presOf" srcId="{741851CD-8C47-45AC-A792-267787A8614F}" destId="{B6E1C559-3182-4624-A977-0C2C90609F8B}" srcOrd="0" destOrd="2" presId="urn:microsoft.com/office/officeart/2005/8/layout/hList1"/>
    <dgm:cxn modelId="{899956AB-1230-4BB1-A939-B5D83CA92927}" srcId="{A951C689-505C-4974-A50A-99D78FF4DD47}" destId="{21859E42-495D-4515-8D91-0CA61E99047D}" srcOrd="3" destOrd="0" parTransId="{999FF190-B5EE-4858-9F0B-8DFB98655A5B}" sibTransId="{D6C4B7FA-B611-4E02-8792-A23C78F29D35}"/>
    <dgm:cxn modelId="{39E47BAF-B245-44E0-9D41-29C92D4C65FE}" type="presOf" srcId="{02E89C9D-5384-4CA4-9B67-79EF11F6FDA2}" destId="{B6E1C559-3182-4624-A977-0C2C90609F8B}" srcOrd="0" destOrd="0" presId="urn:microsoft.com/office/officeart/2005/8/layout/hList1"/>
    <dgm:cxn modelId="{1443D5B2-AEB3-4262-BF4F-FF8DC6B4104C}" type="presOf" srcId="{9FA14A47-02B4-477D-8DF3-BBCFA98446C3}" destId="{0D508773-A267-4D2C-AE8F-91175C28EAD4}" srcOrd="0" destOrd="2" presId="urn:microsoft.com/office/officeart/2005/8/layout/hList1"/>
    <dgm:cxn modelId="{277E92B4-ED37-4309-9161-9D5B299279F7}" type="presOf" srcId="{FEED2971-5DF3-4169-89E5-58F0A9FDFD6E}" destId="{8780D3E5-5D9F-4201-A440-B3E2CEE6FC10}" srcOrd="0" destOrd="1" presId="urn:microsoft.com/office/officeart/2005/8/layout/hList1"/>
    <dgm:cxn modelId="{86B331B7-B349-4138-BB3E-F8026C435C9A}" srcId="{58934689-37C3-4336-972B-1B3329A84F97}" destId="{B994BE4F-5528-4E02-9B80-96D992B8BEE3}" srcOrd="1" destOrd="0" parTransId="{A6EAC730-2C09-4881-806E-BA250EC78710}" sibTransId="{99B297AF-9D70-4F11-9B7E-83437024B845}"/>
    <dgm:cxn modelId="{483B4EB8-49B0-483B-9231-B3F0B47FA077}" type="presOf" srcId="{D12EC32E-0781-46C6-8C89-0696FF7E781C}" destId="{0D508773-A267-4D2C-AE8F-91175C28EAD4}" srcOrd="0" destOrd="1" presId="urn:microsoft.com/office/officeart/2005/8/layout/hList1"/>
    <dgm:cxn modelId="{E8E859BC-4562-452E-A7CF-E9287F0A3A47}" srcId="{D24CB5BC-C8AA-4D99-B2C2-1CA487029B1D}" destId="{82F4EC97-00D3-4A21-9C93-F3A62BBDB56C}" srcOrd="0" destOrd="0" parTransId="{FC338CCB-9EB9-489B-8DF2-3EACA13242D6}" sibTransId="{3B1719D5-EA63-471C-8843-DC746A4B7FCF}"/>
    <dgm:cxn modelId="{4AB2A5BD-BFD0-4065-BDBB-B36C946A4851}" type="presOf" srcId="{D96E31BE-5D87-43A7-B06D-542009F59D3E}" destId="{B6E1C559-3182-4624-A977-0C2C90609F8B}" srcOrd="0" destOrd="3" presId="urn:microsoft.com/office/officeart/2005/8/layout/hList1"/>
    <dgm:cxn modelId="{D2D92BC4-DF8C-4A52-9D80-71E9BD718808}" type="presOf" srcId="{82F4EC97-00D3-4A21-9C93-F3A62BBDB56C}" destId="{0823B067-184A-429E-A558-D4FB909ED383}" srcOrd="0" destOrd="0" presId="urn:microsoft.com/office/officeart/2005/8/layout/hList1"/>
    <dgm:cxn modelId="{E662C9C7-0686-4835-9222-AE2FFA99451B}" type="presOf" srcId="{AA00A489-8B88-4B48-BD1F-CE3B69E5C8C8}" destId="{0D508773-A267-4D2C-AE8F-91175C28EAD4}" srcOrd="0" destOrd="3" presId="urn:microsoft.com/office/officeart/2005/8/layout/hList1"/>
    <dgm:cxn modelId="{C82186CA-7C36-4F5A-9F0B-DED392DCAEEC}" srcId="{58934689-37C3-4336-972B-1B3329A84F97}" destId="{0FDEE07F-DADD-4E95-8646-A011B1429AEE}" srcOrd="4" destOrd="0" parTransId="{717CE892-EABA-43D3-90CF-7ACFC34DD305}" sibTransId="{971E2A62-DFD9-42E0-AF76-4FE2BA6A9E13}"/>
    <dgm:cxn modelId="{7598C5D7-EA33-4D99-9959-C0E2E8B98D12}" srcId="{58934689-37C3-4336-972B-1B3329A84F97}" destId="{741851CD-8C47-45AC-A792-267787A8614F}" srcOrd="2" destOrd="0" parTransId="{5EA883DB-7EF0-448E-8DB8-107ACE9AFFAC}" sibTransId="{D7634F1D-18FB-4A00-A1AE-56E9F5B22652}"/>
    <dgm:cxn modelId="{2A2EBADC-D76C-4D8B-A3BB-9E8E84F92AD1}" srcId="{82DB7D81-0340-411E-940C-67D245CF4ADC}" destId="{F5416D9E-08EF-4241-BCEF-AF64EFAD8B1E}" srcOrd="5" destOrd="0" parTransId="{9B6E72A4-C6F5-4A5B-A7CB-FE4587E99D05}" sibTransId="{A5BA2176-CCEF-4596-9021-8A211D353794}"/>
    <dgm:cxn modelId="{C7FBBDDF-AB69-4DF7-A30F-43A071EE71DB}" type="presOf" srcId="{F7AD4678-4295-410A-91ED-AAEDD0988250}" destId="{0D508773-A267-4D2C-AE8F-91175C28EAD4}" srcOrd="0" destOrd="0" presId="urn:microsoft.com/office/officeart/2005/8/layout/hList1"/>
    <dgm:cxn modelId="{7E0D3FE2-34D7-4112-B95A-D70ABF868FD0}" srcId="{8C8204D9-4A76-478D-A02F-FB5C94F82CFF}" destId="{58934689-37C3-4336-972B-1B3329A84F97}" srcOrd="0" destOrd="0" parTransId="{ACA297EF-B353-49C1-80D8-FD38B155470C}" sibTransId="{66EE3647-D144-4A01-9217-4F12105A53BB}"/>
    <dgm:cxn modelId="{3C0FF3EB-3C6B-4EA2-A3FD-3B567909C2FE}" srcId="{8C8204D9-4A76-478D-A02F-FB5C94F82CFF}" destId="{82DB7D81-0340-411E-940C-67D245CF4ADC}" srcOrd="3" destOrd="0" parTransId="{C1F66D45-9239-4367-8B1F-635977135474}" sibTransId="{D2997BB1-37D2-41B1-B115-3922F77BCCB5}"/>
    <dgm:cxn modelId="{58BAECED-C4BB-4DFB-BBD6-0A0B86F3F4DF}" srcId="{82DB7D81-0340-411E-940C-67D245CF4ADC}" destId="{D12EC32E-0781-46C6-8C89-0696FF7E781C}" srcOrd="1" destOrd="0" parTransId="{C993A26D-7DF2-4EB9-A330-95613E931780}" sibTransId="{D929305A-25DC-4812-BC38-BCD57878D155}"/>
    <dgm:cxn modelId="{A4CB52F1-8EA0-4518-B8C0-4F7E74D30BA0}" srcId="{82DB7D81-0340-411E-940C-67D245CF4ADC}" destId="{AA00A489-8B88-4B48-BD1F-CE3B69E5C8C8}" srcOrd="3" destOrd="0" parTransId="{0575C360-880F-4D77-BBC8-925102F9A622}" sibTransId="{5EBD4E79-00E2-4D99-B2CC-E1316DD0C82F}"/>
    <dgm:cxn modelId="{F28E1AFC-1348-4FEA-B724-B3538B773E44}" type="presOf" srcId="{8C8204D9-4A76-478D-A02F-FB5C94F82CFF}" destId="{60658222-B991-446C-8AF5-B0B43C9AC621}" srcOrd="0" destOrd="0" presId="urn:microsoft.com/office/officeart/2005/8/layout/hList1"/>
    <dgm:cxn modelId="{9CF327FC-D16A-4A57-B9B4-977170D1222F}" type="presOf" srcId="{F896F8E7-A38C-459D-96D9-E747D61DDCD9}" destId="{0823B067-184A-429E-A558-D4FB909ED383}" srcOrd="0" destOrd="1" presId="urn:microsoft.com/office/officeart/2005/8/layout/hList1"/>
    <dgm:cxn modelId="{25CC1DFF-3E2F-479F-B4A9-53A5E04614AC}" srcId="{A951C689-505C-4974-A50A-99D78FF4DD47}" destId="{986F18C0-D4D4-4D22-AEDE-47932C6E5513}" srcOrd="0" destOrd="0" parTransId="{C5270762-402A-4876-89AC-5DD93D9D43CA}" sibTransId="{7B885897-64CE-4F9F-AF5E-9649B601D6CB}"/>
    <dgm:cxn modelId="{3471A64B-51D4-4EFB-8690-7B948A1E0FE9}" type="presParOf" srcId="{60658222-B991-446C-8AF5-B0B43C9AC621}" destId="{6B20FC0F-F085-44C2-ACA6-5600911782E6}" srcOrd="0" destOrd="0" presId="urn:microsoft.com/office/officeart/2005/8/layout/hList1"/>
    <dgm:cxn modelId="{D5FB1800-17F3-4E16-8364-2CECD8EC2885}" type="presParOf" srcId="{6B20FC0F-F085-44C2-ACA6-5600911782E6}" destId="{3AEC0EBA-54EC-4C3F-BD28-AC5D1C3C8532}" srcOrd="0" destOrd="0" presId="urn:microsoft.com/office/officeart/2005/8/layout/hList1"/>
    <dgm:cxn modelId="{167855E1-5CDD-42EE-8655-3D64FF245FE6}" type="presParOf" srcId="{6B20FC0F-F085-44C2-ACA6-5600911782E6}" destId="{B6E1C559-3182-4624-A977-0C2C90609F8B}" srcOrd="1" destOrd="0" presId="urn:microsoft.com/office/officeart/2005/8/layout/hList1"/>
    <dgm:cxn modelId="{E08F1BE1-1FCC-49D7-B3F6-863125F938E7}" type="presParOf" srcId="{60658222-B991-446C-8AF5-B0B43C9AC621}" destId="{B400BB2E-0D7F-4632-BD44-2ED779224619}" srcOrd="1" destOrd="0" presId="urn:microsoft.com/office/officeart/2005/8/layout/hList1"/>
    <dgm:cxn modelId="{99012D9B-6F81-4AD9-84A9-510A30737B3D}" type="presParOf" srcId="{60658222-B991-446C-8AF5-B0B43C9AC621}" destId="{C3BEA44A-9733-4817-899F-9CF07107ED93}" srcOrd="2" destOrd="0" presId="urn:microsoft.com/office/officeart/2005/8/layout/hList1"/>
    <dgm:cxn modelId="{6C78A81B-863B-41CD-8F6C-B51D84B16015}" type="presParOf" srcId="{C3BEA44A-9733-4817-899F-9CF07107ED93}" destId="{D7631E77-A46F-4F96-AB8D-2378B05FFE1C}" srcOrd="0" destOrd="0" presId="urn:microsoft.com/office/officeart/2005/8/layout/hList1"/>
    <dgm:cxn modelId="{C38D5BA1-6E12-4849-9BC9-0D953125E40A}" type="presParOf" srcId="{C3BEA44A-9733-4817-899F-9CF07107ED93}" destId="{8780D3E5-5D9F-4201-A440-B3E2CEE6FC10}" srcOrd="1" destOrd="0" presId="urn:microsoft.com/office/officeart/2005/8/layout/hList1"/>
    <dgm:cxn modelId="{FD106CF8-9804-461D-B7B0-B7BBD91DA1F9}" type="presParOf" srcId="{60658222-B991-446C-8AF5-B0B43C9AC621}" destId="{B4749BA2-17C7-4EB6-9B58-DA95804D1DD7}" srcOrd="3" destOrd="0" presId="urn:microsoft.com/office/officeart/2005/8/layout/hList1"/>
    <dgm:cxn modelId="{6F5DC40A-8E43-4865-B94E-1EB161EFE4EA}" type="presParOf" srcId="{60658222-B991-446C-8AF5-B0B43C9AC621}" destId="{53633344-F7B8-44E8-AD82-12C3AFE27EA4}" srcOrd="4" destOrd="0" presId="urn:microsoft.com/office/officeart/2005/8/layout/hList1"/>
    <dgm:cxn modelId="{B941741B-AE8A-44F2-B57D-9CA7873C10EE}" type="presParOf" srcId="{53633344-F7B8-44E8-AD82-12C3AFE27EA4}" destId="{500AF5D4-6C71-4AC2-BB0F-C7EE065C7FD6}" srcOrd="0" destOrd="0" presId="urn:microsoft.com/office/officeart/2005/8/layout/hList1"/>
    <dgm:cxn modelId="{49B48C50-0B24-494E-919B-1CA716C06876}" type="presParOf" srcId="{53633344-F7B8-44E8-AD82-12C3AFE27EA4}" destId="{0823B067-184A-429E-A558-D4FB909ED383}" srcOrd="1" destOrd="0" presId="urn:microsoft.com/office/officeart/2005/8/layout/hList1"/>
    <dgm:cxn modelId="{E83BE4B5-E07C-48C9-B785-A7CDA2A59426}" type="presParOf" srcId="{60658222-B991-446C-8AF5-B0B43C9AC621}" destId="{7C6D5DAB-ECF7-442C-B52C-0B5084E9BAE6}" srcOrd="5" destOrd="0" presId="urn:microsoft.com/office/officeart/2005/8/layout/hList1"/>
    <dgm:cxn modelId="{051D5F9F-C895-4C56-BD23-6E45CFEDE2E9}" type="presParOf" srcId="{60658222-B991-446C-8AF5-B0B43C9AC621}" destId="{860520B3-BA4D-47BE-8738-47011BD26F42}" srcOrd="6" destOrd="0" presId="urn:microsoft.com/office/officeart/2005/8/layout/hList1"/>
    <dgm:cxn modelId="{6A468AB6-5639-40F6-A3BE-76A4D08C4DB7}" type="presParOf" srcId="{860520B3-BA4D-47BE-8738-47011BD26F42}" destId="{199ECDC2-BE2E-4F09-BD83-053CD6D14013}" srcOrd="0" destOrd="0" presId="urn:microsoft.com/office/officeart/2005/8/layout/hList1"/>
    <dgm:cxn modelId="{0D79E793-9D51-4485-AA04-20D129B74C52}" type="presParOf" srcId="{860520B3-BA4D-47BE-8738-47011BD26F42}" destId="{0D508773-A267-4D2C-AE8F-91175C28EA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8204D9-4A76-478D-A02F-FB5C94F82CF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934689-37C3-4336-972B-1B3329A84F97}">
      <dgm:prSet/>
      <dgm:spPr/>
      <dgm:t>
        <a:bodyPr/>
        <a:lstStyle/>
        <a:p>
          <a:r>
            <a:rPr lang="en-US" b="1" i="0" dirty="0">
              <a:effectLst/>
              <a:latin typeface="Palatino Linotype" panose="02040502050505030304" pitchFamily="18" charset="0"/>
            </a:rPr>
            <a:t>Marketing Activity Table:</a:t>
          </a:r>
          <a:endParaRPr lang="en-US" dirty="0">
            <a:latin typeface="Palatino Linotype" panose="02040502050505030304" pitchFamily="18" charset="0"/>
          </a:endParaRPr>
        </a:p>
      </dgm:t>
    </dgm:pt>
    <dgm:pt modelId="{ACA297EF-B353-49C1-80D8-FD38B155470C}" type="parTrans" cxnId="{7E0D3FE2-34D7-4112-B95A-D70ABF868FD0}">
      <dgm:prSet/>
      <dgm:spPr/>
      <dgm:t>
        <a:bodyPr/>
        <a:lstStyle/>
        <a:p>
          <a:endParaRPr lang="en-US"/>
        </a:p>
      </dgm:t>
    </dgm:pt>
    <dgm:pt modelId="{66EE3647-D144-4A01-9217-4F12105A53BB}" type="sibTrans" cxnId="{7E0D3FE2-34D7-4112-B95A-D70ABF868FD0}">
      <dgm:prSet/>
      <dgm:spPr/>
      <dgm:t>
        <a:bodyPr/>
        <a:lstStyle/>
        <a:p>
          <a:endParaRPr lang="en-US"/>
        </a:p>
      </dgm:t>
    </dgm:pt>
    <dgm:pt modelId="{02E89C9D-5384-4CA4-9B67-79EF11F6FDA2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ActivityID (PK, int,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C67B8B9D-29CC-49A0-895D-845B638D3A53}" type="parTrans" cxnId="{B2AADEA3-72AA-4C01-A435-4C1C73290EF0}">
      <dgm:prSet/>
      <dgm:spPr/>
      <dgm:t>
        <a:bodyPr/>
        <a:lstStyle/>
        <a:p>
          <a:endParaRPr lang="en-US"/>
        </a:p>
      </dgm:t>
    </dgm:pt>
    <dgm:pt modelId="{9B7E1459-1A46-4880-8841-3511BE25A325}" type="sibTrans" cxnId="{B2AADEA3-72AA-4C01-A435-4C1C73290EF0}">
      <dgm:prSet/>
      <dgm:spPr/>
      <dgm:t>
        <a:bodyPr/>
        <a:lstStyle/>
        <a:p>
          <a:endParaRPr lang="en-US"/>
        </a:p>
      </dgm:t>
    </dgm:pt>
    <dgm:pt modelId="{A951C689-505C-4974-A50A-99D78FF4DD47}">
      <dgm:prSet/>
      <dgm:spPr/>
      <dgm:t>
        <a:bodyPr/>
        <a:lstStyle/>
        <a:p>
          <a:r>
            <a:rPr lang="en-US" dirty="0" err="1">
              <a:latin typeface="Palatino Linotype" panose="02040502050505030304" pitchFamily="18" charset="0"/>
            </a:rPr>
            <a:t>EmployeeID</a:t>
          </a:r>
          <a:r>
            <a:rPr lang="en-US" dirty="0">
              <a:latin typeface="Palatino Linotype" panose="02040502050505030304" pitchFamily="18" charset="0"/>
            </a:rPr>
            <a:t> (PK, int, not null)</a:t>
          </a:r>
        </a:p>
      </dgm:t>
    </dgm:pt>
    <dgm:pt modelId="{4E9C9B63-1058-4EF0-8B80-CE8D57CF9D78}" type="parTrans" cxnId="{0738C991-82AF-4266-978D-584605E0E5FA}">
      <dgm:prSet/>
      <dgm:spPr/>
      <dgm:t>
        <a:bodyPr/>
        <a:lstStyle/>
        <a:p>
          <a:endParaRPr lang="en-US"/>
        </a:p>
      </dgm:t>
    </dgm:pt>
    <dgm:pt modelId="{D5446277-BF48-4DD2-8817-E535513E0899}" type="sibTrans" cxnId="{0738C991-82AF-4266-978D-584605E0E5FA}">
      <dgm:prSet/>
      <dgm:spPr/>
      <dgm:t>
        <a:bodyPr/>
        <a:lstStyle/>
        <a:p>
          <a:endParaRPr lang="en-US"/>
        </a:p>
      </dgm:t>
    </dgm:pt>
    <dgm:pt modelId="{986F18C0-D4D4-4D22-AEDE-47932C6E5513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RestaurantID (FK, int, not null)</a:t>
          </a:r>
        </a:p>
      </dgm:t>
    </dgm:pt>
    <dgm:pt modelId="{C5270762-402A-4876-89AC-5DD93D9D43CA}" type="parTrans" cxnId="{25CC1DFF-3E2F-479F-B4A9-53A5E04614AC}">
      <dgm:prSet/>
      <dgm:spPr/>
      <dgm:t>
        <a:bodyPr/>
        <a:lstStyle/>
        <a:p>
          <a:endParaRPr lang="en-US"/>
        </a:p>
      </dgm:t>
    </dgm:pt>
    <dgm:pt modelId="{7B885897-64CE-4F9F-AF5E-9649B601D6CB}" type="sibTrans" cxnId="{25CC1DFF-3E2F-479F-B4A9-53A5E04614AC}">
      <dgm:prSet/>
      <dgm:spPr/>
      <dgm:t>
        <a:bodyPr/>
        <a:lstStyle/>
        <a:p>
          <a:endParaRPr lang="en-US"/>
        </a:p>
      </dgm:t>
    </dgm:pt>
    <dgm:pt modelId="{D24CB5BC-C8AA-4D99-B2C2-1CA487029B1D}">
      <dgm:prSet/>
      <dgm:spPr/>
      <dgm:t>
        <a:bodyPr/>
        <a:lstStyle/>
        <a:p>
          <a:r>
            <a:rPr lang="en-US" b="1" i="0" dirty="0">
              <a:effectLst/>
              <a:latin typeface="Palatino Linotype" panose="02040502050505030304" pitchFamily="18" charset="0"/>
            </a:rPr>
            <a:t>Transformation Rules:</a:t>
          </a:r>
          <a:endParaRPr lang="en-US" dirty="0">
            <a:latin typeface="Palatino Linotype" panose="02040502050505030304" pitchFamily="18" charset="0"/>
          </a:endParaRPr>
        </a:p>
      </dgm:t>
    </dgm:pt>
    <dgm:pt modelId="{DBE8A20F-1E9C-40F7-BFE4-FFC1DCD532EC}" type="parTrans" cxnId="{283BCC6A-8FF3-4CC7-89D7-AB62E6C2BD8B}">
      <dgm:prSet/>
      <dgm:spPr/>
      <dgm:t>
        <a:bodyPr/>
        <a:lstStyle/>
        <a:p>
          <a:endParaRPr lang="en-US"/>
        </a:p>
      </dgm:t>
    </dgm:pt>
    <dgm:pt modelId="{46595988-2041-4646-AA56-B7FEE90F7BDC}" type="sibTrans" cxnId="{283BCC6A-8FF3-4CC7-89D7-AB62E6C2BD8B}">
      <dgm:prSet/>
      <dgm:spPr/>
      <dgm:t>
        <a:bodyPr/>
        <a:lstStyle/>
        <a:p>
          <a:endParaRPr lang="en-US"/>
        </a:p>
      </dgm:t>
    </dgm:pt>
    <dgm:pt modelId="{82F4EC97-00D3-4A21-9C93-F3A62BBDB56C}">
      <dgm:prSet/>
      <dgm:spPr/>
      <dgm:t>
        <a:bodyPr/>
        <a:lstStyle/>
        <a:p>
          <a:r>
            <a:rPr lang="en-US" b="0" i="0">
              <a:effectLst/>
              <a:latin typeface="Palatino Linotype" panose="02040502050505030304" pitchFamily="18" charset="0"/>
            </a:rPr>
            <a:t>Entities to Tables</a:t>
          </a:r>
          <a:endParaRPr lang="en-US">
            <a:latin typeface="Palatino Linotype" panose="02040502050505030304" pitchFamily="18" charset="0"/>
          </a:endParaRPr>
        </a:p>
      </dgm:t>
    </dgm:pt>
    <dgm:pt modelId="{FC338CCB-9EB9-489B-8DF2-3EACA13242D6}" type="parTrans" cxnId="{E8E859BC-4562-452E-A7CF-E9287F0A3A47}">
      <dgm:prSet/>
      <dgm:spPr/>
      <dgm:t>
        <a:bodyPr/>
        <a:lstStyle/>
        <a:p>
          <a:endParaRPr lang="en-US"/>
        </a:p>
      </dgm:t>
    </dgm:pt>
    <dgm:pt modelId="{3B1719D5-EA63-471C-8843-DC746A4B7FCF}" type="sibTrans" cxnId="{E8E859BC-4562-452E-A7CF-E9287F0A3A47}">
      <dgm:prSet/>
      <dgm:spPr/>
      <dgm:t>
        <a:bodyPr/>
        <a:lstStyle/>
        <a:p>
          <a:endParaRPr lang="en-US"/>
        </a:p>
      </dgm:t>
    </dgm:pt>
    <dgm:pt modelId="{9A89C4F9-5ABE-462F-96F5-45F0B2277039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RestaurantID (FK, int,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22009B62-84BB-4F6D-AA45-FB10677AF436}" type="parTrans" cxnId="{3D5FE0B3-8551-4C28-B70B-E5DB5195D61C}">
      <dgm:prSet/>
      <dgm:spPr/>
      <dgm:t>
        <a:bodyPr/>
        <a:lstStyle/>
        <a:p>
          <a:endParaRPr lang="en-US"/>
        </a:p>
      </dgm:t>
    </dgm:pt>
    <dgm:pt modelId="{71C8B58F-BB15-4220-B6CE-6D1F3C4F042B}" type="sibTrans" cxnId="{3D5FE0B3-8551-4C28-B70B-E5DB5195D61C}">
      <dgm:prSet/>
      <dgm:spPr/>
      <dgm:t>
        <a:bodyPr/>
        <a:lstStyle/>
        <a:p>
          <a:endParaRPr lang="en-US"/>
        </a:p>
      </dgm:t>
    </dgm:pt>
    <dgm:pt modelId="{FB4A7889-08B6-4016-BBE6-82E4FDB9BB11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Date (date,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BA23C7F3-D465-45DF-9B61-AE137E851DD8}" type="parTrans" cxnId="{87EBFE67-7760-4A65-963C-84BDE19748FA}">
      <dgm:prSet/>
      <dgm:spPr/>
      <dgm:t>
        <a:bodyPr/>
        <a:lstStyle/>
        <a:p>
          <a:endParaRPr lang="en-US"/>
        </a:p>
      </dgm:t>
    </dgm:pt>
    <dgm:pt modelId="{EBDAA307-7338-42BA-8653-7B3013EB9300}" type="sibTrans" cxnId="{87EBFE67-7760-4A65-963C-84BDE19748FA}">
      <dgm:prSet/>
      <dgm:spPr/>
      <dgm:t>
        <a:bodyPr/>
        <a:lstStyle/>
        <a:p>
          <a:endParaRPr lang="en-US"/>
        </a:p>
      </dgm:t>
    </dgm:pt>
    <dgm:pt modelId="{D0509F4C-2879-4026-92B3-27C46B482936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Description (text,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7520168B-01DA-41E2-954F-3FD5540449B7}" type="parTrans" cxnId="{5966EEF2-008F-412D-8F87-4C068BE76B62}">
      <dgm:prSet/>
      <dgm:spPr/>
      <dgm:t>
        <a:bodyPr/>
        <a:lstStyle/>
        <a:p>
          <a:endParaRPr lang="en-US"/>
        </a:p>
      </dgm:t>
    </dgm:pt>
    <dgm:pt modelId="{FC83EA4A-AED9-442C-A8E7-F9ECE66A95E6}" type="sibTrans" cxnId="{5966EEF2-008F-412D-8F87-4C068BE76B62}">
      <dgm:prSet/>
      <dgm:spPr/>
      <dgm:t>
        <a:bodyPr/>
        <a:lstStyle/>
        <a:p>
          <a:endParaRPr lang="en-US"/>
        </a:p>
      </dgm:t>
    </dgm:pt>
    <dgm:pt modelId="{DCA7F8F0-AA07-49EB-A456-561DAB146B10}">
      <dgm:prSet/>
      <dgm:spPr/>
      <dgm:t>
        <a:bodyPr/>
        <a:lstStyle/>
        <a:p>
          <a:r>
            <a:rPr lang="en-US" dirty="0" err="1">
              <a:latin typeface="Palatino Linotype" panose="02040502050505030304" pitchFamily="18" charset="0"/>
            </a:rPr>
            <a:t>TargetAudience</a:t>
          </a:r>
          <a:r>
            <a:rPr lang="en-US" dirty="0">
              <a:latin typeface="Palatino Linotype" panose="02040502050505030304" pitchFamily="18" charset="0"/>
            </a:rPr>
            <a:t> (varchar, not null)</a:t>
          </a:r>
        </a:p>
      </dgm:t>
    </dgm:pt>
    <dgm:pt modelId="{5F3162E3-9B71-450C-AC06-54276A209AE7}" type="parTrans" cxnId="{D4C36FFA-30BC-4502-8335-10F3BF552361}">
      <dgm:prSet/>
      <dgm:spPr/>
      <dgm:t>
        <a:bodyPr/>
        <a:lstStyle/>
        <a:p>
          <a:endParaRPr lang="en-US"/>
        </a:p>
      </dgm:t>
    </dgm:pt>
    <dgm:pt modelId="{E336566F-F4C0-47F9-937E-B30EBC11A6D9}" type="sibTrans" cxnId="{D4C36FFA-30BC-4502-8335-10F3BF552361}">
      <dgm:prSet/>
      <dgm:spPr/>
      <dgm:t>
        <a:bodyPr/>
        <a:lstStyle/>
        <a:p>
          <a:endParaRPr lang="en-US"/>
        </a:p>
      </dgm:t>
    </dgm:pt>
    <dgm:pt modelId="{B949DFC8-D75A-4FA2-8166-2DA0EA79CBE5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Name (varchar,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F1F5F84A-1148-4799-9ACD-24CE0FC39126}" type="parTrans" cxnId="{AF1BDB53-E80F-46AF-AC4E-851A982634BD}">
      <dgm:prSet/>
      <dgm:spPr/>
      <dgm:t>
        <a:bodyPr/>
        <a:lstStyle/>
        <a:p>
          <a:endParaRPr lang="en-US"/>
        </a:p>
      </dgm:t>
    </dgm:pt>
    <dgm:pt modelId="{195E3DA3-D7E5-48BC-8B2E-BEA7A05FF0DA}" type="sibTrans" cxnId="{AF1BDB53-E80F-46AF-AC4E-851A982634BD}">
      <dgm:prSet/>
      <dgm:spPr/>
      <dgm:t>
        <a:bodyPr/>
        <a:lstStyle/>
        <a:p>
          <a:endParaRPr lang="en-US"/>
        </a:p>
      </dgm:t>
    </dgm:pt>
    <dgm:pt modelId="{C26BC814-424B-434E-B753-3C9DA31F2B3D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DOB (date, not null)</a:t>
          </a:r>
          <a:endParaRPr lang="en-US" dirty="0">
            <a:latin typeface="Palatino Linotype" panose="02040502050505030304" pitchFamily="18" charset="0"/>
          </a:endParaRPr>
        </a:p>
      </dgm:t>
    </dgm:pt>
    <dgm:pt modelId="{2DAF6185-B121-471D-AD06-9A3839D38D82}" type="parTrans" cxnId="{CA3F5367-D930-4D9D-9DE1-D31AC96E8DAE}">
      <dgm:prSet/>
      <dgm:spPr/>
      <dgm:t>
        <a:bodyPr/>
        <a:lstStyle/>
        <a:p>
          <a:endParaRPr lang="en-US"/>
        </a:p>
      </dgm:t>
    </dgm:pt>
    <dgm:pt modelId="{A0177AEF-8FDE-4606-9EF1-3F95202E1DFB}" type="sibTrans" cxnId="{CA3F5367-D930-4D9D-9DE1-D31AC96E8DAE}">
      <dgm:prSet/>
      <dgm:spPr/>
      <dgm:t>
        <a:bodyPr/>
        <a:lstStyle/>
        <a:p>
          <a:endParaRPr lang="en-US"/>
        </a:p>
      </dgm:t>
    </dgm:pt>
    <dgm:pt modelId="{1A2D278D-6DF4-4993-A63B-EEC163680E5F}">
      <dgm:prSet/>
      <dgm:spPr/>
      <dgm:t>
        <a:bodyPr/>
        <a:lstStyle/>
        <a:p>
          <a:r>
            <a:rPr lang="en-US" dirty="0" err="1">
              <a:latin typeface="Palatino Linotype" panose="02040502050505030304" pitchFamily="18" charset="0"/>
            </a:rPr>
            <a:t>DateOfJoining</a:t>
          </a:r>
          <a:r>
            <a:rPr lang="en-US" dirty="0">
              <a:latin typeface="Palatino Linotype" panose="02040502050505030304" pitchFamily="18" charset="0"/>
            </a:rPr>
            <a:t> (date, not null)</a:t>
          </a:r>
        </a:p>
      </dgm:t>
    </dgm:pt>
    <dgm:pt modelId="{B962C7DB-43AD-40D2-BC56-591F62099B21}" type="parTrans" cxnId="{C6E48CC9-C1F8-4E8D-A837-6FCB7169EBDE}">
      <dgm:prSet/>
      <dgm:spPr/>
      <dgm:t>
        <a:bodyPr/>
        <a:lstStyle/>
        <a:p>
          <a:endParaRPr lang="en-US"/>
        </a:p>
      </dgm:t>
    </dgm:pt>
    <dgm:pt modelId="{95304BE7-3546-4A10-ABD3-6E70F9326C29}" type="sibTrans" cxnId="{C6E48CC9-C1F8-4E8D-A837-6FCB7169EBDE}">
      <dgm:prSet/>
      <dgm:spPr/>
      <dgm:t>
        <a:bodyPr/>
        <a:lstStyle/>
        <a:p>
          <a:endParaRPr lang="en-US"/>
        </a:p>
      </dgm:t>
    </dgm:pt>
    <dgm:pt modelId="{FDDA81A4-E3A5-4C79-B624-83E280FA6F43}">
      <dgm:prSet/>
      <dgm:spPr/>
      <dgm:t>
        <a:bodyPr/>
        <a:lstStyle/>
        <a:p>
          <a:r>
            <a:rPr lang="en-US" b="0" i="0">
              <a:effectLst/>
              <a:latin typeface="Palatino Linotype" panose="02040502050505030304" pitchFamily="18" charset="0"/>
            </a:rPr>
            <a:t>Attributes to Columns</a:t>
          </a:r>
          <a:endParaRPr lang="en-US" b="0" i="0" dirty="0">
            <a:effectLst/>
            <a:latin typeface="Palatino Linotype" panose="02040502050505030304" pitchFamily="18" charset="0"/>
          </a:endParaRPr>
        </a:p>
      </dgm:t>
    </dgm:pt>
    <dgm:pt modelId="{37122D63-EEE5-48E6-9445-195129595017}" type="parTrans" cxnId="{E79828B7-D1C5-40CA-81D1-F8580574E033}">
      <dgm:prSet/>
      <dgm:spPr/>
      <dgm:t>
        <a:bodyPr/>
        <a:lstStyle/>
        <a:p>
          <a:endParaRPr lang="en-US"/>
        </a:p>
      </dgm:t>
    </dgm:pt>
    <dgm:pt modelId="{368772E9-B9BA-4B17-9779-58829B5DA194}" type="sibTrans" cxnId="{E79828B7-D1C5-40CA-81D1-F8580574E033}">
      <dgm:prSet/>
      <dgm:spPr/>
      <dgm:t>
        <a:bodyPr/>
        <a:lstStyle/>
        <a:p>
          <a:endParaRPr lang="en-US"/>
        </a:p>
      </dgm:t>
    </dgm:pt>
    <dgm:pt modelId="{1B139790-5103-49D1-AE46-37389712F798}">
      <dgm:prSet/>
      <dgm:spPr/>
      <dgm:t>
        <a:bodyPr/>
        <a:lstStyle/>
        <a:p>
          <a:r>
            <a:rPr lang="en-US" b="0" i="0">
              <a:effectLst/>
              <a:latin typeface="Palatino Linotype" panose="02040502050505030304" pitchFamily="18" charset="0"/>
            </a:rPr>
            <a:t>Primary Keys Designation</a:t>
          </a:r>
          <a:endParaRPr lang="en-US" b="0" i="0" dirty="0">
            <a:effectLst/>
            <a:latin typeface="Palatino Linotype" panose="02040502050505030304" pitchFamily="18" charset="0"/>
          </a:endParaRPr>
        </a:p>
      </dgm:t>
    </dgm:pt>
    <dgm:pt modelId="{7968379F-CDC4-4ED5-BAAE-7329CBC3AC08}" type="parTrans" cxnId="{0BB74E30-17BF-4F55-B311-C41FD4CDF321}">
      <dgm:prSet/>
      <dgm:spPr/>
      <dgm:t>
        <a:bodyPr/>
        <a:lstStyle/>
        <a:p>
          <a:endParaRPr lang="en-US"/>
        </a:p>
      </dgm:t>
    </dgm:pt>
    <dgm:pt modelId="{4E87CB13-8F19-4FA3-BA5D-16019CC4E6BA}" type="sibTrans" cxnId="{0BB74E30-17BF-4F55-B311-C41FD4CDF321}">
      <dgm:prSet/>
      <dgm:spPr/>
      <dgm:t>
        <a:bodyPr/>
        <a:lstStyle/>
        <a:p>
          <a:endParaRPr lang="en-US"/>
        </a:p>
      </dgm:t>
    </dgm:pt>
    <dgm:pt modelId="{E93296CB-944B-4687-AD81-072D24AE6571}">
      <dgm:prSet/>
      <dgm:spPr/>
      <dgm:t>
        <a:bodyPr/>
        <a:lstStyle/>
        <a:p>
          <a:r>
            <a:rPr lang="en-US" b="0" i="0">
              <a:effectLst/>
              <a:latin typeface="Palatino Linotype" panose="02040502050505030304" pitchFamily="18" charset="0"/>
            </a:rPr>
            <a:t>Foreign Keys Establishment</a:t>
          </a:r>
          <a:endParaRPr lang="en-US" b="0" i="0" dirty="0">
            <a:effectLst/>
            <a:latin typeface="Palatino Linotype" panose="02040502050505030304" pitchFamily="18" charset="0"/>
          </a:endParaRPr>
        </a:p>
      </dgm:t>
    </dgm:pt>
    <dgm:pt modelId="{248CD5A4-738E-4DF6-881F-675A3F2DDD32}" type="parTrans" cxnId="{7E1E703E-585C-499C-ACCF-3428B191DEAC}">
      <dgm:prSet/>
      <dgm:spPr/>
      <dgm:t>
        <a:bodyPr/>
        <a:lstStyle/>
        <a:p>
          <a:endParaRPr lang="en-US"/>
        </a:p>
      </dgm:t>
    </dgm:pt>
    <dgm:pt modelId="{AD386890-7437-425C-9E57-28CD17EB0976}" type="sibTrans" cxnId="{7E1E703E-585C-499C-ACCF-3428B191DEAC}">
      <dgm:prSet/>
      <dgm:spPr/>
      <dgm:t>
        <a:bodyPr/>
        <a:lstStyle/>
        <a:p>
          <a:endParaRPr lang="en-US"/>
        </a:p>
      </dgm:t>
    </dgm:pt>
    <dgm:pt modelId="{FD55E7C7-BCD8-452F-B0FB-47F2A8C17045}">
      <dgm:prSet/>
      <dgm:spPr/>
      <dgm:t>
        <a:bodyPr/>
        <a:lstStyle/>
        <a:p>
          <a:r>
            <a:rPr lang="en-US" b="0" i="0">
              <a:effectLst/>
              <a:latin typeface="Palatino Linotype" panose="02040502050505030304" pitchFamily="18" charset="0"/>
            </a:rPr>
            <a:t>Data Types Assignment</a:t>
          </a:r>
          <a:endParaRPr lang="en-US" b="0" i="0" dirty="0">
            <a:effectLst/>
            <a:latin typeface="Palatino Linotype" panose="02040502050505030304" pitchFamily="18" charset="0"/>
          </a:endParaRPr>
        </a:p>
      </dgm:t>
    </dgm:pt>
    <dgm:pt modelId="{803FE653-36C6-4196-BA6B-7386D8FD4B74}" type="parTrans" cxnId="{D6081530-9B0C-431A-BB45-4E572AF370BC}">
      <dgm:prSet/>
      <dgm:spPr/>
      <dgm:t>
        <a:bodyPr/>
        <a:lstStyle/>
        <a:p>
          <a:endParaRPr lang="en-US"/>
        </a:p>
      </dgm:t>
    </dgm:pt>
    <dgm:pt modelId="{C3C0B91B-C8C5-4A2A-9465-CF1CFE661430}" type="sibTrans" cxnId="{D6081530-9B0C-431A-BB45-4E572AF370BC}">
      <dgm:prSet/>
      <dgm:spPr/>
      <dgm:t>
        <a:bodyPr/>
        <a:lstStyle/>
        <a:p>
          <a:endParaRPr lang="en-US"/>
        </a:p>
      </dgm:t>
    </dgm:pt>
    <dgm:pt modelId="{F6D47859-50B3-44A3-AE86-C5B604676561}">
      <dgm:prSet/>
      <dgm:spPr/>
      <dgm:t>
        <a:bodyPr/>
        <a:lstStyle/>
        <a:p>
          <a:r>
            <a:rPr lang="en-US" b="0" i="0" dirty="0">
              <a:effectLst/>
              <a:latin typeface="Palatino Linotype" panose="02040502050505030304" pitchFamily="18" charset="0"/>
            </a:rPr>
            <a:t>Constraint Enforcement (e.g., not null)</a:t>
          </a:r>
        </a:p>
      </dgm:t>
    </dgm:pt>
    <dgm:pt modelId="{1D7F0F86-F223-4A3B-9D33-32218B311C7E}" type="parTrans" cxnId="{F6D67DF4-8A85-4621-B9BC-B92BBCD8E736}">
      <dgm:prSet/>
      <dgm:spPr/>
      <dgm:t>
        <a:bodyPr/>
        <a:lstStyle/>
        <a:p>
          <a:endParaRPr lang="en-US"/>
        </a:p>
      </dgm:t>
    </dgm:pt>
    <dgm:pt modelId="{39AC0CBB-04DE-4EBA-AE64-E408E52EBD29}" type="sibTrans" cxnId="{F6D67DF4-8A85-4621-B9BC-B92BBCD8E736}">
      <dgm:prSet/>
      <dgm:spPr/>
      <dgm:t>
        <a:bodyPr/>
        <a:lstStyle/>
        <a:p>
          <a:endParaRPr lang="en-US"/>
        </a:p>
      </dgm:t>
    </dgm:pt>
    <dgm:pt modelId="{60658222-B991-446C-8AF5-B0B43C9AC621}" type="pres">
      <dgm:prSet presAssocID="{8C8204D9-4A76-478D-A02F-FB5C94F82CFF}" presName="Name0" presStyleCnt="0">
        <dgm:presLayoutVars>
          <dgm:dir/>
          <dgm:animLvl val="lvl"/>
          <dgm:resizeHandles val="exact"/>
        </dgm:presLayoutVars>
      </dgm:prSet>
      <dgm:spPr/>
    </dgm:pt>
    <dgm:pt modelId="{6B20FC0F-F085-44C2-ACA6-5600911782E6}" type="pres">
      <dgm:prSet presAssocID="{58934689-37C3-4336-972B-1B3329A84F97}" presName="composite" presStyleCnt="0"/>
      <dgm:spPr/>
    </dgm:pt>
    <dgm:pt modelId="{3AEC0EBA-54EC-4C3F-BD28-AC5D1C3C8532}" type="pres">
      <dgm:prSet presAssocID="{58934689-37C3-4336-972B-1B3329A84F9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6E1C559-3182-4624-A977-0C2C90609F8B}" type="pres">
      <dgm:prSet presAssocID="{58934689-37C3-4336-972B-1B3329A84F97}" presName="desTx" presStyleLbl="alignAccFollowNode1" presStyleIdx="0" presStyleCnt="3">
        <dgm:presLayoutVars>
          <dgm:bulletEnabled val="1"/>
        </dgm:presLayoutVars>
      </dgm:prSet>
      <dgm:spPr/>
    </dgm:pt>
    <dgm:pt modelId="{B400BB2E-0D7F-4632-BD44-2ED779224619}" type="pres">
      <dgm:prSet presAssocID="{66EE3647-D144-4A01-9217-4F12105A53BB}" presName="space" presStyleCnt="0"/>
      <dgm:spPr/>
    </dgm:pt>
    <dgm:pt modelId="{C3BEA44A-9733-4817-899F-9CF07107ED93}" type="pres">
      <dgm:prSet presAssocID="{A951C689-505C-4974-A50A-99D78FF4DD47}" presName="composite" presStyleCnt="0"/>
      <dgm:spPr/>
    </dgm:pt>
    <dgm:pt modelId="{D7631E77-A46F-4F96-AB8D-2378B05FFE1C}" type="pres">
      <dgm:prSet presAssocID="{A951C689-505C-4974-A50A-99D78FF4DD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780D3E5-5D9F-4201-A440-B3E2CEE6FC10}" type="pres">
      <dgm:prSet presAssocID="{A951C689-505C-4974-A50A-99D78FF4DD47}" presName="desTx" presStyleLbl="alignAccFollowNode1" presStyleIdx="1" presStyleCnt="3">
        <dgm:presLayoutVars>
          <dgm:bulletEnabled val="1"/>
        </dgm:presLayoutVars>
      </dgm:prSet>
      <dgm:spPr/>
    </dgm:pt>
    <dgm:pt modelId="{B4749BA2-17C7-4EB6-9B58-DA95804D1DD7}" type="pres">
      <dgm:prSet presAssocID="{D5446277-BF48-4DD2-8817-E535513E0899}" presName="space" presStyleCnt="0"/>
      <dgm:spPr/>
    </dgm:pt>
    <dgm:pt modelId="{53633344-F7B8-44E8-AD82-12C3AFE27EA4}" type="pres">
      <dgm:prSet presAssocID="{D24CB5BC-C8AA-4D99-B2C2-1CA487029B1D}" presName="composite" presStyleCnt="0"/>
      <dgm:spPr/>
    </dgm:pt>
    <dgm:pt modelId="{500AF5D4-6C71-4AC2-BB0F-C7EE065C7FD6}" type="pres">
      <dgm:prSet presAssocID="{D24CB5BC-C8AA-4D99-B2C2-1CA487029B1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23B067-184A-429E-A558-D4FB909ED383}" type="pres">
      <dgm:prSet presAssocID="{D24CB5BC-C8AA-4D99-B2C2-1CA487029B1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C22309-0672-41E5-AD2A-D8019EBA5D77}" type="presOf" srcId="{C26BC814-424B-434E-B753-3C9DA31F2B3D}" destId="{8780D3E5-5D9F-4201-A440-B3E2CEE6FC10}" srcOrd="0" destOrd="2" presId="urn:microsoft.com/office/officeart/2005/8/layout/hList1"/>
    <dgm:cxn modelId="{4C1A6F1A-095D-49AD-A394-F7A287D61505}" type="presOf" srcId="{B949DFC8-D75A-4FA2-8166-2DA0EA79CBE5}" destId="{8780D3E5-5D9F-4201-A440-B3E2CEE6FC10}" srcOrd="0" destOrd="1" presId="urn:microsoft.com/office/officeart/2005/8/layout/hList1"/>
    <dgm:cxn modelId="{D6081530-9B0C-431A-BB45-4E572AF370BC}" srcId="{D24CB5BC-C8AA-4D99-B2C2-1CA487029B1D}" destId="{FD55E7C7-BCD8-452F-B0FB-47F2A8C17045}" srcOrd="4" destOrd="0" parTransId="{803FE653-36C6-4196-BA6B-7386D8FD4B74}" sibTransId="{C3C0B91B-C8C5-4A2A-9465-CF1CFE661430}"/>
    <dgm:cxn modelId="{0BB74E30-17BF-4F55-B311-C41FD4CDF321}" srcId="{D24CB5BC-C8AA-4D99-B2C2-1CA487029B1D}" destId="{1B139790-5103-49D1-AE46-37389712F798}" srcOrd="2" destOrd="0" parTransId="{7968379F-CDC4-4ED5-BAAE-7329CBC3AC08}" sibTransId="{4E87CB13-8F19-4FA3-BA5D-16019CC4E6BA}"/>
    <dgm:cxn modelId="{69117D30-BA95-452C-AAEE-3077C58F4979}" type="presOf" srcId="{D24CB5BC-C8AA-4D99-B2C2-1CA487029B1D}" destId="{500AF5D4-6C71-4AC2-BB0F-C7EE065C7FD6}" srcOrd="0" destOrd="0" presId="urn:microsoft.com/office/officeart/2005/8/layout/hList1"/>
    <dgm:cxn modelId="{6156BE31-0F3F-4E33-AA49-BAAF4F6931CD}" type="presOf" srcId="{F6D47859-50B3-44A3-AE86-C5B604676561}" destId="{0823B067-184A-429E-A558-D4FB909ED383}" srcOrd="0" destOrd="5" presId="urn:microsoft.com/office/officeart/2005/8/layout/hList1"/>
    <dgm:cxn modelId="{E6C8FD31-149F-4234-97E1-921DC5AF5A9F}" type="presOf" srcId="{58934689-37C3-4336-972B-1B3329A84F97}" destId="{3AEC0EBA-54EC-4C3F-BD28-AC5D1C3C8532}" srcOrd="0" destOrd="0" presId="urn:microsoft.com/office/officeart/2005/8/layout/hList1"/>
    <dgm:cxn modelId="{7E1E703E-585C-499C-ACCF-3428B191DEAC}" srcId="{D24CB5BC-C8AA-4D99-B2C2-1CA487029B1D}" destId="{E93296CB-944B-4687-AD81-072D24AE6571}" srcOrd="3" destOrd="0" parTransId="{248CD5A4-738E-4DF6-881F-675A3F2DDD32}" sibTransId="{AD386890-7437-425C-9E57-28CD17EB0976}"/>
    <dgm:cxn modelId="{6B3A7A5C-E606-4594-9F2D-FA20A83844A8}" type="presOf" srcId="{986F18C0-D4D4-4D22-AEDE-47932C6E5513}" destId="{8780D3E5-5D9F-4201-A440-B3E2CEE6FC10}" srcOrd="0" destOrd="0" presId="urn:microsoft.com/office/officeart/2005/8/layout/hList1"/>
    <dgm:cxn modelId="{5F9EB25F-2C0E-4932-B6BF-612FF802FA8F}" type="presOf" srcId="{1A2D278D-6DF4-4993-A63B-EEC163680E5F}" destId="{8780D3E5-5D9F-4201-A440-B3E2CEE6FC10}" srcOrd="0" destOrd="3" presId="urn:microsoft.com/office/officeart/2005/8/layout/hList1"/>
    <dgm:cxn modelId="{2FA62345-0C4F-4DDC-82DC-7F7B51FDD0AD}" type="presOf" srcId="{DCA7F8F0-AA07-49EB-A456-561DAB146B10}" destId="{B6E1C559-3182-4624-A977-0C2C90609F8B}" srcOrd="0" destOrd="4" presId="urn:microsoft.com/office/officeart/2005/8/layout/hList1"/>
    <dgm:cxn modelId="{CA3F5367-D930-4D9D-9DE1-D31AC96E8DAE}" srcId="{A951C689-505C-4974-A50A-99D78FF4DD47}" destId="{C26BC814-424B-434E-B753-3C9DA31F2B3D}" srcOrd="2" destOrd="0" parTransId="{2DAF6185-B121-471D-AD06-9A3839D38D82}" sibTransId="{A0177AEF-8FDE-4606-9EF1-3F95202E1DFB}"/>
    <dgm:cxn modelId="{87EBFE67-7760-4A65-963C-84BDE19748FA}" srcId="{58934689-37C3-4336-972B-1B3329A84F97}" destId="{FB4A7889-08B6-4016-BBE6-82E4FDB9BB11}" srcOrd="2" destOrd="0" parTransId="{BA23C7F3-D465-45DF-9B61-AE137E851DD8}" sibTransId="{EBDAA307-7338-42BA-8653-7B3013EB9300}"/>
    <dgm:cxn modelId="{283BCC6A-8FF3-4CC7-89D7-AB62E6C2BD8B}" srcId="{8C8204D9-4A76-478D-A02F-FB5C94F82CFF}" destId="{D24CB5BC-C8AA-4D99-B2C2-1CA487029B1D}" srcOrd="2" destOrd="0" parTransId="{DBE8A20F-1E9C-40F7-BFE4-FFC1DCD532EC}" sibTransId="{46595988-2041-4646-AA56-B7FEE90F7BDC}"/>
    <dgm:cxn modelId="{9A322250-E9A0-459C-845D-009F471A439C}" type="presOf" srcId="{1B139790-5103-49D1-AE46-37389712F798}" destId="{0823B067-184A-429E-A558-D4FB909ED383}" srcOrd="0" destOrd="2" presId="urn:microsoft.com/office/officeart/2005/8/layout/hList1"/>
    <dgm:cxn modelId="{AF1BDB53-E80F-46AF-AC4E-851A982634BD}" srcId="{A951C689-505C-4974-A50A-99D78FF4DD47}" destId="{B949DFC8-D75A-4FA2-8166-2DA0EA79CBE5}" srcOrd="1" destOrd="0" parTransId="{F1F5F84A-1148-4799-9ACD-24CE0FC39126}" sibTransId="{195E3DA3-D7E5-48BC-8B2E-BEA7A05FF0DA}"/>
    <dgm:cxn modelId="{0738C991-82AF-4266-978D-584605E0E5FA}" srcId="{8C8204D9-4A76-478D-A02F-FB5C94F82CFF}" destId="{A951C689-505C-4974-A50A-99D78FF4DD47}" srcOrd="1" destOrd="0" parTransId="{4E9C9B63-1058-4EF0-8B80-CE8D57CF9D78}" sibTransId="{D5446277-BF48-4DD2-8817-E535513E0899}"/>
    <dgm:cxn modelId="{071C659E-C811-496A-9578-6131F32324F9}" type="presOf" srcId="{D0509F4C-2879-4026-92B3-27C46B482936}" destId="{B6E1C559-3182-4624-A977-0C2C90609F8B}" srcOrd="0" destOrd="3" presId="urn:microsoft.com/office/officeart/2005/8/layout/hList1"/>
    <dgm:cxn modelId="{949C0DA1-9CBA-4857-9555-5EF2C47353D4}" type="presOf" srcId="{A951C689-505C-4974-A50A-99D78FF4DD47}" destId="{D7631E77-A46F-4F96-AB8D-2378B05FFE1C}" srcOrd="0" destOrd="0" presId="urn:microsoft.com/office/officeart/2005/8/layout/hList1"/>
    <dgm:cxn modelId="{B2AADEA3-72AA-4C01-A435-4C1C73290EF0}" srcId="{58934689-37C3-4336-972B-1B3329A84F97}" destId="{02E89C9D-5384-4CA4-9B67-79EF11F6FDA2}" srcOrd="0" destOrd="0" parTransId="{C67B8B9D-29CC-49A0-895D-845B638D3A53}" sibTransId="{9B7E1459-1A46-4880-8841-3511BE25A325}"/>
    <dgm:cxn modelId="{39E47BAF-B245-44E0-9D41-29C92D4C65FE}" type="presOf" srcId="{02E89C9D-5384-4CA4-9B67-79EF11F6FDA2}" destId="{B6E1C559-3182-4624-A977-0C2C90609F8B}" srcOrd="0" destOrd="0" presId="urn:microsoft.com/office/officeart/2005/8/layout/hList1"/>
    <dgm:cxn modelId="{3D5FE0B3-8551-4C28-B70B-E5DB5195D61C}" srcId="{58934689-37C3-4336-972B-1B3329A84F97}" destId="{9A89C4F9-5ABE-462F-96F5-45F0B2277039}" srcOrd="1" destOrd="0" parTransId="{22009B62-84BB-4F6D-AA45-FB10677AF436}" sibTransId="{71C8B58F-BB15-4220-B6CE-6D1F3C4F042B}"/>
    <dgm:cxn modelId="{E79828B7-D1C5-40CA-81D1-F8580574E033}" srcId="{D24CB5BC-C8AA-4D99-B2C2-1CA487029B1D}" destId="{FDDA81A4-E3A5-4C79-B624-83E280FA6F43}" srcOrd="1" destOrd="0" parTransId="{37122D63-EEE5-48E6-9445-195129595017}" sibTransId="{368772E9-B9BA-4B17-9779-58829B5DA194}"/>
    <dgm:cxn modelId="{E8E859BC-4562-452E-A7CF-E9287F0A3A47}" srcId="{D24CB5BC-C8AA-4D99-B2C2-1CA487029B1D}" destId="{82F4EC97-00D3-4A21-9C93-F3A62BBDB56C}" srcOrd="0" destOrd="0" parTransId="{FC338CCB-9EB9-489B-8DF2-3EACA13242D6}" sibTransId="{3B1719D5-EA63-471C-8843-DC746A4B7FCF}"/>
    <dgm:cxn modelId="{4EFC3AC3-7C21-42FD-8633-CBB309A25F5D}" type="presOf" srcId="{9A89C4F9-5ABE-462F-96F5-45F0B2277039}" destId="{B6E1C559-3182-4624-A977-0C2C90609F8B}" srcOrd="0" destOrd="1" presId="urn:microsoft.com/office/officeart/2005/8/layout/hList1"/>
    <dgm:cxn modelId="{D2D92BC4-DF8C-4A52-9D80-71E9BD718808}" type="presOf" srcId="{82F4EC97-00D3-4A21-9C93-F3A62BBDB56C}" destId="{0823B067-184A-429E-A558-D4FB909ED383}" srcOrd="0" destOrd="0" presId="urn:microsoft.com/office/officeart/2005/8/layout/hList1"/>
    <dgm:cxn modelId="{84F6D8C4-FF7D-484E-8FF8-13EE3F180F80}" type="presOf" srcId="{E93296CB-944B-4687-AD81-072D24AE6571}" destId="{0823B067-184A-429E-A558-D4FB909ED383}" srcOrd="0" destOrd="3" presId="urn:microsoft.com/office/officeart/2005/8/layout/hList1"/>
    <dgm:cxn modelId="{C6E48CC9-C1F8-4E8D-A837-6FCB7169EBDE}" srcId="{A951C689-505C-4974-A50A-99D78FF4DD47}" destId="{1A2D278D-6DF4-4993-A63B-EEC163680E5F}" srcOrd="3" destOrd="0" parTransId="{B962C7DB-43AD-40D2-BC56-591F62099B21}" sibTransId="{95304BE7-3546-4A10-ABD3-6E70F9326C29}"/>
    <dgm:cxn modelId="{758EE1E0-8A86-44F9-9FC9-73689B19A07C}" type="presOf" srcId="{FD55E7C7-BCD8-452F-B0FB-47F2A8C17045}" destId="{0823B067-184A-429E-A558-D4FB909ED383}" srcOrd="0" destOrd="4" presId="urn:microsoft.com/office/officeart/2005/8/layout/hList1"/>
    <dgm:cxn modelId="{7E0D3FE2-34D7-4112-B95A-D70ABF868FD0}" srcId="{8C8204D9-4A76-478D-A02F-FB5C94F82CFF}" destId="{58934689-37C3-4336-972B-1B3329A84F97}" srcOrd="0" destOrd="0" parTransId="{ACA297EF-B353-49C1-80D8-FD38B155470C}" sibTransId="{66EE3647-D144-4A01-9217-4F12105A53BB}"/>
    <dgm:cxn modelId="{5966EEF2-008F-412D-8F87-4C068BE76B62}" srcId="{58934689-37C3-4336-972B-1B3329A84F97}" destId="{D0509F4C-2879-4026-92B3-27C46B482936}" srcOrd="3" destOrd="0" parTransId="{7520168B-01DA-41E2-954F-3FD5540449B7}" sibTransId="{FC83EA4A-AED9-442C-A8E7-F9ECE66A95E6}"/>
    <dgm:cxn modelId="{F6D67DF4-8A85-4621-B9BC-B92BBCD8E736}" srcId="{D24CB5BC-C8AA-4D99-B2C2-1CA487029B1D}" destId="{F6D47859-50B3-44A3-AE86-C5B604676561}" srcOrd="5" destOrd="0" parTransId="{1D7F0F86-F223-4A3B-9D33-32218B311C7E}" sibTransId="{39AC0CBB-04DE-4EBA-AE64-E408E52EBD29}"/>
    <dgm:cxn modelId="{8D1187F6-FC79-4B4A-870A-7B808A6854DD}" type="presOf" srcId="{FDDA81A4-E3A5-4C79-B624-83E280FA6F43}" destId="{0823B067-184A-429E-A558-D4FB909ED383}" srcOrd="0" destOrd="1" presId="urn:microsoft.com/office/officeart/2005/8/layout/hList1"/>
    <dgm:cxn modelId="{D4C36FFA-30BC-4502-8335-10F3BF552361}" srcId="{58934689-37C3-4336-972B-1B3329A84F97}" destId="{DCA7F8F0-AA07-49EB-A456-561DAB146B10}" srcOrd="4" destOrd="0" parTransId="{5F3162E3-9B71-450C-AC06-54276A209AE7}" sibTransId="{E336566F-F4C0-47F9-937E-B30EBC11A6D9}"/>
    <dgm:cxn modelId="{F28E1AFC-1348-4FEA-B724-B3538B773E44}" type="presOf" srcId="{8C8204D9-4A76-478D-A02F-FB5C94F82CFF}" destId="{60658222-B991-446C-8AF5-B0B43C9AC621}" srcOrd="0" destOrd="0" presId="urn:microsoft.com/office/officeart/2005/8/layout/hList1"/>
    <dgm:cxn modelId="{090056FD-2135-4AB5-9FC4-D0520640E133}" type="presOf" srcId="{FB4A7889-08B6-4016-BBE6-82E4FDB9BB11}" destId="{B6E1C559-3182-4624-A977-0C2C90609F8B}" srcOrd="0" destOrd="2" presId="urn:microsoft.com/office/officeart/2005/8/layout/hList1"/>
    <dgm:cxn modelId="{25CC1DFF-3E2F-479F-B4A9-53A5E04614AC}" srcId="{A951C689-505C-4974-A50A-99D78FF4DD47}" destId="{986F18C0-D4D4-4D22-AEDE-47932C6E5513}" srcOrd="0" destOrd="0" parTransId="{C5270762-402A-4876-89AC-5DD93D9D43CA}" sibTransId="{7B885897-64CE-4F9F-AF5E-9649B601D6CB}"/>
    <dgm:cxn modelId="{3471A64B-51D4-4EFB-8690-7B948A1E0FE9}" type="presParOf" srcId="{60658222-B991-446C-8AF5-B0B43C9AC621}" destId="{6B20FC0F-F085-44C2-ACA6-5600911782E6}" srcOrd="0" destOrd="0" presId="urn:microsoft.com/office/officeart/2005/8/layout/hList1"/>
    <dgm:cxn modelId="{D5FB1800-17F3-4E16-8364-2CECD8EC2885}" type="presParOf" srcId="{6B20FC0F-F085-44C2-ACA6-5600911782E6}" destId="{3AEC0EBA-54EC-4C3F-BD28-AC5D1C3C8532}" srcOrd="0" destOrd="0" presId="urn:microsoft.com/office/officeart/2005/8/layout/hList1"/>
    <dgm:cxn modelId="{167855E1-5CDD-42EE-8655-3D64FF245FE6}" type="presParOf" srcId="{6B20FC0F-F085-44C2-ACA6-5600911782E6}" destId="{B6E1C559-3182-4624-A977-0C2C90609F8B}" srcOrd="1" destOrd="0" presId="urn:microsoft.com/office/officeart/2005/8/layout/hList1"/>
    <dgm:cxn modelId="{E08F1BE1-1FCC-49D7-B3F6-863125F938E7}" type="presParOf" srcId="{60658222-B991-446C-8AF5-B0B43C9AC621}" destId="{B400BB2E-0D7F-4632-BD44-2ED779224619}" srcOrd="1" destOrd="0" presId="urn:microsoft.com/office/officeart/2005/8/layout/hList1"/>
    <dgm:cxn modelId="{99012D9B-6F81-4AD9-84A9-510A30737B3D}" type="presParOf" srcId="{60658222-B991-446C-8AF5-B0B43C9AC621}" destId="{C3BEA44A-9733-4817-899F-9CF07107ED93}" srcOrd="2" destOrd="0" presId="urn:microsoft.com/office/officeart/2005/8/layout/hList1"/>
    <dgm:cxn modelId="{6C78A81B-863B-41CD-8F6C-B51D84B16015}" type="presParOf" srcId="{C3BEA44A-9733-4817-899F-9CF07107ED93}" destId="{D7631E77-A46F-4F96-AB8D-2378B05FFE1C}" srcOrd="0" destOrd="0" presId="urn:microsoft.com/office/officeart/2005/8/layout/hList1"/>
    <dgm:cxn modelId="{C38D5BA1-6E12-4849-9BC9-0D953125E40A}" type="presParOf" srcId="{C3BEA44A-9733-4817-899F-9CF07107ED93}" destId="{8780D3E5-5D9F-4201-A440-B3E2CEE6FC10}" srcOrd="1" destOrd="0" presId="urn:microsoft.com/office/officeart/2005/8/layout/hList1"/>
    <dgm:cxn modelId="{FD106CF8-9804-461D-B7B0-B7BBD91DA1F9}" type="presParOf" srcId="{60658222-B991-446C-8AF5-B0B43C9AC621}" destId="{B4749BA2-17C7-4EB6-9B58-DA95804D1DD7}" srcOrd="3" destOrd="0" presId="urn:microsoft.com/office/officeart/2005/8/layout/hList1"/>
    <dgm:cxn modelId="{6F5DC40A-8E43-4865-B94E-1EB161EFE4EA}" type="presParOf" srcId="{60658222-B991-446C-8AF5-B0B43C9AC621}" destId="{53633344-F7B8-44E8-AD82-12C3AFE27EA4}" srcOrd="4" destOrd="0" presId="urn:microsoft.com/office/officeart/2005/8/layout/hList1"/>
    <dgm:cxn modelId="{B941741B-AE8A-44F2-B57D-9CA7873C10EE}" type="presParOf" srcId="{53633344-F7B8-44E8-AD82-12C3AFE27EA4}" destId="{500AF5D4-6C71-4AC2-BB0F-C7EE065C7FD6}" srcOrd="0" destOrd="0" presId="urn:microsoft.com/office/officeart/2005/8/layout/hList1"/>
    <dgm:cxn modelId="{49B48C50-0B24-494E-919B-1CA716C06876}" type="presParOf" srcId="{53633344-F7B8-44E8-AD82-12C3AFE27EA4}" destId="{0823B067-184A-429E-A558-D4FB909ED3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943448-EC0B-4333-820D-54BE6782FF0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4DEA94-20A4-4AFB-9566-D3F0DFAF7150}">
      <dgm:prSet/>
      <dgm:spPr/>
      <dgm:t>
        <a:bodyPr/>
        <a:lstStyle/>
        <a:p>
          <a:r>
            <a:rPr lang="en-US">
              <a:latin typeface="Palatino Linotype" panose="02040502050505030304" pitchFamily="18" charset="0"/>
            </a:rPr>
            <a:t>Uncover</a:t>
          </a:r>
        </a:p>
      </dgm:t>
    </dgm:pt>
    <dgm:pt modelId="{B6B948BF-BD28-4D6D-B5A1-FD1801E853BA}" type="parTrans" cxnId="{EE61A31E-B485-46CC-AB76-C4F28D9F8D46}">
      <dgm:prSet/>
      <dgm:spPr/>
      <dgm:t>
        <a:bodyPr/>
        <a:lstStyle/>
        <a:p>
          <a:endParaRPr lang="en-US"/>
        </a:p>
      </dgm:t>
    </dgm:pt>
    <dgm:pt modelId="{C7BA564A-D5CF-4756-8EC4-608953896F8B}" type="sibTrans" cxnId="{EE61A31E-B485-46CC-AB76-C4F28D9F8D46}">
      <dgm:prSet/>
      <dgm:spPr/>
      <dgm:t>
        <a:bodyPr/>
        <a:lstStyle/>
        <a:p>
          <a:endParaRPr lang="en-US"/>
        </a:p>
      </dgm:t>
    </dgm:pt>
    <dgm:pt modelId="{7EFD5818-CD6F-4D44-A40D-FF7A8C52CE05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Uncover Profitable Opportunities:</a:t>
          </a:r>
        </a:p>
      </dgm:t>
    </dgm:pt>
    <dgm:pt modelId="{885DF04B-61F5-4141-BB76-45C30E37FDCB}" type="parTrans" cxnId="{AC31E499-D4BA-4472-9CCE-994301225CB1}">
      <dgm:prSet/>
      <dgm:spPr/>
      <dgm:t>
        <a:bodyPr/>
        <a:lstStyle/>
        <a:p>
          <a:endParaRPr lang="en-US"/>
        </a:p>
      </dgm:t>
    </dgm:pt>
    <dgm:pt modelId="{73C5BAAC-4EBA-4795-B039-6BEF731C2D5E}" type="sibTrans" cxnId="{AC31E499-D4BA-4472-9CCE-994301225CB1}">
      <dgm:prSet/>
      <dgm:spPr/>
      <dgm:t>
        <a:bodyPr/>
        <a:lstStyle/>
        <a:p>
          <a:endParaRPr lang="en-US"/>
        </a:p>
      </dgm:t>
    </dgm:pt>
    <dgm:pt modelId="{44B6B306-F07A-43F7-B9A0-2C85441C2B85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Customer Preferences: </a:t>
          </a:r>
          <a:r>
            <a:rPr lang="en-US" dirty="0">
              <a:latin typeface="Palatino Linotype" panose="02040502050505030304" pitchFamily="18" charset="0"/>
            </a:rPr>
            <a:t>Tailor inventory and marketing based on top menu items by region.</a:t>
          </a:r>
        </a:p>
      </dgm:t>
    </dgm:pt>
    <dgm:pt modelId="{3660D554-65C6-44C5-9650-FE5C7AE7BB16}" type="parTrans" cxnId="{A73A2196-7537-4748-91DE-30F1521CDE9C}">
      <dgm:prSet/>
      <dgm:spPr/>
      <dgm:t>
        <a:bodyPr/>
        <a:lstStyle/>
        <a:p>
          <a:endParaRPr lang="en-US"/>
        </a:p>
      </dgm:t>
    </dgm:pt>
    <dgm:pt modelId="{C8095D33-2013-4443-A810-BD6E96E15D89}" type="sibTrans" cxnId="{A73A2196-7537-4748-91DE-30F1521CDE9C}">
      <dgm:prSet/>
      <dgm:spPr/>
      <dgm:t>
        <a:bodyPr/>
        <a:lstStyle/>
        <a:p>
          <a:endParaRPr lang="en-US"/>
        </a:p>
      </dgm:t>
    </dgm:pt>
    <dgm:pt modelId="{C15599BB-0A36-408C-B88C-C2C835778562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Location-Based Targeting: </a:t>
          </a:r>
          <a:r>
            <a:rPr lang="en-US" dirty="0">
              <a:latin typeface="Palatino Linotype" panose="02040502050505030304" pitchFamily="18" charset="0"/>
            </a:rPr>
            <a:t>Boost ROI by focusing campaigns on high-spending areas.</a:t>
          </a:r>
        </a:p>
      </dgm:t>
    </dgm:pt>
    <dgm:pt modelId="{01537549-76B7-4D8B-A4DF-A05FFEEB3F01}" type="parTrans" cxnId="{313F5D92-FC36-45C1-B6B7-88D5AE4DC782}">
      <dgm:prSet/>
      <dgm:spPr/>
      <dgm:t>
        <a:bodyPr/>
        <a:lstStyle/>
        <a:p>
          <a:endParaRPr lang="en-US"/>
        </a:p>
      </dgm:t>
    </dgm:pt>
    <dgm:pt modelId="{9D2640BC-61A5-4DE7-B7FC-49DFC2C9C047}" type="sibTrans" cxnId="{313F5D92-FC36-45C1-B6B7-88D5AE4DC782}">
      <dgm:prSet/>
      <dgm:spPr/>
      <dgm:t>
        <a:bodyPr/>
        <a:lstStyle/>
        <a:p>
          <a:endParaRPr lang="en-US"/>
        </a:p>
      </dgm:t>
    </dgm:pt>
    <dgm:pt modelId="{74BC682F-2C93-483A-AC0C-BE9F5383144A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Marketing ROI Analysis: </a:t>
          </a:r>
          <a:r>
            <a:rPr lang="en-US" dirty="0">
              <a:latin typeface="Palatino Linotype" panose="02040502050505030304" pitchFamily="18" charset="0"/>
            </a:rPr>
            <a:t>Optimize future efforts for maximum impact.</a:t>
          </a:r>
        </a:p>
      </dgm:t>
    </dgm:pt>
    <dgm:pt modelId="{F35C8EED-3066-48CB-9354-D22B6DDB395F}" type="parTrans" cxnId="{48D26EA9-1575-4360-913C-6EFFE373EE46}">
      <dgm:prSet/>
      <dgm:spPr/>
      <dgm:t>
        <a:bodyPr/>
        <a:lstStyle/>
        <a:p>
          <a:endParaRPr lang="en-US"/>
        </a:p>
      </dgm:t>
    </dgm:pt>
    <dgm:pt modelId="{AF6D8F82-A235-46CE-8253-F22A44B29BAE}" type="sibTrans" cxnId="{48D26EA9-1575-4360-913C-6EFFE373EE46}">
      <dgm:prSet/>
      <dgm:spPr/>
      <dgm:t>
        <a:bodyPr/>
        <a:lstStyle/>
        <a:p>
          <a:endParaRPr lang="en-US"/>
        </a:p>
      </dgm:t>
    </dgm:pt>
    <dgm:pt modelId="{141D7B76-F917-4602-8BE5-39762D765BE8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Enhance</a:t>
          </a:r>
        </a:p>
      </dgm:t>
    </dgm:pt>
    <dgm:pt modelId="{1C43FC50-43E2-4526-A364-EA945215CF4E}" type="parTrans" cxnId="{E8E4D60B-B714-49FF-BDD9-929CA0ABB8AD}">
      <dgm:prSet/>
      <dgm:spPr/>
      <dgm:t>
        <a:bodyPr/>
        <a:lstStyle/>
        <a:p>
          <a:endParaRPr lang="en-US"/>
        </a:p>
      </dgm:t>
    </dgm:pt>
    <dgm:pt modelId="{58C43C43-7986-4F9A-9398-3ED777809362}" type="sibTrans" cxnId="{E8E4D60B-B714-49FF-BDD9-929CA0ABB8AD}">
      <dgm:prSet/>
      <dgm:spPr/>
      <dgm:t>
        <a:bodyPr/>
        <a:lstStyle/>
        <a:p>
          <a:endParaRPr lang="en-US"/>
        </a:p>
      </dgm:t>
    </dgm:pt>
    <dgm:pt modelId="{15BDFBAF-1F04-4B86-9A83-53F997F20F93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Enhance Efficiency &amp; Engagement:</a:t>
          </a:r>
        </a:p>
      </dgm:t>
    </dgm:pt>
    <dgm:pt modelId="{E3F7B9FC-4EFA-4FC4-9550-153A25838BB2}" type="parTrans" cxnId="{684503B9-CEF6-4BD1-B863-E0C45C9B728D}">
      <dgm:prSet/>
      <dgm:spPr/>
      <dgm:t>
        <a:bodyPr/>
        <a:lstStyle/>
        <a:p>
          <a:endParaRPr lang="en-US"/>
        </a:p>
      </dgm:t>
    </dgm:pt>
    <dgm:pt modelId="{14B4BBB3-40C9-4C05-B231-5C2238C454E1}" type="sibTrans" cxnId="{684503B9-CEF6-4BD1-B863-E0C45C9B728D}">
      <dgm:prSet/>
      <dgm:spPr/>
      <dgm:t>
        <a:bodyPr/>
        <a:lstStyle/>
        <a:p>
          <a:endParaRPr lang="en-US"/>
        </a:p>
      </dgm:t>
    </dgm:pt>
    <dgm:pt modelId="{947D946D-18CA-42FF-B7B1-045026BA077E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Optimized Staffing: </a:t>
          </a:r>
          <a:r>
            <a:rPr lang="en-US" dirty="0">
              <a:latin typeface="Palatino Linotype" panose="02040502050505030304" pitchFamily="18" charset="0"/>
            </a:rPr>
            <a:t>Ensure ideal staff levels based on real-time demand.</a:t>
          </a:r>
        </a:p>
      </dgm:t>
    </dgm:pt>
    <dgm:pt modelId="{79908899-FCED-4F75-BA3D-B95C60A61410}" type="parTrans" cxnId="{097C5240-88F0-4509-BE7B-30A5A72BD82F}">
      <dgm:prSet/>
      <dgm:spPr/>
      <dgm:t>
        <a:bodyPr/>
        <a:lstStyle/>
        <a:p>
          <a:endParaRPr lang="en-US"/>
        </a:p>
      </dgm:t>
    </dgm:pt>
    <dgm:pt modelId="{A3C20E80-CE2A-43D4-B058-1806E3D14172}" type="sibTrans" cxnId="{097C5240-88F0-4509-BE7B-30A5A72BD82F}">
      <dgm:prSet/>
      <dgm:spPr/>
      <dgm:t>
        <a:bodyPr/>
        <a:lstStyle/>
        <a:p>
          <a:endParaRPr lang="en-US"/>
        </a:p>
      </dgm:t>
    </dgm:pt>
    <dgm:pt modelId="{9061FF0A-A57A-4076-843D-1E1DFFD58564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Faster Customer Service: </a:t>
          </a:r>
          <a:r>
            <a:rPr lang="en-US" dirty="0">
              <a:latin typeface="Palatino Linotype" panose="02040502050505030304" pitchFamily="18" charset="0"/>
            </a:rPr>
            <a:t>Access complete order details instantly.</a:t>
          </a:r>
        </a:p>
      </dgm:t>
    </dgm:pt>
    <dgm:pt modelId="{A3C2A6DC-330C-4C73-8F1B-258FA2304EE0}" type="sibTrans" cxnId="{884586A3-5FD7-4C6E-8258-787F9BBBDC31}">
      <dgm:prSet/>
      <dgm:spPr/>
      <dgm:t>
        <a:bodyPr/>
        <a:lstStyle/>
        <a:p>
          <a:endParaRPr lang="en-US"/>
        </a:p>
      </dgm:t>
    </dgm:pt>
    <dgm:pt modelId="{2DC2CE54-2635-40D9-9AFE-E422AC9229A7}" type="parTrans" cxnId="{884586A3-5FD7-4C6E-8258-787F9BBBDC31}">
      <dgm:prSet/>
      <dgm:spPr/>
      <dgm:t>
        <a:bodyPr/>
        <a:lstStyle/>
        <a:p>
          <a:endParaRPr lang="en-US"/>
        </a:p>
      </dgm:t>
    </dgm:pt>
    <dgm:pt modelId="{5469F4A7-159A-44C1-9C11-B8E5F5F55B7F}">
      <dgm:prSet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Smarter Inventory Management: </a:t>
          </a:r>
          <a:r>
            <a:rPr lang="en-US" dirty="0">
              <a:latin typeface="Palatino Linotype" panose="02040502050505030304" pitchFamily="18" charset="0"/>
            </a:rPr>
            <a:t>Prevent stockouts and maintain availability.</a:t>
          </a:r>
        </a:p>
      </dgm:t>
    </dgm:pt>
    <dgm:pt modelId="{C7C4DE49-875C-46BE-9704-EEEE3BE63C5C}" type="sibTrans" cxnId="{BEED954D-5739-4968-86A0-8B1A444F8F4C}">
      <dgm:prSet/>
      <dgm:spPr/>
      <dgm:t>
        <a:bodyPr/>
        <a:lstStyle/>
        <a:p>
          <a:endParaRPr lang="en-US"/>
        </a:p>
      </dgm:t>
    </dgm:pt>
    <dgm:pt modelId="{6FB0BEF8-D97E-48F9-AA35-0253448A6DAF}" type="parTrans" cxnId="{BEED954D-5739-4968-86A0-8B1A444F8F4C}">
      <dgm:prSet/>
      <dgm:spPr/>
      <dgm:t>
        <a:bodyPr/>
        <a:lstStyle/>
        <a:p>
          <a:endParaRPr lang="en-US"/>
        </a:p>
      </dgm:t>
    </dgm:pt>
    <dgm:pt modelId="{BFEA8129-6EE0-4D09-803D-02FF5B65BD82}" type="pres">
      <dgm:prSet presAssocID="{1D943448-EC0B-4333-820D-54BE6782FF0C}" presName="Name0" presStyleCnt="0">
        <dgm:presLayoutVars>
          <dgm:dir/>
          <dgm:animLvl val="lvl"/>
          <dgm:resizeHandles val="exact"/>
        </dgm:presLayoutVars>
      </dgm:prSet>
      <dgm:spPr/>
    </dgm:pt>
    <dgm:pt modelId="{9F9798FA-B989-410A-BCCE-F2EFDAA38484}" type="pres">
      <dgm:prSet presAssocID="{141D7B76-F917-4602-8BE5-39762D765BE8}" presName="boxAndChildren" presStyleCnt="0"/>
      <dgm:spPr/>
    </dgm:pt>
    <dgm:pt modelId="{322AE88B-1520-41CE-905C-CB48FD75449E}" type="pres">
      <dgm:prSet presAssocID="{141D7B76-F917-4602-8BE5-39762D765BE8}" presName="parentTextBox" presStyleLbl="alignNode1" presStyleIdx="0" presStyleCnt="2"/>
      <dgm:spPr/>
    </dgm:pt>
    <dgm:pt modelId="{CB787BAE-C5C3-4495-BCFF-283504CFB070}" type="pres">
      <dgm:prSet presAssocID="{141D7B76-F917-4602-8BE5-39762D765BE8}" presName="descendantBox" presStyleLbl="bgAccFollowNode1" presStyleIdx="0" presStyleCnt="2"/>
      <dgm:spPr/>
    </dgm:pt>
    <dgm:pt modelId="{0045AAEB-3DA6-40AC-8BE6-9AED4B162F45}" type="pres">
      <dgm:prSet presAssocID="{C7BA564A-D5CF-4756-8EC4-608953896F8B}" presName="sp" presStyleCnt="0"/>
      <dgm:spPr/>
    </dgm:pt>
    <dgm:pt modelId="{A2EFA567-5E45-4054-8A2E-80AB6C772177}" type="pres">
      <dgm:prSet presAssocID="{DA4DEA94-20A4-4AFB-9566-D3F0DFAF7150}" presName="arrowAndChildren" presStyleCnt="0"/>
      <dgm:spPr/>
    </dgm:pt>
    <dgm:pt modelId="{C3A199CB-9531-4E7C-A72A-A39D24C120D3}" type="pres">
      <dgm:prSet presAssocID="{DA4DEA94-20A4-4AFB-9566-D3F0DFAF7150}" presName="parentTextArrow" presStyleLbl="node1" presStyleIdx="0" presStyleCnt="0"/>
      <dgm:spPr/>
    </dgm:pt>
    <dgm:pt modelId="{0CB7C5B8-A0DD-4CD0-887D-2F113D9F21FB}" type="pres">
      <dgm:prSet presAssocID="{DA4DEA94-20A4-4AFB-9566-D3F0DFAF7150}" presName="arrow" presStyleLbl="alignNode1" presStyleIdx="1" presStyleCnt="2"/>
      <dgm:spPr/>
    </dgm:pt>
    <dgm:pt modelId="{FF665D94-4531-4B66-B0E8-2A2303CD7BB2}" type="pres">
      <dgm:prSet presAssocID="{DA4DEA94-20A4-4AFB-9566-D3F0DFAF7150}" presName="descendantArrow" presStyleLbl="bgAccFollowNode1" presStyleIdx="1" presStyleCnt="2"/>
      <dgm:spPr/>
    </dgm:pt>
  </dgm:ptLst>
  <dgm:cxnLst>
    <dgm:cxn modelId="{0CE2B603-6478-45C2-9838-F800C561F4E6}" type="presOf" srcId="{5469F4A7-159A-44C1-9C11-B8E5F5F55B7F}" destId="{CB787BAE-C5C3-4495-BCFF-283504CFB070}" srcOrd="0" destOrd="3" presId="urn:microsoft.com/office/officeart/2016/7/layout/VerticalDownArrowProcess"/>
    <dgm:cxn modelId="{E8E4D60B-B714-49FF-BDD9-929CA0ABB8AD}" srcId="{1D943448-EC0B-4333-820D-54BE6782FF0C}" destId="{141D7B76-F917-4602-8BE5-39762D765BE8}" srcOrd="1" destOrd="0" parTransId="{1C43FC50-43E2-4526-A364-EA945215CF4E}" sibTransId="{58C43C43-7986-4F9A-9398-3ED777809362}"/>
    <dgm:cxn modelId="{EE61A31E-B485-46CC-AB76-C4F28D9F8D46}" srcId="{1D943448-EC0B-4333-820D-54BE6782FF0C}" destId="{DA4DEA94-20A4-4AFB-9566-D3F0DFAF7150}" srcOrd="0" destOrd="0" parTransId="{B6B948BF-BD28-4D6D-B5A1-FD1801E853BA}" sibTransId="{C7BA564A-D5CF-4756-8EC4-608953896F8B}"/>
    <dgm:cxn modelId="{50BFC339-8C10-4329-BFED-1DF0DCB6004C}" type="presOf" srcId="{44B6B306-F07A-43F7-B9A0-2C85441C2B85}" destId="{FF665D94-4531-4B66-B0E8-2A2303CD7BB2}" srcOrd="0" destOrd="1" presId="urn:microsoft.com/office/officeart/2016/7/layout/VerticalDownArrowProcess"/>
    <dgm:cxn modelId="{097C5240-88F0-4509-BE7B-30A5A72BD82F}" srcId="{15BDFBAF-1F04-4B86-9A83-53F997F20F93}" destId="{947D946D-18CA-42FF-B7B1-045026BA077E}" srcOrd="0" destOrd="0" parTransId="{79908899-FCED-4F75-BA3D-B95C60A61410}" sibTransId="{A3C20E80-CE2A-43D4-B058-1806E3D14172}"/>
    <dgm:cxn modelId="{BEED954D-5739-4968-86A0-8B1A444F8F4C}" srcId="{15BDFBAF-1F04-4B86-9A83-53F997F20F93}" destId="{5469F4A7-159A-44C1-9C11-B8E5F5F55B7F}" srcOrd="2" destOrd="0" parTransId="{6FB0BEF8-D97E-48F9-AA35-0253448A6DAF}" sibTransId="{C7C4DE49-875C-46BE-9704-EEEE3BE63C5C}"/>
    <dgm:cxn modelId="{F789C387-A2CC-4371-A267-04FB7FA52552}" type="presOf" srcId="{74BC682F-2C93-483A-AC0C-BE9F5383144A}" destId="{FF665D94-4531-4B66-B0E8-2A2303CD7BB2}" srcOrd="0" destOrd="3" presId="urn:microsoft.com/office/officeart/2016/7/layout/VerticalDownArrowProcess"/>
    <dgm:cxn modelId="{DB45C38F-AB9F-47DB-946A-7432775746CF}" type="presOf" srcId="{C15599BB-0A36-408C-B88C-C2C835778562}" destId="{FF665D94-4531-4B66-B0E8-2A2303CD7BB2}" srcOrd="0" destOrd="2" presId="urn:microsoft.com/office/officeart/2016/7/layout/VerticalDownArrowProcess"/>
    <dgm:cxn modelId="{313F5D92-FC36-45C1-B6B7-88D5AE4DC782}" srcId="{7EFD5818-CD6F-4D44-A40D-FF7A8C52CE05}" destId="{C15599BB-0A36-408C-B88C-C2C835778562}" srcOrd="1" destOrd="0" parTransId="{01537549-76B7-4D8B-A4DF-A05FFEEB3F01}" sibTransId="{9D2640BC-61A5-4DE7-B7FC-49DFC2C9C047}"/>
    <dgm:cxn modelId="{A73A2196-7537-4748-91DE-30F1521CDE9C}" srcId="{7EFD5818-CD6F-4D44-A40D-FF7A8C52CE05}" destId="{44B6B306-F07A-43F7-B9A0-2C85441C2B85}" srcOrd="0" destOrd="0" parTransId="{3660D554-65C6-44C5-9650-FE5C7AE7BB16}" sibTransId="{C8095D33-2013-4443-A810-BD6E96E15D89}"/>
    <dgm:cxn modelId="{AC31E499-D4BA-4472-9CCE-994301225CB1}" srcId="{DA4DEA94-20A4-4AFB-9566-D3F0DFAF7150}" destId="{7EFD5818-CD6F-4D44-A40D-FF7A8C52CE05}" srcOrd="0" destOrd="0" parTransId="{885DF04B-61F5-4141-BB76-45C30E37FDCB}" sibTransId="{73C5BAAC-4EBA-4795-B039-6BEF731C2D5E}"/>
    <dgm:cxn modelId="{B6CDC8A1-82B1-416A-AC00-14583704BD27}" type="presOf" srcId="{DA4DEA94-20A4-4AFB-9566-D3F0DFAF7150}" destId="{0CB7C5B8-A0DD-4CD0-887D-2F113D9F21FB}" srcOrd="1" destOrd="0" presId="urn:microsoft.com/office/officeart/2016/7/layout/VerticalDownArrowProcess"/>
    <dgm:cxn modelId="{884586A3-5FD7-4C6E-8258-787F9BBBDC31}" srcId="{15BDFBAF-1F04-4B86-9A83-53F997F20F93}" destId="{9061FF0A-A57A-4076-843D-1E1DFFD58564}" srcOrd="1" destOrd="0" parTransId="{2DC2CE54-2635-40D9-9AFE-E422AC9229A7}" sibTransId="{A3C2A6DC-330C-4C73-8F1B-258FA2304EE0}"/>
    <dgm:cxn modelId="{94A3BDA5-AAF0-48F8-B974-68A7C5E581F4}" type="presOf" srcId="{15BDFBAF-1F04-4B86-9A83-53F997F20F93}" destId="{CB787BAE-C5C3-4495-BCFF-283504CFB070}" srcOrd="0" destOrd="0" presId="urn:microsoft.com/office/officeart/2016/7/layout/VerticalDownArrowProcess"/>
    <dgm:cxn modelId="{48D26EA9-1575-4360-913C-6EFFE373EE46}" srcId="{7EFD5818-CD6F-4D44-A40D-FF7A8C52CE05}" destId="{74BC682F-2C93-483A-AC0C-BE9F5383144A}" srcOrd="2" destOrd="0" parTransId="{F35C8EED-3066-48CB-9354-D22B6DDB395F}" sibTransId="{AF6D8F82-A235-46CE-8253-F22A44B29BAE}"/>
    <dgm:cxn modelId="{C8429CA9-C8E1-4D3A-A7A2-47F735CD8FB4}" type="presOf" srcId="{1D943448-EC0B-4333-820D-54BE6782FF0C}" destId="{BFEA8129-6EE0-4D09-803D-02FF5B65BD82}" srcOrd="0" destOrd="0" presId="urn:microsoft.com/office/officeart/2016/7/layout/VerticalDownArrowProcess"/>
    <dgm:cxn modelId="{684503B9-CEF6-4BD1-B863-E0C45C9B728D}" srcId="{141D7B76-F917-4602-8BE5-39762D765BE8}" destId="{15BDFBAF-1F04-4B86-9A83-53F997F20F93}" srcOrd="0" destOrd="0" parTransId="{E3F7B9FC-4EFA-4FC4-9550-153A25838BB2}" sibTransId="{14B4BBB3-40C9-4C05-B231-5C2238C454E1}"/>
    <dgm:cxn modelId="{362582B9-C02A-4A05-A0E7-86F3E9D9C9B5}" type="presOf" srcId="{7EFD5818-CD6F-4D44-A40D-FF7A8C52CE05}" destId="{FF665D94-4531-4B66-B0E8-2A2303CD7BB2}" srcOrd="0" destOrd="0" presId="urn:microsoft.com/office/officeart/2016/7/layout/VerticalDownArrowProcess"/>
    <dgm:cxn modelId="{47234CC6-A340-45C6-9E73-71788C2F5947}" type="presOf" srcId="{9061FF0A-A57A-4076-843D-1E1DFFD58564}" destId="{CB787BAE-C5C3-4495-BCFF-283504CFB070}" srcOrd="0" destOrd="2" presId="urn:microsoft.com/office/officeart/2016/7/layout/VerticalDownArrowProcess"/>
    <dgm:cxn modelId="{091C92C8-E7CA-447B-B2C7-15C13D2E2E31}" type="presOf" srcId="{947D946D-18CA-42FF-B7B1-045026BA077E}" destId="{CB787BAE-C5C3-4495-BCFF-283504CFB070}" srcOrd="0" destOrd="1" presId="urn:microsoft.com/office/officeart/2016/7/layout/VerticalDownArrowProcess"/>
    <dgm:cxn modelId="{720F8FCB-68F1-4A90-A4E2-7F98D05C3B1C}" type="presOf" srcId="{DA4DEA94-20A4-4AFB-9566-D3F0DFAF7150}" destId="{C3A199CB-9531-4E7C-A72A-A39D24C120D3}" srcOrd="0" destOrd="0" presId="urn:microsoft.com/office/officeart/2016/7/layout/VerticalDownArrowProcess"/>
    <dgm:cxn modelId="{B8240DCF-44A8-4677-84E7-B11AD54CF42A}" type="presOf" srcId="{141D7B76-F917-4602-8BE5-39762D765BE8}" destId="{322AE88B-1520-41CE-905C-CB48FD75449E}" srcOrd="0" destOrd="0" presId="urn:microsoft.com/office/officeart/2016/7/layout/VerticalDownArrowProcess"/>
    <dgm:cxn modelId="{4F8C2490-2585-4001-9990-388FE5AD59A5}" type="presParOf" srcId="{BFEA8129-6EE0-4D09-803D-02FF5B65BD82}" destId="{9F9798FA-B989-410A-BCCE-F2EFDAA38484}" srcOrd="0" destOrd="0" presId="urn:microsoft.com/office/officeart/2016/7/layout/VerticalDownArrowProcess"/>
    <dgm:cxn modelId="{714EADD7-0E90-4648-B7B5-27840B9340A5}" type="presParOf" srcId="{9F9798FA-B989-410A-BCCE-F2EFDAA38484}" destId="{322AE88B-1520-41CE-905C-CB48FD75449E}" srcOrd="0" destOrd="0" presId="urn:microsoft.com/office/officeart/2016/7/layout/VerticalDownArrowProcess"/>
    <dgm:cxn modelId="{C7E4C21E-6ACB-4DA8-B286-BDB561F629F3}" type="presParOf" srcId="{9F9798FA-B989-410A-BCCE-F2EFDAA38484}" destId="{CB787BAE-C5C3-4495-BCFF-283504CFB070}" srcOrd="1" destOrd="0" presId="urn:microsoft.com/office/officeart/2016/7/layout/VerticalDownArrowProcess"/>
    <dgm:cxn modelId="{217DF35E-EFCE-4DE0-B6D2-DEE273703CDC}" type="presParOf" srcId="{BFEA8129-6EE0-4D09-803D-02FF5B65BD82}" destId="{0045AAEB-3DA6-40AC-8BE6-9AED4B162F45}" srcOrd="1" destOrd="0" presId="urn:microsoft.com/office/officeart/2016/7/layout/VerticalDownArrowProcess"/>
    <dgm:cxn modelId="{B53DD1AA-86A0-4363-AA80-5ED3FB342956}" type="presParOf" srcId="{BFEA8129-6EE0-4D09-803D-02FF5B65BD82}" destId="{A2EFA567-5E45-4054-8A2E-80AB6C772177}" srcOrd="2" destOrd="0" presId="urn:microsoft.com/office/officeart/2016/7/layout/VerticalDownArrowProcess"/>
    <dgm:cxn modelId="{8BB3FC31-9AB0-4841-888F-7F5B0F4E35AE}" type="presParOf" srcId="{A2EFA567-5E45-4054-8A2E-80AB6C772177}" destId="{C3A199CB-9531-4E7C-A72A-A39D24C120D3}" srcOrd="0" destOrd="0" presId="urn:microsoft.com/office/officeart/2016/7/layout/VerticalDownArrowProcess"/>
    <dgm:cxn modelId="{681A5A87-2CD6-4259-B9BC-CB4E25B70667}" type="presParOf" srcId="{A2EFA567-5E45-4054-8A2E-80AB6C772177}" destId="{0CB7C5B8-A0DD-4CD0-887D-2F113D9F21FB}" srcOrd="1" destOrd="0" presId="urn:microsoft.com/office/officeart/2016/7/layout/VerticalDownArrowProcess"/>
    <dgm:cxn modelId="{47D518B5-95AE-4888-ABE8-5BB38B02193C}" type="presParOf" srcId="{A2EFA567-5E45-4054-8A2E-80AB6C772177}" destId="{FF665D94-4531-4B66-B0E8-2A2303CD7BB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9017F7-0DF2-45DF-8EA0-7D6E161BCE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CF593E-7E84-4C88-A87F-DBE00EA02E14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Quality Control:</a:t>
          </a:r>
          <a:r>
            <a:rPr lang="en-US" b="0" i="0">
              <a:latin typeface="Palatino Linotype" panose="02040502050505030304" pitchFamily="18" charset="0"/>
            </a:rPr>
            <a:t> Track customer feedback and ratings to drive continuous improvement and uphold high standards.</a:t>
          </a:r>
          <a:endParaRPr lang="en-US">
            <a:latin typeface="Palatino Linotype" panose="02040502050505030304" pitchFamily="18" charset="0"/>
          </a:endParaRPr>
        </a:p>
      </dgm:t>
    </dgm:pt>
    <dgm:pt modelId="{AF21909B-66D7-41C3-A0CF-7BB47239A1C4}" type="parTrans" cxnId="{1FA3F7F6-424F-4751-9C62-DE4577F8EFE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0BCDF073-260E-460A-9B05-CB7CA6AA4625}" type="sibTrans" cxnId="{1FA3F7F6-424F-4751-9C62-DE4577F8EFE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66F7654D-502E-4290-9CF4-F41DA408A565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Menu Agility:</a:t>
          </a:r>
          <a:r>
            <a:rPr lang="en-US" b="0" i="0">
              <a:latin typeface="Palatino Linotype" panose="02040502050505030304" pitchFamily="18" charset="0"/>
            </a:rPr>
            <a:t> Update menu availability instantly based on demand and specials, ensuring customer satisfaction.</a:t>
          </a:r>
          <a:endParaRPr lang="en-US">
            <a:latin typeface="Palatino Linotype" panose="02040502050505030304" pitchFamily="18" charset="0"/>
          </a:endParaRPr>
        </a:p>
      </dgm:t>
    </dgm:pt>
    <dgm:pt modelId="{258E12B9-7135-4DCC-922E-69207227701D}" type="parTrans" cxnId="{69F2B830-6503-4F16-BC98-64FE5370959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E2763752-82BE-4EFE-8C2E-5D80476328F0}" type="sibTrans" cxnId="{69F2B830-6503-4F16-BC98-64FE5370959F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882AD629-57D8-4424-A537-41347F720350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Informed Decisions:</a:t>
          </a:r>
          <a:r>
            <a:rPr lang="en-US" b="0" i="0">
              <a:latin typeface="Palatino Linotype" panose="02040502050505030304" pitchFamily="18" charset="0"/>
            </a:rPr>
            <a:t> Gain holistic insights into sales, performance, and trends for strategic planning and growth.</a:t>
          </a:r>
          <a:endParaRPr lang="en-US">
            <a:latin typeface="Palatino Linotype" panose="02040502050505030304" pitchFamily="18" charset="0"/>
          </a:endParaRPr>
        </a:p>
      </dgm:t>
    </dgm:pt>
    <dgm:pt modelId="{77660A65-3D0E-4ED2-8070-04AF6CFBC457}" type="parTrans" cxnId="{F9D9B747-634A-4243-BFCB-A45F061635A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7D001504-562F-45D4-96B4-6713293E6150}" type="sibTrans" cxnId="{F9D9B747-634A-4243-BFCB-A45F061635A7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D917E74F-2395-4B16-A3FB-63D31C9DDE79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Data-Driven Decisions:</a:t>
          </a:r>
          <a:r>
            <a:rPr lang="en-US" b="0" i="0">
              <a:latin typeface="Palatino Linotype" panose="02040502050505030304" pitchFamily="18" charset="0"/>
            </a:rPr>
            <a:t> Leverage analytics to optimize pricing, expand into new markets, and refine your competitive edge.</a:t>
          </a:r>
          <a:endParaRPr lang="en-US">
            <a:latin typeface="Palatino Linotype" panose="02040502050505030304" pitchFamily="18" charset="0"/>
          </a:endParaRPr>
        </a:p>
      </dgm:t>
    </dgm:pt>
    <dgm:pt modelId="{0260999A-D586-424B-828F-C405E36F0DF0}" type="parTrans" cxnId="{A852C7B5-83EC-454E-8394-8DFF0F7E85D0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58DBC367-48A8-4930-BC82-1976C54B5CFE}" type="sibTrans" cxnId="{A852C7B5-83EC-454E-8394-8DFF0F7E85D0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33C44F91-4834-44D3-80B8-D0214CAB7810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Future-Proof Solution:</a:t>
          </a:r>
          <a:r>
            <a:rPr lang="en-US" b="0" i="0">
              <a:latin typeface="Palatino Linotype" panose="02040502050505030304" pitchFamily="18" charset="0"/>
            </a:rPr>
            <a:t> Scale with your business to ensure ongoing success and customer engagement.</a:t>
          </a:r>
          <a:endParaRPr lang="en-US">
            <a:latin typeface="Palatino Linotype" panose="02040502050505030304" pitchFamily="18" charset="0"/>
          </a:endParaRPr>
        </a:p>
      </dgm:t>
    </dgm:pt>
    <dgm:pt modelId="{47B5B3E4-AD95-4DD3-99BE-9AC6409B046B}" type="parTrans" cxnId="{37C748FF-AFC5-4991-A5FA-1103E2272163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95775700-42D6-4C72-9DFD-02B8A0639406}" type="sibTrans" cxnId="{37C748FF-AFC5-4991-A5FA-1103E2272163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57322D69-A6A3-4986-A859-2C1A3C292EAC}">
      <dgm:prSet/>
      <dgm:spPr/>
      <dgm:t>
        <a:bodyPr/>
        <a:lstStyle/>
        <a:p>
          <a:r>
            <a:rPr lang="en-US" b="1" i="0">
              <a:latin typeface="Palatino Linotype" panose="02040502050505030304" pitchFamily="18" charset="0"/>
            </a:rPr>
            <a:t>Next steps:</a:t>
          </a:r>
          <a:endParaRPr lang="en-US">
            <a:latin typeface="Palatino Linotype" panose="02040502050505030304" pitchFamily="18" charset="0"/>
          </a:endParaRPr>
        </a:p>
      </dgm:t>
    </dgm:pt>
    <dgm:pt modelId="{C5C64BD4-81A4-4F2A-A418-2D93D44656DE}" type="parTrans" cxnId="{CE6CC449-A36C-41DF-B9E8-D273989BCE16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54C2AEE-16F6-44D0-82DE-27487D280FAA}" type="sibTrans" cxnId="{CE6CC449-A36C-41DF-B9E8-D273989BCE16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891D0EB1-D9C5-47C3-998D-A5C7A8562202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Schedule a demo to experience the platform in action.</a:t>
          </a:r>
          <a:endParaRPr lang="en-US">
            <a:latin typeface="Palatino Linotype" panose="02040502050505030304" pitchFamily="18" charset="0"/>
          </a:endParaRPr>
        </a:p>
      </dgm:t>
    </dgm:pt>
    <dgm:pt modelId="{3218EFAA-DEDC-4CD8-95C9-008B14F884BF}" type="parTrans" cxnId="{3A319260-44AB-4B80-8BC9-F8958F684068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56CBA87A-57B9-4276-9EF7-0CE9C9B02C97}" type="sibTrans" cxnId="{3A319260-44AB-4B80-8BC9-F8958F684068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DD1C5679-A5E9-4BD5-87B6-5504B19F08B9}">
      <dgm:prSet/>
      <dgm:spPr/>
      <dgm:t>
        <a:bodyPr/>
        <a:lstStyle/>
        <a:p>
          <a:r>
            <a:rPr lang="en-US" b="0" i="0">
              <a:latin typeface="Palatino Linotype" panose="02040502050505030304" pitchFamily="18" charset="0"/>
            </a:rPr>
            <a:t>Partner with us to build your data-driven future.</a:t>
          </a:r>
          <a:endParaRPr lang="en-US">
            <a:latin typeface="Palatino Linotype" panose="02040502050505030304" pitchFamily="18" charset="0"/>
          </a:endParaRPr>
        </a:p>
      </dgm:t>
    </dgm:pt>
    <dgm:pt modelId="{1CBF3019-48ED-45F2-BFB4-F8CACE2199E1}" type="parTrans" cxnId="{E89B51C1-651D-4E9C-B9B5-FEFC85855CB9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16481494-0247-4445-A546-2449766AE092}" type="sibTrans" cxnId="{E89B51C1-651D-4E9C-B9B5-FEFC85855CB9}">
      <dgm:prSet/>
      <dgm:spPr/>
      <dgm:t>
        <a:bodyPr/>
        <a:lstStyle/>
        <a:p>
          <a:endParaRPr lang="en-US">
            <a:latin typeface="Palatino Linotype" panose="02040502050505030304" pitchFamily="18" charset="0"/>
          </a:endParaRPr>
        </a:p>
      </dgm:t>
    </dgm:pt>
    <dgm:pt modelId="{202EBD34-E378-40BE-86B4-694B48BCD94C}" type="pres">
      <dgm:prSet presAssocID="{399017F7-0DF2-45DF-8EA0-7D6E161BCE1C}" presName="Name0" presStyleCnt="0">
        <dgm:presLayoutVars>
          <dgm:dir/>
          <dgm:resizeHandles val="exact"/>
        </dgm:presLayoutVars>
      </dgm:prSet>
      <dgm:spPr/>
    </dgm:pt>
    <dgm:pt modelId="{5F972558-F2D1-43BB-9026-5FBDEDB631BF}" type="pres">
      <dgm:prSet presAssocID="{8FCF593E-7E84-4C88-A87F-DBE00EA02E14}" presName="node" presStyleLbl="node1" presStyleIdx="0" presStyleCnt="8">
        <dgm:presLayoutVars>
          <dgm:bulletEnabled val="1"/>
        </dgm:presLayoutVars>
      </dgm:prSet>
      <dgm:spPr/>
    </dgm:pt>
    <dgm:pt modelId="{3259372A-5D10-4164-9E4D-0E282EF1E3F5}" type="pres">
      <dgm:prSet presAssocID="{0BCDF073-260E-460A-9B05-CB7CA6AA4625}" presName="sibTrans" presStyleLbl="sibTrans1D1" presStyleIdx="0" presStyleCnt="7"/>
      <dgm:spPr/>
    </dgm:pt>
    <dgm:pt modelId="{2508AE3A-9B37-4D3F-808F-D4CBECFA87AF}" type="pres">
      <dgm:prSet presAssocID="{0BCDF073-260E-460A-9B05-CB7CA6AA4625}" presName="connectorText" presStyleLbl="sibTrans1D1" presStyleIdx="0" presStyleCnt="7"/>
      <dgm:spPr/>
    </dgm:pt>
    <dgm:pt modelId="{19DCCAC4-68AA-43F4-93CA-5FCD633CDFEC}" type="pres">
      <dgm:prSet presAssocID="{66F7654D-502E-4290-9CF4-F41DA408A565}" presName="node" presStyleLbl="node1" presStyleIdx="1" presStyleCnt="8">
        <dgm:presLayoutVars>
          <dgm:bulletEnabled val="1"/>
        </dgm:presLayoutVars>
      </dgm:prSet>
      <dgm:spPr/>
    </dgm:pt>
    <dgm:pt modelId="{31F624B0-B6FB-42E2-A67F-EEFC25A0C950}" type="pres">
      <dgm:prSet presAssocID="{E2763752-82BE-4EFE-8C2E-5D80476328F0}" presName="sibTrans" presStyleLbl="sibTrans1D1" presStyleIdx="1" presStyleCnt="7"/>
      <dgm:spPr/>
    </dgm:pt>
    <dgm:pt modelId="{0C2BCAD8-ED1E-4E40-84F1-CEF193BFB64B}" type="pres">
      <dgm:prSet presAssocID="{E2763752-82BE-4EFE-8C2E-5D80476328F0}" presName="connectorText" presStyleLbl="sibTrans1D1" presStyleIdx="1" presStyleCnt="7"/>
      <dgm:spPr/>
    </dgm:pt>
    <dgm:pt modelId="{9273C2EF-1661-495B-8723-76F56AB49626}" type="pres">
      <dgm:prSet presAssocID="{882AD629-57D8-4424-A537-41347F720350}" presName="node" presStyleLbl="node1" presStyleIdx="2" presStyleCnt="8">
        <dgm:presLayoutVars>
          <dgm:bulletEnabled val="1"/>
        </dgm:presLayoutVars>
      </dgm:prSet>
      <dgm:spPr/>
    </dgm:pt>
    <dgm:pt modelId="{A61C8992-AD17-4CD7-A09A-69F070A0BC16}" type="pres">
      <dgm:prSet presAssocID="{7D001504-562F-45D4-96B4-6713293E6150}" presName="sibTrans" presStyleLbl="sibTrans1D1" presStyleIdx="2" presStyleCnt="7"/>
      <dgm:spPr/>
    </dgm:pt>
    <dgm:pt modelId="{27287731-B890-4C3F-9A9E-8F649A546D5B}" type="pres">
      <dgm:prSet presAssocID="{7D001504-562F-45D4-96B4-6713293E6150}" presName="connectorText" presStyleLbl="sibTrans1D1" presStyleIdx="2" presStyleCnt="7"/>
      <dgm:spPr/>
    </dgm:pt>
    <dgm:pt modelId="{54D88F21-FD20-49B2-828B-E5A00145B591}" type="pres">
      <dgm:prSet presAssocID="{D917E74F-2395-4B16-A3FB-63D31C9DDE79}" presName="node" presStyleLbl="node1" presStyleIdx="3" presStyleCnt="8">
        <dgm:presLayoutVars>
          <dgm:bulletEnabled val="1"/>
        </dgm:presLayoutVars>
      </dgm:prSet>
      <dgm:spPr/>
    </dgm:pt>
    <dgm:pt modelId="{4D71BD69-1FD4-4FC3-9BDC-DD8AF18C26C7}" type="pres">
      <dgm:prSet presAssocID="{58DBC367-48A8-4930-BC82-1976C54B5CFE}" presName="sibTrans" presStyleLbl="sibTrans1D1" presStyleIdx="3" presStyleCnt="7"/>
      <dgm:spPr/>
    </dgm:pt>
    <dgm:pt modelId="{EC53382F-BDE1-4F8F-9414-B67EA7EA0783}" type="pres">
      <dgm:prSet presAssocID="{58DBC367-48A8-4930-BC82-1976C54B5CFE}" presName="connectorText" presStyleLbl="sibTrans1D1" presStyleIdx="3" presStyleCnt="7"/>
      <dgm:spPr/>
    </dgm:pt>
    <dgm:pt modelId="{EE508D61-2372-4B5E-B975-D01C7A2E774E}" type="pres">
      <dgm:prSet presAssocID="{33C44F91-4834-44D3-80B8-D0214CAB7810}" presName="node" presStyleLbl="node1" presStyleIdx="4" presStyleCnt="8">
        <dgm:presLayoutVars>
          <dgm:bulletEnabled val="1"/>
        </dgm:presLayoutVars>
      </dgm:prSet>
      <dgm:spPr/>
    </dgm:pt>
    <dgm:pt modelId="{43AAD3CA-8816-4B27-BFEE-38DC9AA4ABA6}" type="pres">
      <dgm:prSet presAssocID="{95775700-42D6-4C72-9DFD-02B8A0639406}" presName="sibTrans" presStyleLbl="sibTrans1D1" presStyleIdx="4" presStyleCnt="7"/>
      <dgm:spPr/>
    </dgm:pt>
    <dgm:pt modelId="{EAEE2AC8-90F9-4FDA-A84F-0EA3FEAEF52C}" type="pres">
      <dgm:prSet presAssocID="{95775700-42D6-4C72-9DFD-02B8A0639406}" presName="connectorText" presStyleLbl="sibTrans1D1" presStyleIdx="4" presStyleCnt="7"/>
      <dgm:spPr/>
    </dgm:pt>
    <dgm:pt modelId="{071F959B-3D0F-4ADF-BCC0-B5243FD94763}" type="pres">
      <dgm:prSet presAssocID="{57322D69-A6A3-4986-A859-2C1A3C292EAC}" presName="node" presStyleLbl="node1" presStyleIdx="5" presStyleCnt="8">
        <dgm:presLayoutVars>
          <dgm:bulletEnabled val="1"/>
        </dgm:presLayoutVars>
      </dgm:prSet>
      <dgm:spPr/>
    </dgm:pt>
    <dgm:pt modelId="{87776174-C667-40D7-A043-9C313C21B12C}" type="pres">
      <dgm:prSet presAssocID="{154C2AEE-16F6-44D0-82DE-27487D280FAA}" presName="sibTrans" presStyleLbl="sibTrans1D1" presStyleIdx="5" presStyleCnt="7"/>
      <dgm:spPr/>
    </dgm:pt>
    <dgm:pt modelId="{4DEA0E71-7D64-4AF1-BB05-71EF3E3CFDC7}" type="pres">
      <dgm:prSet presAssocID="{154C2AEE-16F6-44D0-82DE-27487D280FAA}" presName="connectorText" presStyleLbl="sibTrans1D1" presStyleIdx="5" presStyleCnt="7"/>
      <dgm:spPr/>
    </dgm:pt>
    <dgm:pt modelId="{3B5B7C32-AF48-4003-ADF3-2D14A9C8C85C}" type="pres">
      <dgm:prSet presAssocID="{891D0EB1-D9C5-47C3-998D-A5C7A8562202}" presName="node" presStyleLbl="node1" presStyleIdx="6" presStyleCnt="8">
        <dgm:presLayoutVars>
          <dgm:bulletEnabled val="1"/>
        </dgm:presLayoutVars>
      </dgm:prSet>
      <dgm:spPr/>
    </dgm:pt>
    <dgm:pt modelId="{1E030767-816E-4174-8CBC-FA2B7260FCE7}" type="pres">
      <dgm:prSet presAssocID="{56CBA87A-57B9-4276-9EF7-0CE9C9B02C97}" presName="sibTrans" presStyleLbl="sibTrans1D1" presStyleIdx="6" presStyleCnt="7"/>
      <dgm:spPr/>
    </dgm:pt>
    <dgm:pt modelId="{0416C8ED-BB08-441E-AB5F-6F6E2ADB240B}" type="pres">
      <dgm:prSet presAssocID="{56CBA87A-57B9-4276-9EF7-0CE9C9B02C97}" presName="connectorText" presStyleLbl="sibTrans1D1" presStyleIdx="6" presStyleCnt="7"/>
      <dgm:spPr/>
    </dgm:pt>
    <dgm:pt modelId="{A94FB1EC-4E37-4703-AD7C-193ACE279151}" type="pres">
      <dgm:prSet presAssocID="{DD1C5679-A5E9-4BD5-87B6-5504B19F08B9}" presName="node" presStyleLbl="node1" presStyleIdx="7" presStyleCnt="8">
        <dgm:presLayoutVars>
          <dgm:bulletEnabled val="1"/>
        </dgm:presLayoutVars>
      </dgm:prSet>
      <dgm:spPr/>
    </dgm:pt>
  </dgm:ptLst>
  <dgm:cxnLst>
    <dgm:cxn modelId="{346C5708-4032-438E-A3BB-5A599EF5418A}" type="presOf" srcId="{8FCF593E-7E84-4C88-A87F-DBE00EA02E14}" destId="{5F972558-F2D1-43BB-9026-5FBDEDB631BF}" srcOrd="0" destOrd="0" presId="urn:microsoft.com/office/officeart/2016/7/layout/RepeatingBendingProcessNew"/>
    <dgm:cxn modelId="{9E662220-BAC3-4FD1-8167-58B087C7D069}" type="presOf" srcId="{58DBC367-48A8-4930-BC82-1976C54B5CFE}" destId="{EC53382F-BDE1-4F8F-9414-B67EA7EA0783}" srcOrd="1" destOrd="0" presId="urn:microsoft.com/office/officeart/2016/7/layout/RepeatingBendingProcessNew"/>
    <dgm:cxn modelId="{69F2B830-6503-4F16-BC98-64FE5370959F}" srcId="{399017F7-0DF2-45DF-8EA0-7D6E161BCE1C}" destId="{66F7654D-502E-4290-9CF4-F41DA408A565}" srcOrd="1" destOrd="0" parTransId="{258E12B9-7135-4DCC-922E-69207227701D}" sibTransId="{E2763752-82BE-4EFE-8C2E-5D80476328F0}"/>
    <dgm:cxn modelId="{E102BD3A-BCC5-49A7-A2D5-FB863E2A90CA}" type="presOf" srcId="{0BCDF073-260E-460A-9B05-CB7CA6AA4625}" destId="{3259372A-5D10-4164-9E4D-0E282EF1E3F5}" srcOrd="0" destOrd="0" presId="urn:microsoft.com/office/officeart/2016/7/layout/RepeatingBendingProcessNew"/>
    <dgm:cxn modelId="{5CB8393B-AA41-4A02-B838-FE5F4E8B5DFC}" type="presOf" srcId="{0BCDF073-260E-460A-9B05-CB7CA6AA4625}" destId="{2508AE3A-9B37-4D3F-808F-D4CBECFA87AF}" srcOrd="1" destOrd="0" presId="urn:microsoft.com/office/officeart/2016/7/layout/RepeatingBendingProcessNew"/>
    <dgm:cxn modelId="{8EA0DA5C-3C18-486C-A9F5-1DA87A0B8019}" type="presOf" srcId="{DD1C5679-A5E9-4BD5-87B6-5504B19F08B9}" destId="{A94FB1EC-4E37-4703-AD7C-193ACE279151}" srcOrd="0" destOrd="0" presId="urn:microsoft.com/office/officeart/2016/7/layout/RepeatingBendingProcessNew"/>
    <dgm:cxn modelId="{17EF335D-C74C-460C-8DC8-710601AC0949}" type="presOf" srcId="{56CBA87A-57B9-4276-9EF7-0CE9C9B02C97}" destId="{1E030767-816E-4174-8CBC-FA2B7260FCE7}" srcOrd="0" destOrd="0" presId="urn:microsoft.com/office/officeart/2016/7/layout/RepeatingBendingProcessNew"/>
    <dgm:cxn modelId="{3A319260-44AB-4B80-8BC9-F8958F684068}" srcId="{399017F7-0DF2-45DF-8EA0-7D6E161BCE1C}" destId="{891D0EB1-D9C5-47C3-998D-A5C7A8562202}" srcOrd="6" destOrd="0" parTransId="{3218EFAA-DEDC-4CD8-95C9-008B14F884BF}" sibTransId="{56CBA87A-57B9-4276-9EF7-0CE9C9B02C97}"/>
    <dgm:cxn modelId="{F9D9B747-634A-4243-BFCB-A45F061635A7}" srcId="{399017F7-0DF2-45DF-8EA0-7D6E161BCE1C}" destId="{882AD629-57D8-4424-A537-41347F720350}" srcOrd="2" destOrd="0" parTransId="{77660A65-3D0E-4ED2-8070-04AF6CFBC457}" sibTransId="{7D001504-562F-45D4-96B4-6713293E6150}"/>
    <dgm:cxn modelId="{CE6CC449-A36C-41DF-B9E8-D273989BCE16}" srcId="{399017F7-0DF2-45DF-8EA0-7D6E161BCE1C}" destId="{57322D69-A6A3-4986-A859-2C1A3C292EAC}" srcOrd="5" destOrd="0" parTransId="{C5C64BD4-81A4-4F2A-A418-2D93D44656DE}" sibTransId="{154C2AEE-16F6-44D0-82DE-27487D280FAA}"/>
    <dgm:cxn modelId="{DBB7BD4E-1FC3-43D6-82DB-6878A652C4AF}" type="presOf" srcId="{95775700-42D6-4C72-9DFD-02B8A0639406}" destId="{EAEE2AC8-90F9-4FDA-A84F-0EA3FEAEF52C}" srcOrd="1" destOrd="0" presId="urn:microsoft.com/office/officeart/2016/7/layout/RepeatingBendingProcessNew"/>
    <dgm:cxn modelId="{82D48573-1241-44FD-AB6D-3122C988A0A0}" type="presOf" srcId="{154C2AEE-16F6-44D0-82DE-27487D280FAA}" destId="{4DEA0E71-7D64-4AF1-BB05-71EF3E3CFDC7}" srcOrd="1" destOrd="0" presId="urn:microsoft.com/office/officeart/2016/7/layout/RepeatingBendingProcessNew"/>
    <dgm:cxn modelId="{467D8653-7143-491F-ABDD-F85B4ABF0E2F}" type="presOf" srcId="{33C44F91-4834-44D3-80B8-D0214CAB7810}" destId="{EE508D61-2372-4B5E-B975-D01C7A2E774E}" srcOrd="0" destOrd="0" presId="urn:microsoft.com/office/officeart/2016/7/layout/RepeatingBendingProcessNew"/>
    <dgm:cxn modelId="{92976755-28BA-4FA1-ABDD-1535DDE8901B}" type="presOf" srcId="{399017F7-0DF2-45DF-8EA0-7D6E161BCE1C}" destId="{202EBD34-E378-40BE-86B4-694B48BCD94C}" srcOrd="0" destOrd="0" presId="urn:microsoft.com/office/officeart/2016/7/layout/RepeatingBendingProcessNew"/>
    <dgm:cxn modelId="{7399227C-0AD0-4BAB-80C7-1FB31006F38D}" type="presOf" srcId="{891D0EB1-D9C5-47C3-998D-A5C7A8562202}" destId="{3B5B7C32-AF48-4003-ADF3-2D14A9C8C85C}" srcOrd="0" destOrd="0" presId="urn:microsoft.com/office/officeart/2016/7/layout/RepeatingBendingProcessNew"/>
    <dgm:cxn modelId="{F51E097D-E9BE-436D-A3A5-27935B83EBBC}" type="presOf" srcId="{7D001504-562F-45D4-96B4-6713293E6150}" destId="{A61C8992-AD17-4CD7-A09A-69F070A0BC16}" srcOrd="0" destOrd="0" presId="urn:microsoft.com/office/officeart/2016/7/layout/RepeatingBendingProcessNew"/>
    <dgm:cxn modelId="{7EAFAD8E-0429-4AD7-9422-CBBD88D0C8AB}" type="presOf" srcId="{7D001504-562F-45D4-96B4-6713293E6150}" destId="{27287731-B890-4C3F-9A9E-8F649A546D5B}" srcOrd="1" destOrd="0" presId="urn:microsoft.com/office/officeart/2016/7/layout/RepeatingBendingProcessNew"/>
    <dgm:cxn modelId="{62A78C8F-0AD1-4844-8CB6-6DD0B4E86E77}" type="presOf" srcId="{D917E74F-2395-4B16-A3FB-63D31C9DDE79}" destId="{54D88F21-FD20-49B2-828B-E5A00145B591}" srcOrd="0" destOrd="0" presId="urn:microsoft.com/office/officeart/2016/7/layout/RepeatingBendingProcessNew"/>
    <dgm:cxn modelId="{13C0239B-23A6-494B-951D-B87EA6627CC9}" type="presOf" srcId="{66F7654D-502E-4290-9CF4-F41DA408A565}" destId="{19DCCAC4-68AA-43F4-93CA-5FCD633CDFEC}" srcOrd="0" destOrd="0" presId="urn:microsoft.com/office/officeart/2016/7/layout/RepeatingBendingProcessNew"/>
    <dgm:cxn modelId="{EE8F24A3-6DBD-4C61-8ED0-39F3AE10B4B1}" type="presOf" srcId="{95775700-42D6-4C72-9DFD-02B8A0639406}" destId="{43AAD3CA-8816-4B27-BFEE-38DC9AA4ABA6}" srcOrd="0" destOrd="0" presId="urn:microsoft.com/office/officeart/2016/7/layout/RepeatingBendingProcessNew"/>
    <dgm:cxn modelId="{055604AA-536B-40F9-923C-E87E21353D57}" type="presOf" srcId="{E2763752-82BE-4EFE-8C2E-5D80476328F0}" destId="{0C2BCAD8-ED1E-4E40-84F1-CEF193BFB64B}" srcOrd="1" destOrd="0" presId="urn:microsoft.com/office/officeart/2016/7/layout/RepeatingBendingProcessNew"/>
    <dgm:cxn modelId="{A852C7B5-83EC-454E-8394-8DFF0F7E85D0}" srcId="{399017F7-0DF2-45DF-8EA0-7D6E161BCE1C}" destId="{D917E74F-2395-4B16-A3FB-63D31C9DDE79}" srcOrd="3" destOrd="0" parTransId="{0260999A-D586-424B-828F-C405E36F0DF0}" sibTransId="{58DBC367-48A8-4930-BC82-1976C54B5CFE}"/>
    <dgm:cxn modelId="{CBEB78BB-0457-4B99-BB68-F00F7DEBDD4D}" type="presOf" srcId="{882AD629-57D8-4424-A537-41347F720350}" destId="{9273C2EF-1661-495B-8723-76F56AB49626}" srcOrd="0" destOrd="0" presId="urn:microsoft.com/office/officeart/2016/7/layout/RepeatingBendingProcessNew"/>
    <dgm:cxn modelId="{E89B51C1-651D-4E9C-B9B5-FEFC85855CB9}" srcId="{399017F7-0DF2-45DF-8EA0-7D6E161BCE1C}" destId="{DD1C5679-A5E9-4BD5-87B6-5504B19F08B9}" srcOrd="7" destOrd="0" parTransId="{1CBF3019-48ED-45F2-BFB4-F8CACE2199E1}" sibTransId="{16481494-0247-4445-A546-2449766AE092}"/>
    <dgm:cxn modelId="{F49F67CD-CF74-42D2-A9CE-D3A91DDB1FBC}" type="presOf" srcId="{57322D69-A6A3-4986-A859-2C1A3C292EAC}" destId="{071F959B-3D0F-4ADF-BCC0-B5243FD94763}" srcOrd="0" destOrd="0" presId="urn:microsoft.com/office/officeart/2016/7/layout/RepeatingBendingProcessNew"/>
    <dgm:cxn modelId="{416701D0-9B41-4CC4-8A74-0FA15B542D81}" type="presOf" srcId="{E2763752-82BE-4EFE-8C2E-5D80476328F0}" destId="{31F624B0-B6FB-42E2-A67F-EEFC25A0C950}" srcOrd="0" destOrd="0" presId="urn:microsoft.com/office/officeart/2016/7/layout/RepeatingBendingProcessNew"/>
    <dgm:cxn modelId="{24899BD4-6241-480F-AFCE-F25613F7E3AD}" type="presOf" srcId="{154C2AEE-16F6-44D0-82DE-27487D280FAA}" destId="{87776174-C667-40D7-A043-9C313C21B12C}" srcOrd="0" destOrd="0" presId="urn:microsoft.com/office/officeart/2016/7/layout/RepeatingBendingProcessNew"/>
    <dgm:cxn modelId="{4051B3D5-40D8-4ABF-A23B-01E65C4F58B6}" type="presOf" srcId="{58DBC367-48A8-4930-BC82-1976C54B5CFE}" destId="{4D71BD69-1FD4-4FC3-9BDC-DD8AF18C26C7}" srcOrd="0" destOrd="0" presId="urn:microsoft.com/office/officeart/2016/7/layout/RepeatingBendingProcessNew"/>
    <dgm:cxn modelId="{FF698DF0-AE9F-4741-84F3-E05A101F9B3F}" type="presOf" srcId="{56CBA87A-57B9-4276-9EF7-0CE9C9B02C97}" destId="{0416C8ED-BB08-441E-AB5F-6F6E2ADB240B}" srcOrd="1" destOrd="0" presId="urn:microsoft.com/office/officeart/2016/7/layout/RepeatingBendingProcessNew"/>
    <dgm:cxn modelId="{1FA3F7F6-424F-4751-9C62-DE4577F8EFE7}" srcId="{399017F7-0DF2-45DF-8EA0-7D6E161BCE1C}" destId="{8FCF593E-7E84-4C88-A87F-DBE00EA02E14}" srcOrd="0" destOrd="0" parTransId="{AF21909B-66D7-41C3-A0CF-7BB47239A1C4}" sibTransId="{0BCDF073-260E-460A-9B05-CB7CA6AA4625}"/>
    <dgm:cxn modelId="{37C748FF-AFC5-4991-A5FA-1103E2272163}" srcId="{399017F7-0DF2-45DF-8EA0-7D6E161BCE1C}" destId="{33C44F91-4834-44D3-80B8-D0214CAB7810}" srcOrd="4" destOrd="0" parTransId="{47B5B3E4-AD95-4DD3-99BE-9AC6409B046B}" sibTransId="{95775700-42D6-4C72-9DFD-02B8A0639406}"/>
    <dgm:cxn modelId="{5219E924-8D86-43E2-A020-BF8FEAA60705}" type="presParOf" srcId="{202EBD34-E378-40BE-86B4-694B48BCD94C}" destId="{5F972558-F2D1-43BB-9026-5FBDEDB631BF}" srcOrd="0" destOrd="0" presId="urn:microsoft.com/office/officeart/2016/7/layout/RepeatingBendingProcessNew"/>
    <dgm:cxn modelId="{F3BEAF7F-9DE6-45DC-AB22-8AC7A2150AA2}" type="presParOf" srcId="{202EBD34-E378-40BE-86B4-694B48BCD94C}" destId="{3259372A-5D10-4164-9E4D-0E282EF1E3F5}" srcOrd="1" destOrd="0" presId="urn:microsoft.com/office/officeart/2016/7/layout/RepeatingBendingProcessNew"/>
    <dgm:cxn modelId="{75454C19-7383-428B-A2CD-0CC9EA8CB360}" type="presParOf" srcId="{3259372A-5D10-4164-9E4D-0E282EF1E3F5}" destId="{2508AE3A-9B37-4D3F-808F-D4CBECFA87AF}" srcOrd="0" destOrd="0" presId="urn:microsoft.com/office/officeart/2016/7/layout/RepeatingBendingProcessNew"/>
    <dgm:cxn modelId="{5F13D0AC-51F5-4E5E-BDA0-5C1880495D7E}" type="presParOf" srcId="{202EBD34-E378-40BE-86B4-694B48BCD94C}" destId="{19DCCAC4-68AA-43F4-93CA-5FCD633CDFEC}" srcOrd="2" destOrd="0" presId="urn:microsoft.com/office/officeart/2016/7/layout/RepeatingBendingProcessNew"/>
    <dgm:cxn modelId="{A3DDF18E-A372-4CAF-B0A4-6E7DDF527ADC}" type="presParOf" srcId="{202EBD34-E378-40BE-86B4-694B48BCD94C}" destId="{31F624B0-B6FB-42E2-A67F-EEFC25A0C950}" srcOrd="3" destOrd="0" presId="urn:microsoft.com/office/officeart/2016/7/layout/RepeatingBendingProcessNew"/>
    <dgm:cxn modelId="{AE5094EE-1903-4C89-B1F8-7DCDA9F69B66}" type="presParOf" srcId="{31F624B0-B6FB-42E2-A67F-EEFC25A0C950}" destId="{0C2BCAD8-ED1E-4E40-84F1-CEF193BFB64B}" srcOrd="0" destOrd="0" presId="urn:microsoft.com/office/officeart/2016/7/layout/RepeatingBendingProcessNew"/>
    <dgm:cxn modelId="{47D39B06-B645-48C6-9799-98F4FD0A096F}" type="presParOf" srcId="{202EBD34-E378-40BE-86B4-694B48BCD94C}" destId="{9273C2EF-1661-495B-8723-76F56AB49626}" srcOrd="4" destOrd="0" presId="urn:microsoft.com/office/officeart/2016/7/layout/RepeatingBendingProcessNew"/>
    <dgm:cxn modelId="{1BA60BAB-B3E4-491B-8E74-57934CBE6954}" type="presParOf" srcId="{202EBD34-E378-40BE-86B4-694B48BCD94C}" destId="{A61C8992-AD17-4CD7-A09A-69F070A0BC16}" srcOrd="5" destOrd="0" presId="urn:microsoft.com/office/officeart/2016/7/layout/RepeatingBendingProcessNew"/>
    <dgm:cxn modelId="{B81B49DD-0035-495B-84CE-ED5760707095}" type="presParOf" srcId="{A61C8992-AD17-4CD7-A09A-69F070A0BC16}" destId="{27287731-B890-4C3F-9A9E-8F649A546D5B}" srcOrd="0" destOrd="0" presId="urn:microsoft.com/office/officeart/2016/7/layout/RepeatingBendingProcessNew"/>
    <dgm:cxn modelId="{A10C11BB-8959-47F5-9E0E-71E6F4261596}" type="presParOf" srcId="{202EBD34-E378-40BE-86B4-694B48BCD94C}" destId="{54D88F21-FD20-49B2-828B-E5A00145B591}" srcOrd="6" destOrd="0" presId="urn:microsoft.com/office/officeart/2016/7/layout/RepeatingBendingProcessNew"/>
    <dgm:cxn modelId="{35102983-C9C0-4C94-8812-B91BE2B6E0C0}" type="presParOf" srcId="{202EBD34-E378-40BE-86B4-694B48BCD94C}" destId="{4D71BD69-1FD4-4FC3-9BDC-DD8AF18C26C7}" srcOrd="7" destOrd="0" presId="urn:microsoft.com/office/officeart/2016/7/layout/RepeatingBendingProcessNew"/>
    <dgm:cxn modelId="{66F8CA57-9969-40DC-BCB1-6FD251E870EE}" type="presParOf" srcId="{4D71BD69-1FD4-4FC3-9BDC-DD8AF18C26C7}" destId="{EC53382F-BDE1-4F8F-9414-B67EA7EA0783}" srcOrd="0" destOrd="0" presId="urn:microsoft.com/office/officeart/2016/7/layout/RepeatingBendingProcessNew"/>
    <dgm:cxn modelId="{FD3D561C-AF7D-4B88-A359-0D35DEEA8346}" type="presParOf" srcId="{202EBD34-E378-40BE-86B4-694B48BCD94C}" destId="{EE508D61-2372-4B5E-B975-D01C7A2E774E}" srcOrd="8" destOrd="0" presId="urn:microsoft.com/office/officeart/2016/7/layout/RepeatingBendingProcessNew"/>
    <dgm:cxn modelId="{4420364C-E9C5-45F6-98A6-18D3346BC5AA}" type="presParOf" srcId="{202EBD34-E378-40BE-86B4-694B48BCD94C}" destId="{43AAD3CA-8816-4B27-BFEE-38DC9AA4ABA6}" srcOrd="9" destOrd="0" presId="urn:microsoft.com/office/officeart/2016/7/layout/RepeatingBendingProcessNew"/>
    <dgm:cxn modelId="{7C28F4D7-4EE7-40D2-89EA-09D506346CBC}" type="presParOf" srcId="{43AAD3CA-8816-4B27-BFEE-38DC9AA4ABA6}" destId="{EAEE2AC8-90F9-4FDA-A84F-0EA3FEAEF52C}" srcOrd="0" destOrd="0" presId="urn:microsoft.com/office/officeart/2016/7/layout/RepeatingBendingProcessNew"/>
    <dgm:cxn modelId="{608E3C23-E02F-441C-8A6E-89B7017E039D}" type="presParOf" srcId="{202EBD34-E378-40BE-86B4-694B48BCD94C}" destId="{071F959B-3D0F-4ADF-BCC0-B5243FD94763}" srcOrd="10" destOrd="0" presId="urn:microsoft.com/office/officeart/2016/7/layout/RepeatingBendingProcessNew"/>
    <dgm:cxn modelId="{8EF2274B-D6F8-4189-A047-D466C33FFA0A}" type="presParOf" srcId="{202EBD34-E378-40BE-86B4-694B48BCD94C}" destId="{87776174-C667-40D7-A043-9C313C21B12C}" srcOrd="11" destOrd="0" presId="urn:microsoft.com/office/officeart/2016/7/layout/RepeatingBendingProcessNew"/>
    <dgm:cxn modelId="{37C3BCBC-1FE4-46B0-B516-923E50F57D6B}" type="presParOf" srcId="{87776174-C667-40D7-A043-9C313C21B12C}" destId="{4DEA0E71-7D64-4AF1-BB05-71EF3E3CFDC7}" srcOrd="0" destOrd="0" presId="urn:microsoft.com/office/officeart/2016/7/layout/RepeatingBendingProcessNew"/>
    <dgm:cxn modelId="{2632CAAA-4D94-4301-B90B-FE7312FD0A91}" type="presParOf" srcId="{202EBD34-E378-40BE-86B4-694B48BCD94C}" destId="{3B5B7C32-AF48-4003-ADF3-2D14A9C8C85C}" srcOrd="12" destOrd="0" presId="urn:microsoft.com/office/officeart/2016/7/layout/RepeatingBendingProcessNew"/>
    <dgm:cxn modelId="{D797A8A3-E006-4940-9AEA-F0BF4E0651FF}" type="presParOf" srcId="{202EBD34-E378-40BE-86B4-694B48BCD94C}" destId="{1E030767-816E-4174-8CBC-FA2B7260FCE7}" srcOrd="13" destOrd="0" presId="urn:microsoft.com/office/officeart/2016/7/layout/RepeatingBendingProcessNew"/>
    <dgm:cxn modelId="{DC95FDE8-AA14-48F9-BF5F-85A2C6DB5A36}" type="presParOf" srcId="{1E030767-816E-4174-8CBC-FA2B7260FCE7}" destId="{0416C8ED-BB08-441E-AB5F-6F6E2ADB240B}" srcOrd="0" destOrd="0" presId="urn:microsoft.com/office/officeart/2016/7/layout/RepeatingBendingProcessNew"/>
    <dgm:cxn modelId="{D520A314-BE25-4D40-9969-E9FC66465A3E}" type="presParOf" srcId="{202EBD34-E378-40BE-86B4-694B48BCD94C}" destId="{A94FB1EC-4E37-4703-AD7C-193ACE279151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24AAFB-CF7B-4485-BB46-2BC64C683C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9D30C-49F4-45C8-B070-BC9DE78CAB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latin typeface="Palatino Linotype" panose="02040502050505030304" pitchFamily="18" charset="0"/>
            </a:rPr>
            <a:t>Customer Segmentation Data:</a:t>
          </a:r>
          <a:endParaRPr lang="en-US" sz="2000" dirty="0">
            <a:latin typeface="Palatino Linotype" panose="02040502050505030304" pitchFamily="18" charset="0"/>
          </a:endParaRPr>
        </a:p>
      </dgm:t>
    </dgm:pt>
    <dgm:pt modelId="{CACD3133-2E58-447B-AFCF-77ADA43CAAB9}" type="parTrans" cxnId="{E81CA341-D34D-425C-BA14-D85FE93D1D5A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4D3DC5C6-19D4-45D3-963C-822EF68407B3}" type="sibTrans" cxnId="{E81CA341-D34D-425C-BA14-D85FE93D1D5A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F740C1AC-42EF-4769-A319-CC58266996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>
              <a:latin typeface="Palatino Linotype" panose="02040502050505030304" pitchFamily="18" charset="0"/>
            </a:rPr>
            <a:t>Categorizes customers based on demographics and preferences for targeted promotions, enhancing marketing efforts and sales.</a:t>
          </a:r>
          <a:endParaRPr lang="en-US" sz="1200" dirty="0">
            <a:latin typeface="Palatino Linotype" panose="02040502050505030304" pitchFamily="18" charset="0"/>
          </a:endParaRPr>
        </a:p>
      </dgm:t>
    </dgm:pt>
    <dgm:pt modelId="{8ED42807-C8D2-4FD8-B500-D88B693B297F}" type="parTrans" cxnId="{80CAEE59-317D-4F1E-8258-7957C7AECCD3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9410A668-1A49-4665-9EDC-2631356F4C31}" type="sibTrans" cxnId="{80CAEE59-317D-4F1E-8258-7957C7AECCD3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9F3A9574-756E-41A1-A21B-BCC030D4C4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latin typeface="Palatino Linotype" panose="02040502050505030304" pitchFamily="18" charset="0"/>
            </a:rPr>
            <a:t>Order Preferences and History:</a:t>
          </a:r>
          <a:endParaRPr lang="en-US" sz="2000" dirty="0">
            <a:latin typeface="Palatino Linotype" panose="02040502050505030304" pitchFamily="18" charset="0"/>
          </a:endParaRPr>
        </a:p>
      </dgm:t>
    </dgm:pt>
    <dgm:pt modelId="{051221AB-B925-41C3-B2FD-1FCAC9595009}" type="parTrans" cxnId="{5B2EC1BD-D949-4E59-81C8-C0C836CB85BE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1E28A4BF-A498-4EC1-99A8-289ABDA8D1D8}" type="sibTrans" cxnId="{5B2EC1BD-D949-4E59-81C8-C0C836CB85BE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2E999B05-856E-4A9F-A87E-030D5B4F07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>
              <a:latin typeface="Palatino Linotype" panose="02040502050505030304" pitchFamily="18" charset="0"/>
            </a:rPr>
            <a:t>Tracks individual order history to offer personalized recommendations, improving customer experience and encouraging repeat purchases.</a:t>
          </a:r>
          <a:endParaRPr lang="en-US" sz="1200" dirty="0">
            <a:latin typeface="Palatino Linotype" panose="02040502050505030304" pitchFamily="18" charset="0"/>
          </a:endParaRPr>
        </a:p>
      </dgm:t>
    </dgm:pt>
    <dgm:pt modelId="{2ACDA577-AEB8-4F92-9655-1E173763984F}" type="parTrans" cxnId="{C61BD36E-5BFD-4F8A-946B-0C34F8877B41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AF4BAEDD-31E0-489A-84E8-0B614E633FA7}" type="sibTrans" cxnId="{C61BD36E-5BFD-4F8A-946B-0C34F8877B41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31E9192D-0EBA-48B8-998E-C467ECF95D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>
              <a:latin typeface="Palatino Linotype" panose="02040502050505030304" pitchFamily="18" charset="0"/>
            </a:rPr>
            <a:t>Feedback and Reviews:</a:t>
          </a:r>
          <a:endParaRPr lang="en-US" sz="2000">
            <a:latin typeface="Palatino Linotype" panose="02040502050505030304" pitchFamily="18" charset="0"/>
          </a:endParaRPr>
        </a:p>
      </dgm:t>
    </dgm:pt>
    <dgm:pt modelId="{0C90655F-CD6E-4EB6-8C89-3B8A4B890004}" type="parTrans" cxnId="{29D46978-A278-4763-AB92-5D5138315981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2949E7AD-E020-412A-8855-292E1624CC93}" type="sibTrans" cxnId="{29D46978-A278-4763-AB92-5D5138315981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9EE06382-EEC0-4601-AF62-33C9FA401D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>
              <a:latin typeface="Palatino Linotype" panose="02040502050505030304" pitchFamily="18" charset="0"/>
            </a:rPr>
            <a:t>Provides insights into customer satisfaction levels and areas for improvement, fostering brand loyalty and reputation management.</a:t>
          </a:r>
          <a:endParaRPr lang="en-US" sz="1200" dirty="0">
            <a:latin typeface="Palatino Linotype" panose="02040502050505030304" pitchFamily="18" charset="0"/>
          </a:endParaRPr>
        </a:p>
      </dgm:t>
    </dgm:pt>
    <dgm:pt modelId="{C56FC887-947C-42D0-8BA4-B0C2CB87D921}" type="parTrans" cxnId="{D503FA45-565C-4225-B1D5-698FD82F34E8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343CD1BE-3FF0-47EF-9BC3-4B1AB5DF9E75}" type="sibTrans" cxnId="{D503FA45-565C-4225-B1D5-698FD82F34E8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F4693214-87E8-47E7-A8BD-C4C9889904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>
              <a:latin typeface="Palatino Linotype" panose="02040502050505030304" pitchFamily="18" charset="0"/>
            </a:rPr>
            <a:t>Loyalty Program Management:</a:t>
          </a:r>
          <a:endParaRPr lang="en-US" sz="2000">
            <a:latin typeface="Palatino Linotype" panose="02040502050505030304" pitchFamily="18" charset="0"/>
          </a:endParaRPr>
        </a:p>
      </dgm:t>
    </dgm:pt>
    <dgm:pt modelId="{02E209CA-9893-459F-ACD6-0464841A1775}" type="parTrans" cxnId="{337A9B44-EFB9-423F-B17E-1D3F2DD7AC38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6AF1359D-9E70-4BEC-82EC-239A7E8A4D3F}" type="sibTrans" cxnId="{337A9B44-EFB9-423F-B17E-1D3F2DD7AC38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C7FEF7B7-A403-4CAD-A35A-CA66C9579E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>
              <a:latin typeface="Palatino Linotype" panose="02040502050505030304" pitchFamily="18" charset="0"/>
            </a:rPr>
            <a:t>Incentivizes repeat purchases through a loyalty program, identifying loyal customers for tailored offers and increased lifetime value.</a:t>
          </a:r>
          <a:endParaRPr lang="en-US" sz="1200" dirty="0">
            <a:latin typeface="Palatino Linotype" panose="02040502050505030304" pitchFamily="18" charset="0"/>
          </a:endParaRPr>
        </a:p>
      </dgm:t>
    </dgm:pt>
    <dgm:pt modelId="{85D860AB-7697-4336-B788-5F99A5F152EE}" type="parTrans" cxnId="{C39F405A-4A61-4825-A8CB-4C3F12280B09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46166EC6-F9C0-4C3C-8738-E9357A966070}" type="sibTrans" cxnId="{C39F405A-4A61-4825-A8CB-4C3F12280B09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87DEBD4F-96AF-4ADE-A69E-1DEDB55769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latin typeface="Palatino Linotype" panose="02040502050505030304" pitchFamily="18" charset="0"/>
            </a:rPr>
            <a:t>Integration with Social Media:</a:t>
          </a:r>
          <a:endParaRPr lang="en-US" sz="2000" dirty="0">
            <a:latin typeface="Palatino Linotype" panose="02040502050505030304" pitchFamily="18" charset="0"/>
          </a:endParaRPr>
        </a:p>
      </dgm:t>
    </dgm:pt>
    <dgm:pt modelId="{443E5CAA-7DB0-40D0-BD14-3AD57F899C41}" type="parTrans" cxnId="{B49C10A4-8A6F-48F6-A4C5-D821EA05FEA7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C65409E9-F381-4B2D-863C-51F451AD3B99}" type="sibTrans" cxnId="{B49C10A4-8A6F-48F6-A4C5-D821EA05FEA7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BD79B8C6-F27C-49AE-A2A8-0A3A8262F4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>
              <a:latin typeface="Palatino Linotype" panose="02040502050505030304" pitchFamily="18" charset="0"/>
            </a:rPr>
            <a:t>Facilitates direct communication with customers, strengthens brand loyalty, and enhances visibility, driving overall customer engagement and satisfaction.</a:t>
          </a:r>
          <a:endParaRPr lang="en-US" sz="1200" dirty="0">
            <a:latin typeface="Palatino Linotype" panose="02040502050505030304" pitchFamily="18" charset="0"/>
          </a:endParaRPr>
        </a:p>
      </dgm:t>
    </dgm:pt>
    <dgm:pt modelId="{BB8A8B3A-7A3C-41AA-98E7-9981819709F7}" type="parTrans" cxnId="{3018819F-1A62-4BDA-9322-59526F149BA0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4823DC10-BA76-4E92-A8E2-CF65B52B4CA7}" type="sibTrans" cxnId="{3018819F-1A62-4BDA-9322-59526F149BA0}">
      <dgm:prSet/>
      <dgm:spPr/>
      <dgm:t>
        <a:bodyPr/>
        <a:lstStyle/>
        <a:p>
          <a:endParaRPr lang="en-US" sz="2000">
            <a:latin typeface="Palatino Linotype" panose="02040502050505030304" pitchFamily="18" charset="0"/>
          </a:endParaRPr>
        </a:p>
      </dgm:t>
    </dgm:pt>
    <dgm:pt modelId="{CE466688-0919-4A55-909A-EFF81051D57D}" type="pres">
      <dgm:prSet presAssocID="{7B24AAFB-CF7B-4485-BB46-2BC64C683C80}" presName="root" presStyleCnt="0">
        <dgm:presLayoutVars>
          <dgm:dir/>
          <dgm:resizeHandles val="exact"/>
        </dgm:presLayoutVars>
      </dgm:prSet>
      <dgm:spPr/>
    </dgm:pt>
    <dgm:pt modelId="{B33D8CCD-0548-43A4-AB40-39B955EC4D42}" type="pres">
      <dgm:prSet presAssocID="{1AE9D30C-49F4-45C8-B070-BC9DE78CAB66}" presName="compNode" presStyleCnt="0"/>
      <dgm:spPr/>
    </dgm:pt>
    <dgm:pt modelId="{D11494CA-B2B2-4CB7-9170-65573C8A528D}" type="pres">
      <dgm:prSet presAssocID="{1AE9D30C-49F4-45C8-B070-BC9DE78CAB66}" presName="bgRect" presStyleLbl="bgShp" presStyleIdx="0" presStyleCnt="5"/>
      <dgm:spPr/>
    </dgm:pt>
    <dgm:pt modelId="{18935371-8D1D-4D8B-861C-5E641AA4A2BC}" type="pres">
      <dgm:prSet presAssocID="{1AE9D30C-49F4-45C8-B070-BC9DE78CAB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DE5FF1A-2DA2-496D-A209-B9990B043C14}" type="pres">
      <dgm:prSet presAssocID="{1AE9D30C-49F4-45C8-B070-BC9DE78CAB66}" presName="spaceRect" presStyleCnt="0"/>
      <dgm:spPr/>
    </dgm:pt>
    <dgm:pt modelId="{25B6001A-21EB-42C0-9C30-2B984EF62FCE}" type="pres">
      <dgm:prSet presAssocID="{1AE9D30C-49F4-45C8-B070-BC9DE78CAB66}" presName="parTx" presStyleLbl="revTx" presStyleIdx="0" presStyleCnt="10" custScaleY="100000">
        <dgm:presLayoutVars>
          <dgm:chMax val="0"/>
          <dgm:chPref val="0"/>
        </dgm:presLayoutVars>
      </dgm:prSet>
      <dgm:spPr/>
    </dgm:pt>
    <dgm:pt modelId="{AE5CD059-153C-4CFB-AD72-8B0437A193EA}" type="pres">
      <dgm:prSet presAssocID="{1AE9D30C-49F4-45C8-B070-BC9DE78CAB66}" presName="desTx" presStyleLbl="revTx" presStyleIdx="1" presStyleCnt="10" custScaleX="107454">
        <dgm:presLayoutVars/>
      </dgm:prSet>
      <dgm:spPr/>
    </dgm:pt>
    <dgm:pt modelId="{AA330168-0270-4A1E-A9D2-EF05153578A5}" type="pres">
      <dgm:prSet presAssocID="{4D3DC5C6-19D4-45D3-963C-822EF68407B3}" presName="sibTrans" presStyleCnt="0"/>
      <dgm:spPr/>
    </dgm:pt>
    <dgm:pt modelId="{6F9150A8-FDCE-4BF2-882C-658B46C1FAA8}" type="pres">
      <dgm:prSet presAssocID="{9F3A9574-756E-41A1-A21B-BCC030D4C443}" presName="compNode" presStyleCnt="0"/>
      <dgm:spPr/>
    </dgm:pt>
    <dgm:pt modelId="{33137FCB-669D-4E2C-8BB2-08376EE05E95}" type="pres">
      <dgm:prSet presAssocID="{9F3A9574-756E-41A1-A21B-BCC030D4C443}" presName="bgRect" presStyleLbl="bgShp" presStyleIdx="1" presStyleCnt="5"/>
      <dgm:spPr/>
    </dgm:pt>
    <dgm:pt modelId="{EC00B873-BC45-4660-809D-29ACD42634CA}" type="pres">
      <dgm:prSet presAssocID="{9F3A9574-756E-41A1-A21B-BCC030D4C4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45ABEFB-257E-416D-B646-168AFB59B9E7}" type="pres">
      <dgm:prSet presAssocID="{9F3A9574-756E-41A1-A21B-BCC030D4C443}" presName="spaceRect" presStyleCnt="0"/>
      <dgm:spPr/>
    </dgm:pt>
    <dgm:pt modelId="{65C78DE4-77DA-4651-A32A-995711D35DCD}" type="pres">
      <dgm:prSet presAssocID="{9F3A9574-756E-41A1-A21B-BCC030D4C443}" presName="parTx" presStyleLbl="revTx" presStyleIdx="2" presStyleCnt="10">
        <dgm:presLayoutVars>
          <dgm:chMax val="0"/>
          <dgm:chPref val="0"/>
        </dgm:presLayoutVars>
      </dgm:prSet>
      <dgm:spPr/>
    </dgm:pt>
    <dgm:pt modelId="{2F1C4937-182C-4CA3-8577-4FFCA19562A0}" type="pres">
      <dgm:prSet presAssocID="{9F3A9574-756E-41A1-A21B-BCC030D4C443}" presName="desTx" presStyleLbl="revTx" presStyleIdx="3" presStyleCnt="10" custScaleX="107448">
        <dgm:presLayoutVars/>
      </dgm:prSet>
      <dgm:spPr/>
    </dgm:pt>
    <dgm:pt modelId="{1AD30E67-77E6-4DC8-8ACD-C7A7396AEE18}" type="pres">
      <dgm:prSet presAssocID="{1E28A4BF-A498-4EC1-99A8-289ABDA8D1D8}" presName="sibTrans" presStyleCnt="0"/>
      <dgm:spPr/>
    </dgm:pt>
    <dgm:pt modelId="{A5BC3BA8-DA36-43F3-9F17-A858A3D66B23}" type="pres">
      <dgm:prSet presAssocID="{31E9192D-0EBA-48B8-998E-C467ECF95DBD}" presName="compNode" presStyleCnt="0"/>
      <dgm:spPr/>
    </dgm:pt>
    <dgm:pt modelId="{CACBED54-0FA0-40DD-B9DF-6E7B917CBD49}" type="pres">
      <dgm:prSet presAssocID="{31E9192D-0EBA-48B8-998E-C467ECF95DBD}" presName="bgRect" presStyleLbl="bgShp" presStyleIdx="2" presStyleCnt="5"/>
      <dgm:spPr/>
    </dgm:pt>
    <dgm:pt modelId="{8EF863AB-33D8-4079-B29B-80BFBE5D60C7}" type="pres">
      <dgm:prSet presAssocID="{31E9192D-0EBA-48B8-998E-C467ECF95D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44A86637-594B-4074-B8BB-ED92699FFE4C}" type="pres">
      <dgm:prSet presAssocID="{31E9192D-0EBA-48B8-998E-C467ECF95DBD}" presName="spaceRect" presStyleCnt="0"/>
      <dgm:spPr/>
    </dgm:pt>
    <dgm:pt modelId="{5B6CC6B0-191A-489D-91B0-CA0B7EC50F25}" type="pres">
      <dgm:prSet presAssocID="{31E9192D-0EBA-48B8-998E-C467ECF95DBD}" presName="parTx" presStyleLbl="revTx" presStyleIdx="4" presStyleCnt="10">
        <dgm:presLayoutVars>
          <dgm:chMax val="0"/>
          <dgm:chPref val="0"/>
        </dgm:presLayoutVars>
      </dgm:prSet>
      <dgm:spPr/>
    </dgm:pt>
    <dgm:pt modelId="{EE46074A-D66C-43DB-A530-99B785A0475D}" type="pres">
      <dgm:prSet presAssocID="{31E9192D-0EBA-48B8-998E-C467ECF95DBD}" presName="desTx" presStyleLbl="revTx" presStyleIdx="5" presStyleCnt="10" custScaleX="107448">
        <dgm:presLayoutVars/>
      </dgm:prSet>
      <dgm:spPr/>
    </dgm:pt>
    <dgm:pt modelId="{523382AA-E995-433C-B68F-FDF394D180AD}" type="pres">
      <dgm:prSet presAssocID="{2949E7AD-E020-412A-8855-292E1624CC93}" presName="sibTrans" presStyleCnt="0"/>
      <dgm:spPr/>
    </dgm:pt>
    <dgm:pt modelId="{DC7061DE-FE35-40AA-8E84-D7895EDB4D4D}" type="pres">
      <dgm:prSet presAssocID="{F4693214-87E8-47E7-A8BD-C4C98899048E}" presName="compNode" presStyleCnt="0"/>
      <dgm:spPr/>
    </dgm:pt>
    <dgm:pt modelId="{BE059EC2-E0B9-4C7D-875F-37597D39DDE2}" type="pres">
      <dgm:prSet presAssocID="{F4693214-87E8-47E7-A8BD-C4C98899048E}" presName="bgRect" presStyleLbl="bgShp" presStyleIdx="3" presStyleCnt="5"/>
      <dgm:spPr/>
    </dgm:pt>
    <dgm:pt modelId="{CE2606CC-885C-4D7C-B458-7B1741A6E1D0}" type="pres">
      <dgm:prSet presAssocID="{F4693214-87E8-47E7-A8BD-C4C9889904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8F2BF72-AFD8-4666-B117-6D91349C5854}" type="pres">
      <dgm:prSet presAssocID="{F4693214-87E8-47E7-A8BD-C4C98899048E}" presName="spaceRect" presStyleCnt="0"/>
      <dgm:spPr/>
    </dgm:pt>
    <dgm:pt modelId="{9F936F6E-DB09-4274-9A60-BBBE10061779}" type="pres">
      <dgm:prSet presAssocID="{F4693214-87E8-47E7-A8BD-C4C98899048E}" presName="parTx" presStyleLbl="revTx" presStyleIdx="6" presStyleCnt="10">
        <dgm:presLayoutVars>
          <dgm:chMax val="0"/>
          <dgm:chPref val="0"/>
        </dgm:presLayoutVars>
      </dgm:prSet>
      <dgm:spPr/>
    </dgm:pt>
    <dgm:pt modelId="{420EC92C-3E61-4E40-9E74-390099646F1D}" type="pres">
      <dgm:prSet presAssocID="{F4693214-87E8-47E7-A8BD-C4C98899048E}" presName="desTx" presStyleLbl="revTx" presStyleIdx="7" presStyleCnt="10" custScaleX="104476" custLinFactNeighborX="-2119">
        <dgm:presLayoutVars/>
      </dgm:prSet>
      <dgm:spPr/>
    </dgm:pt>
    <dgm:pt modelId="{21DB31B9-0CF1-4E86-B939-FA8438B480D6}" type="pres">
      <dgm:prSet presAssocID="{6AF1359D-9E70-4BEC-82EC-239A7E8A4D3F}" presName="sibTrans" presStyleCnt="0"/>
      <dgm:spPr/>
    </dgm:pt>
    <dgm:pt modelId="{2DDB3662-B184-4372-BCB4-65A5EC95D282}" type="pres">
      <dgm:prSet presAssocID="{87DEBD4F-96AF-4ADE-A69E-1DEDB55769D6}" presName="compNode" presStyleCnt="0"/>
      <dgm:spPr/>
    </dgm:pt>
    <dgm:pt modelId="{5069B66D-BDC1-47E9-B96C-5317A1A4FD46}" type="pres">
      <dgm:prSet presAssocID="{87DEBD4F-96AF-4ADE-A69E-1DEDB55769D6}" presName="bgRect" presStyleLbl="bgShp" presStyleIdx="4" presStyleCnt="5"/>
      <dgm:spPr/>
    </dgm:pt>
    <dgm:pt modelId="{1D2C2C81-9E44-4EF9-8802-42D21F54DCE5}" type="pres">
      <dgm:prSet presAssocID="{87DEBD4F-96AF-4ADE-A69E-1DEDB55769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89EB2288-5014-4128-B60C-0CFDBF9EC593}" type="pres">
      <dgm:prSet presAssocID="{87DEBD4F-96AF-4ADE-A69E-1DEDB55769D6}" presName="spaceRect" presStyleCnt="0"/>
      <dgm:spPr/>
    </dgm:pt>
    <dgm:pt modelId="{05AD8F2D-23F4-4E2C-9C16-F77770421A8D}" type="pres">
      <dgm:prSet presAssocID="{87DEBD4F-96AF-4ADE-A69E-1DEDB55769D6}" presName="parTx" presStyleLbl="revTx" presStyleIdx="8" presStyleCnt="10">
        <dgm:presLayoutVars>
          <dgm:chMax val="0"/>
          <dgm:chPref val="0"/>
        </dgm:presLayoutVars>
      </dgm:prSet>
      <dgm:spPr/>
    </dgm:pt>
    <dgm:pt modelId="{6DDCB393-1D0A-4304-B189-16F1FAE653C5}" type="pres">
      <dgm:prSet presAssocID="{87DEBD4F-96AF-4ADE-A69E-1DEDB55769D6}" presName="desTx" presStyleLbl="revTx" presStyleIdx="9" presStyleCnt="10" custScaleX="107460">
        <dgm:presLayoutVars/>
      </dgm:prSet>
      <dgm:spPr/>
    </dgm:pt>
  </dgm:ptLst>
  <dgm:cxnLst>
    <dgm:cxn modelId="{A3F1D80C-76CA-41CE-8DD2-94C6197FB26B}" type="presOf" srcId="{C7FEF7B7-A403-4CAD-A35A-CA66C9579E8A}" destId="{420EC92C-3E61-4E40-9E74-390099646F1D}" srcOrd="0" destOrd="0" presId="urn:microsoft.com/office/officeart/2018/2/layout/IconVerticalSolidList"/>
    <dgm:cxn modelId="{A70D8319-1826-4F68-AD77-F9317C0DFC33}" type="presOf" srcId="{F4693214-87E8-47E7-A8BD-C4C98899048E}" destId="{9F936F6E-DB09-4274-9A60-BBBE10061779}" srcOrd="0" destOrd="0" presId="urn:microsoft.com/office/officeart/2018/2/layout/IconVerticalSolidList"/>
    <dgm:cxn modelId="{907DF03E-C8AC-4FE4-A13B-009704D8776B}" type="presOf" srcId="{9F3A9574-756E-41A1-A21B-BCC030D4C443}" destId="{65C78DE4-77DA-4651-A32A-995711D35DCD}" srcOrd="0" destOrd="0" presId="urn:microsoft.com/office/officeart/2018/2/layout/IconVerticalSolidList"/>
    <dgm:cxn modelId="{E81CA341-D34D-425C-BA14-D85FE93D1D5A}" srcId="{7B24AAFB-CF7B-4485-BB46-2BC64C683C80}" destId="{1AE9D30C-49F4-45C8-B070-BC9DE78CAB66}" srcOrd="0" destOrd="0" parTransId="{CACD3133-2E58-447B-AFCF-77ADA43CAAB9}" sibTransId="{4D3DC5C6-19D4-45D3-963C-822EF68407B3}"/>
    <dgm:cxn modelId="{3DD03343-7A3B-468E-8B02-467F0A8D96D7}" type="presOf" srcId="{9EE06382-EEC0-4601-AF62-33C9FA401D00}" destId="{EE46074A-D66C-43DB-A530-99B785A0475D}" srcOrd="0" destOrd="0" presId="urn:microsoft.com/office/officeart/2018/2/layout/IconVerticalSolidList"/>
    <dgm:cxn modelId="{07DDAD43-17A8-458D-86A6-A38D9AF27CCB}" type="presOf" srcId="{1AE9D30C-49F4-45C8-B070-BC9DE78CAB66}" destId="{25B6001A-21EB-42C0-9C30-2B984EF62FCE}" srcOrd="0" destOrd="0" presId="urn:microsoft.com/office/officeart/2018/2/layout/IconVerticalSolidList"/>
    <dgm:cxn modelId="{337A9B44-EFB9-423F-B17E-1D3F2DD7AC38}" srcId="{7B24AAFB-CF7B-4485-BB46-2BC64C683C80}" destId="{F4693214-87E8-47E7-A8BD-C4C98899048E}" srcOrd="3" destOrd="0" parTransId="{02E209CA-9893-459F-ACD6-0464841A1775}" sibTransId="{6AF1359D-9E70-4BEC-82EC-239A7E8A4D3F}"/>
    <dgm:cxn modelId="{D503FA45-565C-4225-B1D5-698FD82F34E8}" srcId="{31E9192D-0EBA-48B8-998E-C467ECF95DBD}" destId="{9EE06382-EEC0-4601-AF62-33C9FA401D00}" srcOrd="0" destOrd="0" parTransId="{C56FC887-947C-42D0-8BA4-B0C2CB87D921}" sibTransId="{343CD1BE-3FF0-47EF-9BC3-4B1AB5DF9E75}"/>
    <dgm:cxn modelId="{4BDD7D49-1FD0-4A2D-815B-64C9979B99D4}" type="presOf" srcId="{2E999B05-856E-4A9F-A87E-030D5B4F0700}" destId="{2F1C4937-182C-4CA3-8577-4FFCA19562A0}" srcOrd="0" destOrd="0" presId="urn:microsoft.com/office/officeart/2018/2/layout/IconVerticalSolidList"/>
    <dgm:cxn modelId="{FA191F4C-2ED5-4AC4-AA23-3603593C1E09}" type="presOf" srcId="{7B24AAFB-CF7B-4485-BB46-2BC64C683C80}" destId="{CE466688-0919-4A55-909A-EFF81051D57D}" srcOrd="0" destOrd="0" presId="urn:microsoft.com/office/officeart/2018/2/layout/IconVerticalSolidList"/>
    <dgm:cxn modelId="{C61BD36E-5BFD-4F8A-946B-0C34F8877B41}" srcId="{9F3A9574-756E-41A1-A21B-BCC030D4C443}" destId="{2E999B05-856E-4A9F-A87E-030D5B4F0700}" srcOrd="0" destOrd="0" parTransId="{2ACDA577-AEB8-4F92-9655-1E173763984F}" sibTransId="{AF4BAEDD-31E0-489A-84E8-0B614E633FA7}"/>
    <dgm:cxn modelId="{29D46978-A278-4763-AB92-5D5138315981}" srcId="{7B24AAFB-CF7B-4485-BB46-2BC64C683C80}" destId="{31E9192D-0EBA-48B8-998E-C467ECF95DBD}" srcOrd="2" destOrd="0" parTransId="{0C90655F-CD6E-4EB6-8C89-3B8A4B890004}" sibTransId="{2949E7AD-E020-412A-8855-292E1624CC93}"/>
    <dgm:cxn modelId="{80CAEE59-317D-4F1E-8258-7957C7AECCD3}" srcId="{1AE9D30C-49F4-45C8-B070-BC9DE78CAB66}" destId="{F740C1AC-42EF-4769-A319-CC58266996CC}" srcOrd="0" destOrd="0" parTransId="{8ED42807-C8D2-4FD8-B500-D88B693B297F}" sibTransId="{9410A668-1A49-4665-9EDC-2631356F4C31}"/>
    <dgm:cxn modelId="{C39F405A-4A61-4825-A8CB-4C3F12280B09}" srcId="{F4693214-87E8-47E7-A8BD-C4C98899048E}" destId="{C7FEF7B7-A403-4CAD-A35A-CA66C9579E8A}" srcOrd="0" destOrd="0" parTransId="{85D860AB-7697-4336-B788-5F99A5F152EE}" sibTransId="{46166EC6-F9C0-4C3C-8738-E9357A966070}"/>
    <dgm:cxn modelId="{D1964C81-F7E8-414E-9FE1-99940697ABB9}" type="presOf" srcId="{31E9192D-0EBA-48B8-998E-C467ECF95DBD}" destId="{5B6CC6B0-191A-489D-91B0-CA0B7EC50F25}" srcOrd="0" destOrd="0" presId="urn:microsoft.com/office/officeart/2018/2/layout/IconVerticalSolidList"/>
    <dgm:cxn modelId="{3018819F-1A62-4BDA-9322-59526F149BA0}" srcId="{87DEBD4F-96AF-4ADE-A69E-1DEDB55769D6}" destId="{BD79B8C6-F27C-49AE-A2A8-0A3A8262F404}" srcOrd="0" destOrd="0" parTransId="{BB8A8B3A-7A3C-41AA-98E7-9981819709F7}" sibTransId="{4823DC10-BA76-4E92-A8E2-CF65B52B4CA7}"/>
    <dgm:cxn modelId="{B49C10A4-8A6F-48F6-A4C5-D821EA05FEA7}" srcId="{7B24AAFB-CF7B-4485-BB46-2BC64C683C80}" destId="{87DEBD4F-96AF-4ADE-A69E-1DEDB55769D6}" srcOrd="4" destOrd="0" parTransId="{443E5CAA-7DB0-40D0-BD14-3AD57F899C41}" sibTransId="{C65409E9-F381-4B2D-863C-51F451AD3B99}"/>
    <dgm:cxn modelId="{FCFA75B3-6544-4737-8C17-80D9EBAE1269}" type="presOf" srcId="{87DEBD4F-96AF-4ADE-A69E-1DEDB55769D6}" destId="{05AD8F2D-23F4-4E2C-9C16-F77770421A8D}" srcOrd="0" destOrd="0" presId="urn:microsoft.com/office/officeart/2018/2/layout/IconVerticalSolidList"/>
    <dgm:cxn modelId="{5B2EC1BD-D949-4E59-81C8-C0C836CB85BE}" srcId="{7B24AAFB-CF7B-4485-BB46-2BC64C683C80}" destId="{9F3A9574-756E-41A1-A21B-BCC030D4C443}" srcOrd="1" destOrd="0" parTransId="{051221AB-B925-41C3-B2FD-1FCAC9595009}" sibTransId="{1E28A4BF-A498-4EC1-99A8-289ABDA8D1D8}"/>
    <dgm:cxn modelId="{E3CC68F7-BA0B-4DD2-88F7-671839759314}" type="presOf" srcId="{F740C1AC-42EF-4769-A319-CC58266996CC}" destId="{AE5CD059-153C-4CFB-AD72-8B0437A193EA}" srcOrd="0" destOrd="0" presId="urn:microsoft.com/office/officeart/2018/2/layout/IconVerticalSolidList"/>
    <dgm:cxn modelId="{201DE1F7-C5D5-4110-9025-CB1A7FFDE09C}" type="presOf" srcId="{BD79B8C6-F27C-49AE-A2A8-0A3A8262F404}" destId="{6DDCB393-1D0A-4304-B189-16F1FAE653C5}" srcOrd="0" destOrd="0" presId="urn:microsoft.com/office/officeart/2018/2/layout/IconVerticalSolidList"/>
    <dgm:cxn modelId="{E06DD146-F696-449A-9CEB-A7FC1145D547}" type="presParOf" srcId="{CE466688-0919-4A55-909A-EFF81051D57D}" destId="{B33D8CCD-0548-43A4-AB40-39B955EC4D42}" srcOrd="0" destOrd="0" presId="urn:microsoft.com/office/officeart/2018/2/layout/IconVerticalSolidList"/>
    <dgm:cxn modelId="{89433869-3FAC-4981-A3E1-490F255DAEF7}" type="presParOf" srcId="{B33D8CCD-0548-43A4-AB40-39B955EC4D42}" destId="{D11494CA-B2B2-4CB7-9170-65573C8A528D}" srcOrd="0" destOrd="0" presId="urn:microsoft.com/office/officeart/2018/2/layout/IconVerticalSolidList"/>
    <dgm:cxn modelId="{CE72D059-44C9-4511-BB5C-FE0E0B0E4BFE}" type="presParOf" srcId="{B33D8CCD-0548-43A4-AB40-39B955EC4D42}" destId="{18935371-8D1D-4D8B-861C-5E641AA4A2BC}" srcOrd="1" destOrd="0" presId="urn:microsoft.com/office/officeart/2018/2/layout/IconVerticalSolidList"/>
    <dgm:cxn modelId="{C589B7AC-99DC-4BEB-8C90-0C2FCB161D26}" type="presParOf" srcId="{B33D8CCD-0548-43A4-AB40-39B955EC4D42}" destId="{0DE5FF1A-2DA2-496D-A209-B9990B043C14}" srcOrd="2" destOrd="0" presId="urn:microsoft.com/office/officeart/2018/2/layout/IconVerticalSolidList"/>
    <dgm:cxn modelId="{EE2EDF7A-CC75-4DA5-B186-61A7E16661AE}" type="presParOf" srcId="{B33D8CCD-0548-43A4-AB40-39B955EC4D42}" destId="{25B6001A-21EB-42C0-9C30-2B984EF62FCE}" srcOrd="3" destOrd="0" presId="urn:microsoft.com/office/officeart/2018/2/layout/IconVerticalSolidList"/>
    <dgm:cxn modelId="{FCF96214-DA99-476B-A0AC-59E1EBA40337}" type="presParOf" srcId="{B33D8CCD-0548-43A4-AB40-39B955EC4D42}" destId="{AE5CD059-153C-4CFB-AD72-8B0437A193EA}" srcOrd="4" destOrd="0" presId="urn:microsoft.com/office/officeart/2018/2/layout/IconVerticalSolidList"/>
    <dgm:cxn modelId="{4C5ABA89-16C6-46AB-8B70-9A9FC41A00CF}" type="presParOf" srcId="{CE466688-0919-4A55-909A-EFF81051D57D}" destId="{AA330168-0270-4A1E-A9D2-EF05153578A5}" srcOrd="1" destOrd="0" presId="urn:microsoft.com/office/officeart/2018/2/layout/IconVerticalSolidList"/>
    <dgm:cxn modelId="{7066C1BF-3583-4ACB-9CC1-4823E0FD1AB3}" type="presParOf" srcId="{CE466688-0919-4A55-909A-EFF81051D57D}" destId="{6F9150A8-FDCE-4BF2-882C-658B46C1FAA8}" srcOrd="2" destOrd="0" presId="urn:microsoft.com/office/officeart/2018/2/layout/IconVerticalSolidList"/>
    <dgm:cxn modelId="{C64861B4-1A1C-4890-B607-AA79BEDB2534}" type="presParOf" srcId="{6F9150A8-FDCE-4BF2-882C-658B46C1FAA8}" destId="{33137FCB-669D-4E2C-8BB2-08376EE05E95}" srcOrd="0" destOrd="0" presId="urn:microsoft.com/office/officeart/2018/2/layout/IconVerticalSolidList"/>
    <dgm:cxn modelId="{6FB8CCA2-B626-4F63-9139-1804E2445585}" type="presParOf" srcId="{6F9150A8-FDCE-4BF2-882C-658B46C1FAA8}" destId="{EC00B873-BC45-4660-809D-29ACD42634CA}" srcOrd="1" destOrd="0" presId="urn:microsoft.com/office/officeart/2018/2/layout/IconVerticalSolidList"/>
    <dgm:cxn modelId="{88A40827-DE3D-46F3-8003-B7D020094E78}" type="presParOf" srcId="{6F9150A8-FDCE-4BF2-882C-658B46C1FAA8}" destId="{745ABEFB-257E-416D-B646-168AFB59B9E7}" srcOrd="2" destOrd="0" presId="urn:microsoft.com/office/officeart/2018/2/layout/IconVerticalSolidList"/>
    <dgm:cxn modelId="{D77D6A77-EE6D-4D29-B3E1-F61A58B513F7}" type="presParOf" srcId="{6F9150A8-FDCE-4BF2-882C-658B46C1FAA8}" destId="{65C78DE4-77DA-4651-A32A-995711D35DCD}" srcOrd="3" destOrd="0" presId="urn:microsoft.com/office/officeart/2018/2/layout/IconVerticalSolidList"/>
    <dgm:cxn modelId="{C9E79AC5-D595-4E25-AE12-5C6A23E65469}" type="presParOf" srcId="{6F9150A8-FDCE-4BF2-882C-658B46C1FAA8}" destId="{2F1C4937-182C-4CA3-8577-4FFCA19562A0}" srcOrd="4" destOrd="0" presId="urn:microsoft.com/office/officeart/2018/2/layout/IconVerticalSolidList"/>
    <dgm:cxn modelId="{5FAF9F75-971F-45E5-8EF2-BCBCD1E2908B}" type="presParOf" srcId="{CE466688-0919-4A55-909A-EFF81051D57D}" destId="{1AD30E67-77E6-4DC8-8ACD-C7A7396AEE18}" srcOrd="3" destOrd="0" presId="urn:microsoft.com/office/officeart/2018/2/layout/IconVerticalSolidList"/>
    <dgm:cxn modelId="{9F70517F-053B-488B-B08E-A53F19EA7B1D}" type="presParOf" srcId="{CE466688-0919-4A55-909A-EFF81051D57D}" destId="{A5BC3BA8-DA36-43F3-9F17-A858A3D66B23}" srcOrd="4" destOrd="0" presId="urn:microsoft.com/office/officeart/2018/2/layout/IconVerticalSolidList"/>
    <dgm:cxn modelId="{66632B35-A78F-4EA7-99F0-26E245D1F4D8}" type="presParOf" srcId="{A5BC3BA8-DA36-43F3-9F17-A858A3D66B23}" destId="{CACBED54-0FA0-40DD-B9DF-6E7B917CBD49}" srcOrd="0" destOrd="0" presId="urn:microsoft.com/office/officeart/2018/2/layout/IconVerticalSolidList"/>
    <dgm:cxn modelId="{7FF38367-FC88-4D24-AE5C-EF4C7D9E915A}" type="presParOf" srcId="{A5BC3BA8-DA36-43F3-9F17-A858A3D66B23}" destId="{8EF863AB-33D8-4079-B29B-80BFBE5D60C7}" srcOrd="1" destOrd="0" presId="urn:microsoft.com/office/officeart/2018/2/layout/IconVerticalSolidList"/>
    <dgm:cxn modelId="{7FAF94CB-AD41-4E88-AF61-394D76B12E63}" type="presParOf" srcId="{A5BC3BA8-DA36-43F3-9F17-A858A3D66B23}" destId="{44A86637-594B-4074-B8BB-ED92699FFE4C}" srcOrd="2" destOrd="0" presId="urn:microsoft.com/office/officeart/2018/2/layout/IconVerticalSolidList"/>
    <dgm:cxn modelId="{F5F240DA-8E90-4BFD-8E83-A6C2CFC78066}" type="presParOf" srcId="{A5BC3BA8-DA36-43F3-9F17-A858A3D66B23}" destId="{5B6CC6B0-191A-489D-91B0-CA0B7EC50F25}" srcOrd="3" destOrd="0" presId="urn:microsoft.com/office/officeart/2018/2/layout/IconVerticalSolidList"/>
    <dgm:cxn modelId="{3678EFA6-5D59-4D5B-A0A2-525D75BC3D27}" type="presParOf" srcId="{A5BC3BA8-DA36-43F3-9F17-A858A3D66B23}" destId="{EE46074A-D66C-43DB-A530-99B785A0475D}" srcOrd="4" destOrd="0" presId="urn:microsoft.com/office/officeart/2018/2/layout/IconVerticalSolidList"/>
    <dgm:cxn modelId="{24CBE8BE-11C4-47B6-9B2A-DC048F767AED}" type="presParOf" srcId="{CE466688-0919-4A55-909A-EFF81051D57D}" destId="{523382AA-E995-433C-B68F-FDF394D180AD}" srcOrd="5" destOrd="0" presId="urn:microsoft.com/office/officeart/2018/2/layout/IconVerticalSolidList"/>
    <dgm:cxn modelId="{DBE2F2D5-CD27-4BE9-946B-7290DA941EB5}" type="presParOf" srcId="{CE466688-0919-4A55-909A-EFF81051D57D}" destId="{DC7061DE-FE35-40AA-8E84-D7895EDB4D4D}" srcOrd="6" destOrd="0" presId="urn:microsoft.com/office/officeart/2018/2/layout/IconVerticalSolidList"/>
    <dgm:cxn modelId="{7869BBE3-92D9-4D15-A2B4-4DBD11423E65}" type="presParOf" srcId="{DC7061DE-FE35-40AA-8E84-D7895EDB4D4D}" destId="{BE059EC2-E0B9-4C7D-875F-37597D39DDE2}" srcOrd="0" destOrd="0" presId="urn:microsoft.com/office/officeart/2018/2/layout/IconVerticalSolidList"/>
    <dgm:cxn modelId="{F18CD2CA-3313-4CD4-B47F-7A0B9BE5E894}" type="presParOf" srcId="{DC7061DE-FE35-40AA-8E84-D7895EDB4D4D}" destId="{CE2606CC-885C-4D7C-B458-7B1741A6E1D0}" srcOrd="1" destOrd="0" presId="urn:microsoft.com/office/officeart/2018/2/layout/IconVerticalSolidList"/>
    <dgm:cxn modelId="{E07C437F-8030-4200-991B-47D4D4F6BD2C}" type="presParOf" srcId="{DC7061DE-FE35-40AA-8E84-D7895EDB4D4D}" destId="{28F2BF72-AFD8-4666-B117-6D91349C5854}" srcOrd="2" destOrd="0" presId="urn:microsoft.com/office/officeart/2018/2/layout/IconVerticalSolidList"/>
    <dgm:cxn modelId="{1CF50468-D105-41B0-971C-DB4F69DB60A6}" type="presParOf" srcId="{DC7061DE-FE35-40AA-8E84-D7895EDB4D4D}" destId="{9F936F6E-DB09-4274-9A60-BBBE10061779}" srcOrd="3" destOrd="0" presId="urn:microsoft.com/office/officeart/2018/2/layout/IconVerticalSolidList"/>
    <dgm:cxn modelId="{D39A835E-4626-4924-9A84-3910D7F5B9C5}" type="presParOf" srcId="{DC7061DE-FE35-40AA-8E84-D7895EDB4D4D}" destId="{420EC92C-3E61-4E40-9E74-390099646F1D}" srcOrd="4" destOrd="0" presId="urn:microsoft.com/office/officeart/2018/2/layout/IconVerticalSolidList"/>
    <dgm:cxn modelId="{14D2B817-CDB6-4185-853B-A1F956894A8A}" type="presParOf" srcId="{CE466688-0919-4A55-909A-EFF81051D57D}" destId="{21DB31B9-0CF1-4E86-B939-FA8438B480D6}" srcOrd="7" destOrd="0" presId="urn:microsoft.com/office/officeart/2018/2/layout/IconVerticalSolidList"/>
    <dgm:cxn modelId="{8EF5F0A3-415D-4A8A-8498-20C889CC094B}" type="presParOf" srcId="{CE466688-0919-4A55-909A-EFF81051D57D}" destId="{2DDB3662-B184-4372-BCB4-65A5EC95D282}" srcOrd="8" destOrd="0" presId="urn:microsoft.com/office/officeart/2018/2/layout/IconVerticalSolidList"/>
    <dgm:cxn modelId="{466BBA2B-EFAD-4811-B6E6-E5E4F800E5B3}" type="presParOf" srcId="{2DDB3662-B184-4372-BCB4-65A5EC95D282}" destId="{5069B66D-BDC1-47E9-B96C-5317A1A4FD46}" srcOrd="0" destOrd="0" presId="urn:microsoft.com/office/officeart/2018/2/layout/IconVerticalSolidList"/>
    <dgm:cxn modelId="{9F1CB0F7-55B7-4C2C-875F-82832561C5A2}" type="presParOf" srcId="{2DDB3662-B184-4372-BCB4-65A5EC95D282}" destId="{1D2C2C81-9E44-4EF9-8802-42D21F54DCE5}" srcOrd="1" destOrd="0" presId="urn:microsoft.com/office/officeart/2018/2/layout/IconVerticalSolidList"/>
    <dgm:cxn modelId="{8C6B9E54-9799-4E20-89FF-4B163790585E}" type="presParOf" srcId="{2DDB3662-B184-4372-BCB4-65A5EC95D282}" destId="{89EB2288-5014-4128-B60C-0CFDBF9EC593}" srcOrd="2" destOrd="0" presId="urn:microsoft.com/office/officeart/2018/2/layout/IconVerticalSolidList"/>
    <dgm:cxn modelId="{2568CDCB-FD9E-4FD5-9C16-761C892E285C}" type="presParOf" srcId="{2DDB3662-B184-4372-BCB4-65A5EC95D282}" destId="{05AD8F2D-23F4-4E2C-9C16-F77770421A8D}" srcOrd="3" destOrd="0" presId="urn:microsoft.com/office/officeart/2018/2/layout/IconVerticalSolidList"/>
    <dgm:cxn modelId="{EA7E8E55-8F7F-4ADF-8FED-82C846C5D1B6}" type="presParOf" srcId="{2DDB3662-B184-4372-BCB4-65A5EC95D282}" destId="{6DDCB393-1D0A-4304-B189-16F1FAE653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F2A2-E0F7-466C-B32E-5F95411D277F}">
      <dsp:nvSpPr>
        <dsp:cNvPr id="0" name=""/>
        <dsp:cNvSpPr/>
      </dsp:nvSpPr>
      <dsp:spPr>
        <a:xfrm>
          <a:off x="0" y="100740"/>
          <a:ext cx="6797675" cy="17045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Palatino Linotype" panose="02040502050505030304" pitchFamily="18" charset="0"/>
            </a:rPr>
            <a:t>Objective:</a:t>
          </a:r>
          <a:r>
            <a:rPr lang="en-US" sz="1500" b="0" i="0" kern="1200" dirty="0">
              <a:latin typeface="Palatino Linotype" panose="02040502050505030304" pitchFamily="18" charset="0"/>
            </a:rPr>
            <a:t> Highlight the goal of developing a comprehensive database management system to support the client's online ordering platform.</a:t>
          </a:r>
          <a:endParaRPr lang="en-US" sz="1500" kern="1200" dirty="0">
            <a:latin typeface="Palatino Linotype" panose="02040502050505030304" pitchFamily="18" charset="0"/>
          </a:endParaRPr>
        </a:p>
      </dsp:txBody>
      <dsp:txXfrm>
        <a:off x="83209" y="183949"/>
        <a:ext cx="6631257" cy="1538125"/>
      </dsp:txXfrm>
    </dsp:sp>
    <dsp:sp modelId="{B3534711-8EBC-4A27-B7B2-9DD5D721E9E3}">
      <dsp:nvSpPr>
        <dsp:cNvPr id="0" name=""/>
        <dsp:cNvSpPr/>
      </dsp:nvSpPr>
      <dsp:spPr>
        <a:xfrm>
          <a:off x="0" y="1848484"/>
          <a:ext cx="6797675" cy="1704543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Palatino Linotype" panose="02040502050505030304" pitchFamily="18" charset="0"/>
            </a:rPr>
            <a:t>Problem Statement: </a:t>
          </a:r>
          <a:r>
            <a:rPr lang="en-US" sz="1500" b="0" i="0" kern="1200" dirty="0">
              <a:latin typeface="Palatino Linotype" panose="02040502050505030304" pitchFamily="18" charset="0"/>
            </a:rPr>
            <a:t>Managing member data, analyzing customer behaviors, and coordinating marketing activities pose challenges for the online ordering startup. Without a centralized database system, inefficiencies arise in order processing and marketing strategies, hindering data accuracy and customer experience. Developing a tailored database solution is crucial to enhance operational efficiency and customer satisfaction.</a:t>
          </a:r>
          <a:endParaRPr lang="en-US" sz="1500" kern="1200" dirty="0">
            <a:latin typeface="Palatino Linotype" panose="02040502050505030304" pitchFamily="18" charset="0"/>
          </a:endParaRPr>
        </a:p>
      </dsp:txBody>
      <dsp:txXfrm>
        <a:off x="83209" y="1931693"/>
        <a:ext cx="6631257" cy="1538125"/>
      </dsp:txXfrm>
    </dsp:sp>
    <dsp:sp modelId="{BE8528CE-588B-4722-A059-E1EE0943015F}">
      <dsp:nvSpPr>
        <dsp:cNvPr id="0" name=""/>
        <dsp:cNvSpPr/>
      </dsp:nvSpPr>
      <dsp:spPr>
        <a:xfrm>
          <a:off x="0" y="3596227"/>
          <a:ext cx="6797675" cy="170454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Palatino Linotype" panose="02040502050505030304" pitchFamily="18" charset="0"/>
            </a:rPr>
            <a:t>Key Points: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Palatino Linotype" panose="02040502050505030304" pitchFamily="18" charset="0"/>
            </a:rPr>
            <a:t>- Enhancing member management operations.</a:t>
          </a:r>
          <a:endParaRPr lang="en-US" sz="1500" kern="1200" dirty="0">
            <a:latin typeface="Palatino Linotype" panose="0204050205050503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Palatino Linotype" panose="02040502050505030304" pitchFamily="18" charset="0"/>
            </a:rPr>
            <a:t>- Analyzing customer behaviors and preferences.</a:t>
          </a:r>
          <a:endParaRPr lang="en-US" sz="1500" kern="1200" dirty="0">
            <a:latin typeface="Palatino Linotype" panose="0204050205050503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Palatino Linotype" panose="02040502050505030304" pitchFamily="18" charset="0"/>
            </a:rPr>
            <a:t>- Facilitating marketing activities and menu management.</a:t>
          </a:r>
          <a:endParaRPr lang="en-US" sz="1500" kern="1200" dirty="0">
            <a:latin typeface="Palatino Linotype" panose="02040502050505030304" pitchFamily="18" charset="0"/>
          </a:endParaRPr>
        </a:p>
      </dsp:txBody>
      <dsp:txXfrm>
        <a:off x="83209" y="3679436"/>
        <a:ext cx="6631257" cy="1538125"/>
      </dsp:txXfrm>
    </dsp:sp>
    <dsp:sp modelId="{85348439-9765-41BC-B78B-837F0C02DA38}">
      <dsp:nvSpPr>
        <dsp:cNvPr id="0" name=""/>
        <dsp:cNvSpPr/>
      </dsp:nvSpPr>
      <dsp:spPr>
        <a:xfrm>
          <a:off x="0" y="5300771"/>
          <a:ext cx="6797675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5300771"/>
        <a:ext cx="6797675" cy="24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E87CB-9BC9-4F8C-B4DC-96FF13ADCC12}">
      <dsp:nvSpPr>
        <dsp:cNvPr id="0" name=""/>
        <dsp:cNvSpPr/>
      </dsp:nvSpPr>
      <dsp:spPr>
        <a:xfrm>
          <a:off x="49" y="55774"/>
          <a:ext cx="4700141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Palatino Linotype" panose="02040502050505030304" pitchFamily="18" charset="0"/>
            </a:rPr>
            <a:t>Client Background:</a:t>
          </a:r>
          <a:endParaRPr lang="en-US" sz="1500" kern="1200" dirty="0">
            <a:latin typeface="Palatino Linotype" panose="02040502050505030304" pitchFamily="18" charset="0"/>
          </a:endParaRPr>
        </a:p>
      </dsp:txBody>
      <dsp:txXfrm>
        <a:off x="49" y="55774"/>
        <a:ext cx="4700141" cy="432000"/>
      </dsp:txXfrm>
    </dsp:sp>
    <dsp:sp modelId="{7382600D-5001-418A-B61C-1179C6B41807}">
      <dsp:nvSpPr>
        <dsp:cNvPr id="0" name=""/>
        <dsp:cNvSpPr/>
      </dsp:nvSpPr>
      <dsp:spPr>
        <a:xfrm>
          <a:off x="49" y="487774"/>
          <a:ext cx="4700141" cy="324253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Online Ordering Startup:</a:t>
          </a:r>
          <a:r>
            <a:rPr lang="en-US" sz="1500" b="0" i="0" kern="1200">
              <a:latin typeface="Palatino Linotype" panose="02040502050505030304" pitchFamily="18" charset="0"/>
            </a:rPr>
            <a:t> Covers 30 restaurants across 6 cities.</a:t>
          </a:r>
          <a:endParaRPr lang="en-US" sz="1500" kern="1200">
            <a:latin typeface="Palatino Linotype" panose="0204050205050503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Services:</a:t>
          </a:r>
          <a:r>
            <a:rPr lang="en-US" sz="1500" b="0" i="0" kern="1200">
              <a:latin typeface="Palatino Linotype" panose="02040502050505030304" pitchFamily="18" charset="0"/>
            </a:rPr>
            <a:t> Facilitates to-go meal orders from participating restaurants via an online platform.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Member Management Team:</a:t>
          </a:r>
          <a:r>
            <a:rPr lang="en-US" sz="1500" b="0" i="0" kern="1200">
              <a:latin typeface="Palatino Linotype" panose="02040502050505030304" pitchFamily="18" charset="0"/>
            </a:rPr>
            <a:t> Responsible for capturing data on members and their orders.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Objective:</a:t>
          </a:r>
          <a:r>
            <a:rPr lang="en-US" sz="1500" b="0" i="0" kern="1200">
              <a:latin typeface="Palatino Linotype" panose="02040502050505030304" pitchFamily="18" charset="0"/>
            </a:rPr>
            <a:t> Improve member management operations and provide data for marketing analysis.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Geographical Variation:</a:t>
          </a:r>
          <a:r>
            <a:rPr lang="en-US" sz="1500" b="0" i="0" kern="1200">
              <a:latin typeface="Palatino Linotype" panose="02040502050505030304" pitchFamily="18" charset="0"/>
            </a:rPr>
            <a:t> Customer preferences may vary based on location (e.g., climate-driven food preferences).</a:t>
          </a:r>
        </a:p>
      </dsp:txBody>
      <dsp:txXfrm>
        <a:off x="49" y="487774"/>
        <a:ext cx="4700141" cy="3242531"/>
      </dsp:txXfrm>
    </dsp:sp>
    <dsp:sp modelId="{A850BD2D-AFD9-4D3A-A604-64BA7849CE78}">
      <dsp:nvSpPr>
        <dsp:cNvPr id="0" name=""/>
        <dsp:cNvSpPr/>
      </dsp:nvSpPr>
      <dsp:spPr>
        <a:xfrm>
          <a:off x="5358209" y="55774"/>
          <a:ext cx="4700141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Palatino Linotype" panose="02040502050505030304" pitchFamily="18" charset="0"/>
            </a:rPr>
            <a:t>Client Requirements:</a:t>
          </a:r>
          <a:endParaRPr lang="en-US" sz="1500" kern="1200" dirty="0">
            <a:latin typeface="Palatino Linotype" panose="02040502050505030304" pitchFamily="18" charset="0"/>
          </a:endParaRPr>
        </a:p>
      </dsp:txBody>
      <dsp:txXfrm>
        <a:off x="5358209" y="55774"/>
        <a:ext cx="4700141" cy="432000"/>
      </dsp:txXfrm>
    </dsp:sp>
    <dsp:sp modelId="{725E1C7B-5C27-4EB1-8CC2-02AC36E2CFCE}">
      <dsp:nvSpPr>
        <dsp:cNvPr id="0" name=""/>
        <dsp:cNvSpPr/>
      </dsp:nvSpPr>
      <dsp:spPr>
        <a:xfrm>
          <a:off x="5358209" y="487774"/>
          <a:ext cx="4700141" cy="324253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Member Management:</a:t>
          </a:r>
          <a:r>
            <a:rPr lang="en-US" sz="1500" b="0" i="0" kern="1200">
              <a:latin typeface="Palatino Linotype" panose="02040502050505030304" pitchFamily="18" charset="0"/>
            </a:rPr>
            <a:t> Maintain current member order practices and conduct behavioral analysis.</a:t>
          </a:r>
          <a:endParaRPr lang="en-US" sz="1500" kern="1200">
            <a:latin typeface="Palatino Linotype" panose="0204050205050503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Geographical Consideration:</a:t>
          </a:r>
          <a:r>
            <a:rPr lang="en-US" sz="1500" b="0" i="0" kern="1200">
              <a:latin typeface="Palatino Linotype" panose="02040502050505030304" pitchFamily="18" charset="0"/>
            </a:rPr>
            <a:t> Adapt marketing strategies based on regional preferences.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Data Capture:</a:t>
          </a:r>
          <a:r>
            <a:rPr lang="en-US" sz="1500" b="0" i="0" kern="1200">
              <a:latin typeface="Palatino Linotype" panose="02040502050505030304" pitchFamily="18" charset="0"/>
            </a:rPr>
            <a:t> Collect information on member behaviors and preferences for analysis.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Marketing Activities:</a:t>
          </a:r>
          <a:r>
            <a:rPr lang="en-US" sz="1500" b="0" i="0" kern="1200">
              <a:latin typeface="Palatino Linotype" panose="02040502050505030304" pitchFamily="18" charset="0"/>
            </a:rPr>
            <a:t> Track and analyze marketing initiatives for effectiveness.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Menu Offerings:</a:t>
          </a:r>
          <a:r>
            <a:rPr lang="en-US" sz="1500" b="0" i="0" kern="1200">
              <a:latin typeface="Palatino Linotype" panose="02040502050505030304" pitchFamily="18" charset="0"/>
            </a:rPr>
            <a:t> Manage and update menu offerings based on customer demand.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>
              <a:latin typeface="Palatino Linotype" panose="02040502050505030304" pitchFamily="18" charset="0"/>
            </a:rPr>
            <a:t>Staffing Requirements:</a:t>
          </a:r>
          <a:r>
            <a:rPr lang="en-US" sz="1500" b="0" i="0" kern="1200">
              <a:latin typeface="Palatino Linotype" panose="02040502050505030304" pitchFamily="18" charset="0"/>
            </a:rPr>
            <a:t> Maintain records of employee information for staffing management.</a:t>
          </a:r>
        </a:p>
      </dsp:txBody>
      <dsp:txXfrm>
        <a:off x="5358209" y="487774"/>
        <a:ext cx="4700141" cy="3242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9777C-1B42-4E97-AFB8-5ADF1D7CC032}">
      <dsp:nvSpPr>
        <dsp:cNvPr id="0" name=""/>
        <dsp:cNvSpPr/>
      </dsp:nvSpPr>
      <dsp:spPr>
        <a:xfrm>
          <a:off x="627780" y="0"/>
          <a:ext cx="1509048" cy="1003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BD9F-1CED-40C1-A092-D5DA78416C9D}">
      <dsp:nvSpPr>
        <dsp:cNvPr id="0" name=""/>
        <dsp:cNvSpPr/>
      </dsp:nvSpPr>
      <dsp:spPr>
        <a:xfrm>
          <a:off x="627780" y="1112073"/>
          <a:ext cx="4311566" cy="43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i="0" kern="1200" dirty="0">
              <a:latin typeface="Palatino Linotype" panose="02040502050505030304" pitchFamily="18" charset="0"/>
            </a:rPr>
            <a:t>Database Entities:</a:t>
          </a:r>
          <a:endParaRPr lang="en-US" sz="2500" kern="1200" dirty="0">
            <a:latin typeface="Palatino Linotype" panose="02040502050505030304" pitchFamily="18" charset="0"/>
          </a:endParaRPr>
        </a:p>
      </dsp:txBody>
      <dsp:txXfrm>
        <a:off x="627780" y="1112073"/>
        <a:ext cx="4311566" cy="430233"/>
      </dsp:txXfrm>
    </dsp:sp>
    <dsp:sp modelId="{F11AC743-7979-44BC-8860-961DD3655EDD}">
      <dsp:nvSpPr>
        <dsp:cNvPr id="0" name=""/>
        <dsp:cNvSpPr/>
      </dsp:nvSpPr>
      <dsp:spPr>
        <a:xfrm>
          <a:off x="627780" y="1592631"/>
          <a:ext cx="4311566" cy="2193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Palatino Linotype" panose="02040502050505030304" pitchFamily="18" charset="0"/>
            </a:rPr>
            <a:t>- Customer Information: </a:t>
          </a:r>
          <a:r>
            <a:rPr lang="en-US" sz="1400" b="0" i="0" kern="1200" dirty="0" err="1">
              <a:latin typeface="Palatino Linotype" panose="02040502050505030304" pitchFamily="18" charset="0"/>
            </a:rPr>
            <a:t>CustomerID</a:t>
          </a:r>
          <a:r>
            <a:rPr lang="en-US" sz="1400" b="0" i="0" kern="1200" dirty="0">
              <a:latin typeface="Palatino Linotype" panose="02040502050505030304" pitchFamily="18" charset="0"/>
            </a:rPr>
            <a:t>, Name, Email, Phone, Address, City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Palatino Linotype" panose="02040502050505030304" pitchFamily="18" charset="0"/>
            </a:rPr>
            <a:t>- Order Details: </a:t>
          </a:r>
          <a:r>
            <a:rPr lang="en-US" sz="1400" b="0" i="0" kern="1200" dirty="0" err="1">
              <a:latin typeface="Palatino Linotype" panose="02040502050505030304" pitchFamily="18" charset="0"/>
            </a:rPr>
            <a:t>OrderID</a:t>
          </a:r>
          <a:r>
            <a:rPr lang="en-US" sz="1400" b="0" i="0" kern="1200" dirty="0">
              <a:latin typeface="Palatino Linotype" panose="02040502050505030304" pitchFamily="18" charset="0"/>
            </a:rPr>
            <a:t>, </a:t>
          </a:r>
          <a:r>
            <a:rPr lang="en-US" sz="1400" b="0" i="0" kern="1200" dirty="0" err="1">
              <a:latin typeface="Palatino Linotype" panose="02040502050505030304" pitchFamily="18" charset="0"/>
            </a:rPr>
            <a:t>CustomerID</a:t>
          </a:r>
          <a:r>
            <a:rPr lang="en-US" sz="1400" b="0" i="0" kern="1200" dirty="0">
              <a:latin typeface="Palatino Linotype" panose="02040502050505030304" pitchFamily="18" charset="0"/>
            </a:rPr>
            <a:t>, </a:t>
          </a:r>
          <a:r>
            <a:rPr lang="en-US" sz="1400" b="0" i="0" kern="1200" dirty="0" err="1">
              <a:latin typeface="Palatino Linotype" panose="02040502050505030304" pitchFamily="18" charset="0"/>
            </a:rPr>
            <a:t>OrderDate</a:t>
          </a:r>
          <a:r>
            <a:rPr lang="en-US" sz="1400" b="0" i="0" kern="1200" dirty="0">
              <a:latin typeface="Palatino Linotype" panose="02040502050505030304" pitchFamily="18" charset="0"/>
            </a:rPr>
            <a:t>, </a:t>
          </a:r>
          <a:r>
            <a:rPr lang="en-US" sz="1400" b="0" i="0" kern="1200" dirty="0" err="1">
              <a:latin typeface="Palatino Linotype" panose="02040502050505030304" pitchFamily="18" charset="0"/>
            </a:rPr>
            <a:t>TotalAmount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Palatino Linotype" panose="02040502050505030304" pitchFamily="18" charset="0"/>
            </a:rPr>
            <a:t>- Restaurant Information: </a:t>
          </a:r>
          <a:r>
            <a:rPr lang="en-US" sz="1400" b="0" i="0" kern="1200" dirty="0" err="1">
              <a:latin typeface="Palatino Linotype" panose="02040502050505030304" pitchFamily="18" charset="0"/>
            </a:rPr>
            <a:t>RestaurantID</a:t>
          </a:r>
          <a:r>
            <a:rPr lang="en-US" sz="1400" b="0" i="0" kern="1200" dirty="0">
              <a:latin typeface="Palatino Linotype" panose="02040502050505030304" pitchFamily="18" charset="0"/>
            </a:rPr>
            <a:t>, Name, Address, City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Palatino Linotype" panose="02040502050505030304" pitchFamily="18" charset="0"/>
            </a:rPr>
            <a:t>- Menu Items: </a:t>
          </a:r>
          <a:r>
            <a:rPr lang="en-US" sz="1400" b="0" i="0" kern="1200" dirty="0" err="1">
              <a:latin typeface="Palatino Linotype" panose="02040502050505030304" pitchFamily="18" charset="0"/>
            </a:rPr>
            <a:t>ItemID</a:t>
          </a:r>
          <a:r>
            <a:rPr lang="en-US" sz="1400" b="0" i="0" kern="1200" dirty="0">
              <a:latin typeface="Palatino Linotype" panose="02040502050505030304" pitchFamily="18" charset="0"/>
            </a:rPr>
            <a:t>, </a:t>
          </a:r>
          <a:r>
            <a:rPr lang="en-US" sz="1400" b="0" i="0" kern="1200" dirty="0" err="1">
              <a:latin typeface="Palatino Linotype" panose="02040502050505030304" pitchFamily="18" charset="0"/>
            </a:rPr>
            <a:t>RestaurantID</a:t>
          </a:r>
          <a:r>
            <a:rPr lang="en-US" sz="1400" b="0" i="0" kern="1200" dirty="0">
              <a:latin typeface="Palatino Linotype" panose="02040502050505030304" pitchFamily="18" charset="0"/>
            </a:rPr>
            <a:t>, Name, Price, </a:t>
          </a:r>
          <a:r>
            <a:rPr lang="en-US" sz="1400" b="0" i="0" kern="1200" dirty="0" err="1">
              <a:latin typeface="Palatino Linotype" panose="02040502050505030304" pitchFamily="18" charset="0"/>
            </a:rPr>
            <a:t>MealType</a:t>
          </a:r>
          <a:r>
            <a:rPr lang="en-US" sz="1400" b="0" i="0" kern="1200" dirty="0">
              <a:latin typeface="Palatino Linotype" panose="02040502050505030304" pitchFamily="18" charset="0"/>
            </a:rPr>
            <a:t>, ItemType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Palatino Linotype" panose="02040502050505030304" pitchFamily="18" charset="0"/>
            </a:rPr>
            <a:t>- Marketing Activities: </a:t>
          </a:r>
          <a:r>
            <a:rPr lang="en-US" sz="1400" b="0" i="0" kern="1200" dirty="0" err="1">
              <a:latin typeface="Palatino Linotype" panose="02040502050505030304" pitchFamily="18" charset="0"/>
            </a:rPr>
            <a:t>ActivityID</a:t>
          </a:r>
          <a:r>
            <a:rPr lang="en-US" sz="1400" b="0" i="0" kern="1200" dirty="0">
              <a:latin typeface="Palatino Linotype" panose="02040502050505030304" pitchFamily="18" charset="0"/>
            </a:rPr>
            <a:t>, </a:t>
          </a:r>
          <a:r>
            <a:rPr lang="en-US" sz="1400" b="0" i="0" kern="1200" dirty="0" err="1">
              <a:latin typeface="Palatino Linotype" panose="02040502050505030304" pitchFamily="18" charset="0"/>
            </a:rPr>
            <a:t>RestaurantID</a:t>
          </a:r>
          <a:r>
            <a:rPr lang="en-US" sz="1400" b="0" i="0" kern="1200" dirty="0">
              <a:latin typeface="Palatino Linotype" panose="02040502050505030304" pitchFamily="18" charset="0"/>
            </a:rPr>
            <a:t>, Date, Description, </a:t>
          </a:r>
          <a:r>
            <a:rPr lang="en-US" sz="1400" b="0" i="0" kern="1200" dirty="0" err="1">
              <a:latin typeface="Palatino Linotype" panose="02040502050505030304" pitchFamily="18" charset="0"/>
            </a:rPr>
            <a:t>TargetAudience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latin typeface="Palatino Linotype" panose="02040502050505030304" pitchFamily="18" charset="0"/>
            </a:rPr>
            <a:t>- Employee Information: </a:t>
          </a:r>
          <a:r>
            <a:rPr lang="en-US" sz="1400" b="0" i="0" kern="1200" dirty="0" err="1">
              <a:latin typeface="Palatino Linotype" panose="02040502050505030304" pitchFamily="18" charset="0"/>
            </a:rPr>
            <a:t>EmployeeID</a:t>
          </a:r>
          <a:r>
            <a:rPr lang="en-US" sz="1400" b="0" i="0" kern="1200" dirty="0">
              <a:latin typeface="Palatino Linotype" panose="02040502050505030304" pitchFamily="18" charset="0"/>
            </a:rPr>
            <a:t>, </a:t>
          </a:r>
          <a:r>
            <a:rPr lang="en-US" sz="1400" b="0" i="0" kern="1200" dirty="0" err="1">
              <a:latin typeface="Palatino Linotype" panose="02040502050505030304" pitchFamily="18" charset="0"/>
            </a:rPr>
            <a:t>RestaurantID</a:t>
          </a:r>
          <a:r>
            <a:rPr lang="en-US" sz="1400" b="0" i="0" kern="1200" dirty="0">
              <a:latin typeface="Palatino Linotype" panose="02040502050505030304" pitchFamily="18" charset="0"/>
            </a:rPr>
            <a:t>, Name, DOB, </a:t>
          </a:r>
          <a:r>
            <a:rPr lang="en-US" sz="1400" b="0" i="0" kern="1200" dirty="0" err="1">
              <a:latin typeface="Palatino Linotype" panose="02040502050505030304" pitchFamily="18" charset="0"/>
            </a:rPr>
            <a:t>DateOfJoining</a:t>
          </a:r>
          <a:endParaRPr lang="en-US" sz="1400" kern="1200" dirty="0">
            <a:latin typeface="Palatino Linotype" panose="02040502050505030304" pitchFamily="18" charset="0"/>
          </a:endParaRPr>
        </a:p>
      </dsp:txBody>
      <dsp:txXfrm>
        <a:off x="627780" y="1592631"/>
        <a:ext cx="4311566" cy="2193448"/>
      </dsp:txXfrm>
    </dsp:sp>
    <dsp:sp modelId="{DA57F5B4-6A9D-4BF9-BCE7-93884A3AE6C7}">
      <dsp:nvSpPr>
        <dsp:cNvPr id="0" name=""/>
        <dsp:cNvSpPr/>
      </dsp:nvSpPr>
      <dsp:spPr>
        <a:xfrm>
          <a:off x="5693871" y="0"/>
          <a:ext cx="1509048" cy="1003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007A9-7B81-4160-9236-3073BE6F988A}">
      <dsp:nvSpPr>
        <dsp:cNvPr id="0" name=""/>
        <dsp:cNvSpPr/>
      </dsp:nvSpPr>
      <dsp:spPr>
        <a:xfrm>
          <a:off x="5693871" y="1112073"/>
          <a:ext cx="4311566" cy="43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i="0" kern="1200">
              <a:latin typeface="Palatino Linotype" panose="02040502050505030304" pitchFamily="18" charset="0"/>
            </a:rPr>
            <a:t>Business Rules:</a:t>
          </a:r>
          <a:endParaRPr lang="en-US" sz="2500" kern="1200">
            <a:latin typeface="Palatino Linotype" panose="02040502050505030304" pitchFamily="18" charset="0"/>
          </a:endParaRPr>
        </a:p>
      </dsp:txBody>
      <dsp:txXfrm>
        <a:off x="5693871" y="1112073"/>
        <a:ext cx="4311566" cy="430233"/>
      </dsp:txXfrm>
    </dsp:sp>
    <dsp:sp modelId="{CC85E113-8794-4A8E-B040-BE9252A7FA53}">
      <dsp:nvSpPr>
        <dsp:cNvPr id="0" name=""/>
        <dsp:cNvSpPr/>
      </dsp:nvSpPr>
      <dsp:spPr>
        <a:xfrm>
          <a:off x="5693871" y="1592631"/>
          <a:ext cx="4311566" cy="2193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Palatino Linotype" panose="02040502050505030304" pitchFamily="18" charset="0"/>
            </a:rPr>
            <a:t>- Each entity has a unique identifier for efficient referencing.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Palatino Linotype" panose="02040502050505030304" pitchFamily="18" charset="0"/>
            </a:rPr>
            <a:t>- Mandatory customer details ensure accurate order processing.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Palatino Linotype" panose="02040502050505030304" pitchFamily="18" charset="0"/>
            </a:rPr>
            <a:t>- Orders are linked to valid customers and restaurants for data integrity.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Palatino Linotype" panose="02040502050505030304" pitchFamily="18" charset="0"/>
            </a:rPr>
            <a:t>- Menu items are associated with specific restaurants for accurate menu management.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Palatino Linotype" panose="02040502050505030304" pitchFamily="18" charset="0"/>
            </a:rPr>
            <a:t>- Marketing activities are linked to relevant restaurants for effective targeting.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Palatino Linotype" panose="02040502050505030304" pitchFamily="18" charset="0"/>
            </a:rPr>
            <a:t>- Accurate employee information is recorded for administrative purposes and compliance.</a:t>
          </a:r>
          <a:endParaRPr lang="en-US" sz="1400" kern="1200" dirty="0">
            <a:latin typeface="Palatino Linotype" panose="02040502050505030304" pitchFamily="18" charset="0"/>
          </a:endParaRPr>
        </a:p>
      </dsp:txBody>
      <dsp:txXfrm>
        <a:off x="5693871" y="1592631"/>
        <a:ext cx="4311566" cy="2193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41C80-0358-45B0-A730-BD020345AD3B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C21C-6C9B-4664-B77C-D56F409FCDC6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Palatino Linotype" panose="02040502050505030304" pitchFamily="18" charset="0"/>
            </a:rPr>
            <a:t>Customer Information:</a:t>
          </a:r>
          <a:r>
            <a:rPr lang="en-US" sz="1700" b="0" i="0" kern="1200">
              <a:latin typeface="Palatino Linotype" panose="02040502050505030304" pitchFamily="18" charset="0"/>
            </a:rPr>
            <a:t> CustomerID (Primary Key), Name, Email, Phone, Address, City</a:t>
          </a:r>
          <a:endParaRPr lang="en-US" sz="1700" kern="1200">
            <a:latin typeface="Palatino Linotype" panose="02040502050505030304" pitchFamily="18" charset="0"/>
          </a:endParaRPr>
        </a:p>
      </dsp:txBody>
      <dsp:txXfrm>
        <a:off x="0" y="2758"/>
        <a:ext cx="6797675" cy="940732"/>
      </dsp:txXfrm>
    </dsp:sp>
    <dsp:sp modelId="{C5268310-B8A7-4A87-B50F-44E69142365D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A5ACA-FEED-40A7-9178-F18FD5A3FA61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Palatino Linotype" panose="02040502050505030304" pitchFamily="18" charset="0"/>
            </a:rPr>
            <a:t>Order Details:</a:t>
          </a:r>
          <a:r>
            <a:rPr lang="en-US" sz="1700" b="0" i="0" kern="1200">
              <a:latin typeface="Palatino Linotype" panose="02040502050505030304" pitchFamily="18" charset="0"/>
            </a:rPr>
            <a:t> OrderID (Primary Key), CustomerID (Foreign Key), OrderDate, TotalAmount</a:t>
          </a:r>
          <a:endParaRPr lang="en-US" sz="1700" kern="1200">
            <a:latin typeface="Palatino Linotype" panose="02040502050505030304" pitchFamily="18" charset="0"/>
          </a:endParaRPr>
        </a:p>
      </dsp:txBody>
      <dsp:txXfrm>
        <a:off x="0" y="943491"/>
        <a:ext cx="6797675" cy="940732"/>
      </dsp:txXfrm>
    </dsp:sp>
    <dsp:sp modelId="{9C3E66D7-746A-4F49-AE36-54047AA57364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C19A-D59B-4740-B508-A2FB6139C774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Palatino Linotype" panose="02040502050505030304" pitchFamily="18" charset="0"/>
            </a:rPr>
            <a:t>Restaurant Information:</a:t>
          </a:r>
          <a:r>
            <a:rPr lang="en-US" sz="1700" b="0" i="0" kern="1200">
              <a:latin typeface="Palatino Linotype" panose="02040502050505030304" pitchFamily="18" charset="0"/>
            </a:rPr>
            <a:t> RestaurantID (Primary Key), RestaurantName, Address, City</a:t>
          </a:r>
          <a:endParaRPr lang="en-US" sz="1700" kern="1200">
            <a:latin typeface="Palatino Linotype" panose="02040502050505030304" pitchFamily="18" charset="0"/>
          </a:endParaRPr>
        </a:p>
      </dsp:txBody>
      <dsp:txXfrm>
        <a:off x="0" y="1884223"/>
        <a:ext cx="6797675" cy="940732"/>
      </dsp:txXfrm>
    </dsp:sp>
    <dsp:sp modelId="{FA09B1A1-3AC2-4B04-B98F-041F367F6D32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135D5-47EB-46D6-B483-AA4332BCAC9A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Palatino Linotype" panose="02040502050505030304" pitchFamily="18" charset="0"/>
            </a:rPr>
            <a:t>Menu Items:</a:t>
          </a:r>
          <a:r>
            <a:rPr lang="en-US" sz="1700" b="0" i="0" kern="1200">
              <a:latin typeface="Palatino Linotype" panose="02040502050505030304" pitchFamily="18" charset="0"/>
            </a:rPr>
            <a:t> ItemID (Primary Key), RestaurantID (Foreign Key), Name, Price, MealType, ItemType</a:t>
          </a:r>
          <a:endParaRPr lang="en-US" sz="1700" kern="1200">
            <a:latin typeface="Palatino Linotype" panose="02040502050505030304" pitchFamily="18" charset="0"/>
          </a:endParaRPr>
        </a:p>
      </dsp:txBody>
      <dsp:txXfrm>
        <a:off x="0" y="2824956"/>
        <a:ext cx="6797675" cy="940732"/>
      </dsp:txXfrm>
    </dsp:sp>
    <dsp:sp modelId="{DEABFD22-EDF0-4035-B141-E3F8EED0D2AF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8298-49E8-445F-81A3-2A61BDDCE35D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Palatino Linotype" panose="02040502050505030304" pitchFamily="18" charset="0"/>
            </a:rPr>
            <a:t>Marketing Activities:</a:t>
          </a:r>
          <a:r>
            <a:rPr lang="en-US" sz="1700" b="0" i="0" kern="1200">
              <a:latin typeface="Palatino Linotype" panose="02040502050505030304" pitchFamily="18" charset="0"/>
            </a:rPr>
            <a:t> ActivityID (Primary Key), RestaurantID (Foreign Key), Date, Description, TargetAudience</a:t>
          </a:r>
          <a:endParaRPr lang="en-US" sz="1700" kern="1200">
            <a:latin typeface="Palatino Linotype" panose="02040502050505030304" pitchFamily="18" charset="0"/>
          </a:endParaRPr>
        </a:p>
      </dsp:txBody>
      <dsp:txXfrm>
        <a:off x="0" y="3765688"/>
        <a:ext cx="6797675" cy="940732"/>
      </dsp:txXfrm>
    </dsp:sp>
    <dsp:sp modelId="{66E99B5C-712B-4FBB-96DC-56249CC9C71F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01120-8AA6-4228-B90D-012777040AEC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Palatino Linotype" panose="02040502050505030304" pitchFamily="18" charset="0"/>
            </a:rPr>
            <a:t>Employee Information:</a:t>
          </a:r>
          <a:r>
            <a:rPr lang="en-US" sz="1700" b="0" i="0" kern="1200">
              <a:latin typeface="Palatino Linotype" panose="02040502050505030304" pitchFamily="18" charset="0"/>
            </a:rPr>
            <a:t> EmployeeID (Primary Key), RestaurantID (Foreign Key), Name, DOB (Date of Birth), DateOfJoining</a:t>
          </a:r>
          <a:endParaRPr lang="en-US" sz="1700" kern="1200">
            <a:latin typeface="Palatino Linotype" panose="02040502050505030304" pitchFamily="18" charset="0"/>
          </a:endParaRPr>
        </a:p>
      </dsp:txBody>
      <dsp:txXfrm>
        <a:off x="0" y="4706420"/>
        <a:ext cx="6797675" cy="940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C0EBA-54EC-4C3F-BD28-AC5D1C3C8532}">
      <dsp:nvSpPr>
        <dsp:cNvPr id="0" name=""/>
        <dsp:cNvSpPr/>
      </dsp:nvSpPr>
      <dsp:spPr>
        <a:xfrm>
          <a:off x="3105" y="286645"/>
          <a:ext cx="1867319" cy="31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Palatino Linotype" panose="02040502050505030304" pitchFamily="18" charset="0"/>
            </a:rPr>
            <a:t>Customer Table: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3105" y="286645"/>
        <a:ext cx="1867319" cy="316800"/>
      </dsp:txXfrm>
    </dsp:sp>
    <dsp:sp modelId="{B6E1C559-3182-4624-A977-0C2C90609F8B}">
      <dsp:nvSpPr>
        <dsp:cNvPr id="0" name=""/>
        <dsp:cNvSpPr/>
      </dsp:nvSpPr>
      <dsp:spPr>
        <a:xfrm>
          <a:off x="3105" y="603445"/>
          <a:ext cx="1867319" cy="19867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err="1">
              <a:latin typeface="Palatino Linotype" panose="02040502050505030304" pitchFamily="18" charset="0"/>
            </a:rPr>
            <a:t>CustomerID</a:t>
          </a:r>
          <a:r>
            <a:rPr lang="en-US" sz="1100" b="0" i="0" kern="1200" dirty="0">
              <a:latin typeface="Palatino Linotype" panose="02040502050505030304" pitchFamily="18" charset="0"/>
            </a:rPr>
            <a:t> (PK, int, not null)</a:t>
          </a:r>
          <a:endParaRPr lang="en-US" sz="1100" kern="1200" dirty="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latin typeface="Palatino Linotype" panose="02040502050505030304" pitchFamily="18" charset="0"/>
            </a:rPr>
            <a:t>Name (varchar, not null)</a:t>
          </a:r>
          <a:endParaRPr lang="en-US" sz="1100" kern="1200" dirty="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latin typeface="Palatino Linotype" panose="02040502050505030304" pitchFamily="18" charset="0"/>
            </a:rPr>
            <a:t>Email (varchar, not null)</a:t>
          </a:r>
          <a:endParaRPr lang="en-US" sz="1100" kern="1200" dirty="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Phone (varchar,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Address (varchar,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latin typeface="Palatino Linotype" panose="02040502050505030304" pitchFamily="18" charset="0"/>
            </a:rPr>
            <a:t>City (varchar, not null)</a:t>
          </a:r>
          <a:endParaRPr lang="en-US" sz="1100" kern="1200" dirty="0">
            <a:latin typeface="Palatino Linotype" panose="02040502050505030304" pitchFamily="18" charset="0"/>
          </a:endParaRPr>
        </a:p>
      </dsp:txBody>
      <dsp:txXfrm>
        <a:off x="3105" y="603445"/>
        <a:ext cx="1867319" cy="1986707"/>
      </dsp:txXfrm>
    </dsp:sp>
    <dsp:sp modelId="{D7631E77-A46F-4F96-AB8D-2378B05FFE1C}">
      <dsp:nvSpPr>
        <dsp:cNvPr id="0" name=""/>
        <dsp:cNvSpPr/>
      </dsp:nvSpPr>
      <dsp:spPr>
        <a:xfrm>
          <a:off x="2131849" y="286645"/>
          <a:ext cx="1867319" cy="316800"/>
        </a:xfrm>
        <a:prstGeom prst="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latin typeface="Palatino Linotype" panose="02040502050505030304" pitchFamily="18" charset="0"/>
            </a:rPr>
            <a:t>Order Table: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2131849" y="286645"/>
        <a:ext cx="1867319" cy="316800"/>
      </dsp:txXfrm>
    </dsp:sp>
    <dsp:sp modelId="{8780D3E5-5D9F-4201-A440-B3E2CEE6FC10}">
      <dsp:nvSpPr>
        <dsp:cNvPr id="0" name=""/>
        <dsp:cNvSpPr/>
      </dsp:nvSpPr>
      <dsp:spPr>
        <a:xfrm>
          <a:off x="2131849" y="603445"/>
          <a:ext cx="1867319" cy="1986707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OrderID (PK, int,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err="1">
              <a:latin typeface="Palatino Linotype" panose="02040502050505030304" pitchFamily="18" charset="0"/>
            </a:rPr>
            <a:t>CustomerID</a:t>
          </a:r>
          <a:r>
            <a:rPr lang="en-US" sz="1100" b="0" i="0" kern="1200" dirty="0">
              <a:latin typeface="Palatino Linotype" panose="02040502050505030304" pitchFamily="18" charset="0"/>
            </a:rPr>
            <a:t> (FK, int, not null)</a:t>
          </a:r>
          <a:endParaRPr lang="en-US" sz="1100" kern="1200" dirty="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err="1">
              <a:latin typeface="Palatino Linotype" panose="02040502050505030304" pitchFamily="18" charset="0"/>
            </a:rPr>
            <a:t>RestaurantID</a:t>
          </a:r>
          <a:r>
            <a:rPr lang="en-US" sz="1100" b="0" i="0" kern="1200" dirty="0">
              <a:latin typeface="Palatino Linotype" panose="02040502050505030304" pitchFamily="18" charset="0"/>
            </a:rPr>
            <a:t> (FK, int, not null)</a:t>
          </a:r>
          <a:endParaRPr lang="en-US" sz="1100" kern="1200" dirty="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OrderDate (datetime,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TotalAmount (decimal (10,2), not null)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2131849" y="603445"/>
        <a:ext cx="1867319" cy="1986707"/>
      </dsp:txXfrm>
    </dsp:sp>
    <dsp:sp modelId="{500AF5D4-6C71-4AC2-BB0F-C7EE065C7FD6}">
      <dsp:nvSpPr>
        <dsp:cNvPr id="0" name=""/>
        <dsp:cNvSpPr/>
      </dsp:nvSpPr>
      <dsp:spPr>
        <a:xfrm>
          <a:off x="4260593" y="286645"/>
          <a:ext cx="1867319" cy="316800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latin typeface="Palatino Linotype" panose="02040502050505030304" pitchFamily="18" charset="0"/>
            </a:rPr>
            <a:t>Restaurant Table: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4260593" y="286645"/>
        <a:ext cx="1867319" cy="316800"/>
      </dsp:txXfrm>
    </dsp:sp>
    <dsp:sp modelId="{0823B067-184A-429E-A558-D4FB909ED383}">
      <dsp:nvSpPr>
        <dsp:cNvPr id="0" name=""/>
        <dsp:cNvSpPr/>
      </dsp:nvSpPr>
      <dsp:spPr>
        <a:xfrm>
          <a:off x="4260593" y="603445"/>
          <a:ext cx="1867319" cy="1986707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RestaurantID (PK, int,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RestaurantName (varchar,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Address (varchar,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City (varchar, not null)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4260593" y="603445"/>
        <a:ext cx="1867319" cy="1986707"/>
      </dsp:txXfrm>
    </dsp:sp>
    <dsp:sp modelId="{199ECDC2-BE2E-4F09-BD83-053CD6D14013}">
      <dsp:nvSpPr>
        <dsp:cNvPr id="0" name=""/>
        <dsp:cNvSpPr/>
      </dsp:nvSpPr>
      <dsp:spPr>
        <a:xfrm>
          <a:off x="6389338" y="286645"/>
          <a:ext cx="1867319" cy="3168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latin typeface="Palatino Linotype" panose="02040502050505030304" pitchFamily="18" charset="0"/>
            </a:rPr>
            <a:t>MenuItem Table: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6389338" y="286645"/>
        <a:ext cx="1867319" cy="316800"/>
      </dsp:txXfrm>
    </dsp:sp>
    <dsp:sp modelId="{0D508773-A267-4D2C-AE8F-91175C28EAD4}">
      <dsp:nvSpPr>
        <dsp:cNvPr id="0" name=""/>
        <dsp:cNvSpPr/>
      </dsp:nvSpPr>
      <dsp:spPr>
        <a:xfrm>
          <a:off x="6389338" y="603445"/>
          <a:ext cx="1867319" cy="198670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ItemID (PK, int,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RestaurantID (FK, int,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Name (varchar,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Price (decimal (10,2),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MealType (varchar, not null)</a:t>
          </a:r>
          <a:endParaRPr lang="en-US" sz="1100" kern="1200">
            <a:latin typeface="Palatino Linotype" panose="0204050205050503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>
              <a:latin typeface="Palatino Linotype" panose="02040502050505030304" pitchFamily="18" charset="0"/>
            </a:rPr>
            <a:t>ItemType (varchar, not null)</a:t>
          </a:r>
          <a:endParaRPr lang="en-US" sz="1100" kern="1200">
            <a:latin typeface="Palatino Linotype" panose="02040502050505030304" pitchFamily="18" charset="0"/>
          </a:endParaRPr>
        </a:p>
      </dsp:txBody>
      <dsp:txXfrm>
        <a:off x="6389338" y="603445"/>
        <a:ext cx="1867319" cy="1986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C0EBA-54EC-4C3F-BD28-AC5D1C3C8532}">
      <dsp:nvSpPr>
        <dsp:cNvPr id="0" name=""/>
        <dsp:cNvSpPr/>
      </dsp:nvSpPr>
      <dsp:spPr>
        <a:xfrm>
          <a:off x="2581" y="123757"/>
          <a:ext cx="2516646" cy="5540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  <a:latin typeface="Palatino Linotype" panose="02040502050505030304" pitchFamily="18" charset="0"/>
            </a:rPr>
            <a:t>Marketing Activity Table:</a:t>
          </a:r>
          <a:endParaRPr lang="en-US" sz="1400" kern="1200" dirty="0">
            <a:latin typeface="Palatino Linotype" panose="02040502050505030304" pitchFamily="18" charset="0"/>
          </a:endParaRPr>
        </a:p>
      </dsp:txBody>
      <dsp:txXfrm>
        <a:off x="2581" y="123757"/>
        <a:ext cx="2516646" cy="554064"/>
      </dsp:txXfrm>
    </dsp:sp>
    <dsp:sp modelId="{B6E1C559-3182-4624-A977-0C2C90609F8B}">
      <dsp:nvSpPr>
        <dsp:cNvPr id="0" name=""/>
        <dsp:cNvSpPr/>
      </dsp:nvSpPr>
      <dsp:spPr>
        <a:xfrm>
          <a:off x="2581" y="677821"/>
          <a:ext cx="2516646" cy="20752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Palatino Linotype" panose="02040502050505030304" pitchFamily="18" charset="0"/>
            </a:rPr>
            <a:t>ActivityID (PK, int, not null)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Palatino Linotype" panose="02040502050505030304" pitchFamily="18" charset="0"/>
            </a:rPr>
            <a:t>RestaurantID (FK, int, not null)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Palatino Linotype" panose="02040502050505030304" pitchFamily="18" charset="0"/>
            </a:rPr>
            <a:t>Date (date, not null)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Palatino Linotype" panose="02040502050505030304" pitchFamily="18" charset="0"/>
            </a:rPr>
            <a:t>Description (text, not null)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Palatino Linotype" panose="02040502050505030304" pitchFamily="18" charset="0"/>
            </a:rPr>
            <a:t>TargetAudience</a:t>
          </a:r>
          <a:r>
            <a:rPr lang="en-US" sz="1400" kern="1200" dirty="0">
              <a:latin typeface="Palatino Linotype" panose="02040502050505030304" pitchFamily="18" charset="0"/>
            </a:rPr>
            <a:t> (varchar, not null)</a:t>
          </a:r>
        </a:p>
      </dsp:txBody>
      <dsp:txXfrm>
        <a:off x="2581" y="677821"/>
        <a:ext cx="2516646" cy="2075219"/>
      </dsp:txXfrm>
    </dsp:sp>
    <dsp:sp modelId="{D7631E77-A46F-4F96-AB8D-2378B05FFE1C}">
      <dsp:nvSpPr>
        <dsp:cNvPr id="0" name=""/>
        <dsp:cNvSpPr/>
      </dsp:nvSpPr>
      <dsp:spPr>
        <a:xfrm>
          <a:off x="2871558" y="123757"/>
          <a:ext cx="2516646" cy="554064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Palatino Linotype" panose="02040502050505030304" pitchFamily="18" charset="0"/>
            </a:rPr>
            <a:t>EmployeeID</a:t>
          </a:r>
          <a:r>
            <a:rPr lang="en-US" sz="1400" kern="1200" dirty="0">
              <a:latin typeface="Palatino Linotype" panose="02040502050505030304" pitchFamily="18" charset="0"/>
            </a:rPr>
            <a:t> (PK, int, not null)</a:t>
          </a:r>
        </a:p>
      </dsp:txBody>
      <dsp:txXfrm>
        <a:off x="2871558" y="123757"/>
        <a:ext cx="2516646" cy="554064"/>
      </dsp:txXfrm>
    </dsp:sp>
    <dsp:sp modelId="{8780D3E5-5D9F-4201-A440-B3E2CEE6FC10}">
      <dsp:nvSpPr>
        <dsp:cNvPr id="0" name=""/>
        <dsp:cNvSpPr/>
      </dsp:nvSpPr>
      <dsp:spPr>
        <a:xfrm>
          <a:off x="2871558" y="677821"/>
          <a:ext cx="2516646" cy="207521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Palatino Linotype" panose="02040502050505030304" pitchFamily="18" charset="0"/>
            </a:rPr>
            <a:t>RestaurantID (FK, int, not null)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Palatino Linotype" panose="02040502050505030304" pitchFamily="18" charset="0"/>
            </a:rPr>
            <a:t>Name (varchar, not null)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Palatino Linotype" panose="02040502050505030304" pitchFamily="18" charset="0"/>
            </a:rPr>
            <a:t>DOB (date, not null)</a:t>
          </a:r>
          <a:endParaRPr lang="en-US" sz="1400" kern="1200" dirty="0"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Palatino Linotype" panose="02040502050505030304" pitchFamily="18" charset="0"/>
            </a:rPr>
            <a:t>DateOfJoining</a:t>
          </a:r>
          <a:r>
            <a:rPr lang="en-US" sz="1400" kern="1200" dirty="0">
              <a:latin typeface="Palatino Linotype" panose="02040502050505030304" pitchFamily="18" charset="0"/>
            </a:rPr>
            <a:t> (date, not null)</a:t>
          </a:r>
        </a:p>
      </dsp:txBody>
      <dsp:txXfrm>
        <a:off x="2871558" y="677821"/>
        <a:ext cx="2516646" cy="2075219"/>
      </dsp:txXfrm>
    </dsp:sp>
    <dsp:sp modelId="{500AF5D4-6C71-4AC2-BB0F-C7EE065C7FD6}">
      <dsp:nvSpPr>
        <dsp:cNvPr id="0" name=""/>
        <dsp:cNvSpPr/>
      </dsp:nvSpPr>
      <dsp:spPr>
        <a:xfrm>
          <a:off x="5740535" y="123757"/>
          <a:ext cx="2516646" cy="554064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  <a:latin typeface="Palatino Linotype" panose="02040502050505030304" pitchFamily="18" charset="0"/>
            </a:rPr>
            <a:t>Transformation Rules:</a:t>
          </a:r>
          <a:endParaRPr lang="en-US" sz="1400" kern="1200" dirty="0">
            <a:latin typeface="Palatino Linotype" panose="02040502050505030304" pitchFamily="18" charset="0"/>
          </a:endParaRPr>
        </a:p>
      </dsp:txBody>
      <dsp:txXfrm>
        <a:off x="5740535" y="123757"/>
        <a:ext cx="2516646" cy="554064"/>
      </dsp:txXfrm>
    </dsp:sp>
    <dsp:sp modelId="{0823B067-184A-429E-A558-D4FB909ED383}">
      <dsp:nvSpPr>
        <dsp:cNvPr id="0" name=""/>
        <dsp:cNvSpPr/>
      </dsp:nvSpPr>
      <dsp:spPr>
        <a:xfrm>
          <a:off x="5740535" y="677821"/>
          <a:ext cx="2516646" cy="207521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Palatino Linotype" panose="02040502050505030304" pitchFamily="18" charset="0"/>
            </a:rPr>
            <a:t>Entities to Tables</a:t>
          </a:r>
          <a:endParaRPr lang="en-US" sz="1400" kern="1200"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Palatino Linotype" panose="02040502050505030304" pitchFamily="18" charset="0"/>
            </a:rPr>
            <a:t>Attributes to Columns</a:t>
          </a:r>
          <a:endParaRPr lang="en-US" sz="1400" b="0" i="0" kern="1200" dirty="0">
            <a:effectLst/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Palatino Linotype" panose="02040502050505030304" pitchFamily="18" charset="0"/>
            </a:rPr>
            <a:t>Primary Keys Designation</a:t>
          </a:r>
          <a:endParaRPr lang="en-US" sz="1400" b="0" i="0" kern="1200" dirty="0">
            <a:effectLst/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Palatino Linotype" panose="02040502050505030304" pitchFamily="18" charset="0"/>
            </a:rPr>
            <a:t>Foreign Keys Establishment</a:t>
          </a:r>
          <a:endParaRPr lang="en-US" sz="1400" b="0" i="0" kern="1200" dirty="0">
            <a:effectLst/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Palatino Linotype" panose="02040502050505030304" pitchFamily="18" charset="0"/>
            </a:rPr>
            <a:t>Data Types Assignment</a:t>
          </a:r>
          <a:endParaRPr lang="en-US" sz="1400" b="0" i="0" kern="1200" dirty="0">
            <a:effectLst/>
            <a:latin typeface="Palatino Linotype" panose="0204050205050503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effectLst/>
              <a:latin typeface="Palatino Linotype" panose="02040502050505030304" pitchFamily="18" charset="0"/>
            </a:rPr>
            <a:t>Constraint Enforcement (e.g., not null)</a:t>
          </a:r>
        </a:p>
      </dsp:txBody>
      <dsp:txXfrm>
        <a:off x="5740535" y="677821"/>
        <a:ext cx="2516646" cy="20752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AE88B-1520-41CE-905C-CB48FD75449E}">
      <dsp:nvSpPr>
        <dsp:cNvPr id="0" name=""/>
        <dsp:cNvSpPr/>
      </dsp:nvSpPr>
      <dsp:spPr>
        <a:xfrm>
          <a:off x="0" y="3410021"/>
          <a:ext cx="1699418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13360" rIns="120863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alatino Linotype" panose="02040502050505030304" pitchFamily="18" charset="0"/>
            </a:rPr>
            <a:t>Enhance</a:t>
          </a:r>
        </a:p>
      </dsp:txBody>
      <dsp:txXfrm>
        <a:off x="0" y="3410021"/>
        <a:ext cx="1699418" cy="2237343"/>
      </dsp:txXfrm>
    </dsp:sp>
    <dsp:sp modelId="{CB787BAE-C5C3-4495-BCFF-283504CFB070}">
      <dsp:nvSpPr>
        <dsp:cNvPr id="0" name=""/>
        <dsp:cNvSpPr/>
      </dsp:nvSpPr>
      <dsp:spPr>
        <a:xfrm>
          <a:off x="1699418" y="3410021"/>
          <a:ext cx="5098256" cy="22373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28600" rIns="103417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Palatino Linotype" panose="02040502050505030304" pitchFamily="18" charset="0"/>
            </a:rPr>
            <a:t>Enhance Efficiency &amp; Engagement: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Palatino Linotype" panose="02040502050505030304" pitchFamily="18" charset="0"/>
            </a:rPr>
            <a:t>Optimized Staffing: </a:t>
          </a:r>
          <a:r>
            <a:rPr lang="en-US" sz="1400" kern="1200" dirty="0">
              <a:latin typeface="Palatino Linotype" panose="02040502050505030304" pitchFamily="18" charset="0"/>
            </a:rPr>
            <a:t>Ensure ideal staff levels based on real-time demand.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Palatino Linotype" panose="02040502050505030304" pitchFamily="18" charset="0"/>
            </a:rPr>
            <a:t>Faster Customer Service: </a:t>
          </a:r>
          <a:r>
            <a:rPr lang="en-US" sz="1400" kern="1200" dirty="0">
              <a:latin typeface="Palatino Linotype" panose="02040502050505030304" pitchFamily="18" charset="0"/>
            </a:rPr>
            <a:t>Access complete order details instantly.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Palatino Linotype" panose="02040502050505030304" pitchFamily="18" charset="0"/>
            </a:rPr>
            <a:t>Smarter Inventory Management: </a:t>
          </a:r>
          <a:r>
            <a:rPr lang="en-US" sz="1400" kern="1200" dirty="0">
              <a:latin typeface="Palatino Linotype" panose="02040502050505030304" pitchFamily="18" charset="0"/>
            </a:rPr>
            <a:t>Prevent stockouts and maintain availability.</a:t>
          </a:r>
        </a:p>
      </dsp:txBody>
      <dsp:txXfrm>
        <a:off x="1699418" y="3410021"/>
        <a:ext cx="5098256" cy="2237343"/>
      </dsp:txXfrm>
    </dsp:sp>
    <dsp:sp modelId="{0CB7C5B8-A0DD-4CD0-887D-2F113D9F21FB}">
      <dsp:nvSpPr>
        <dsp:cNvPr id="0" name=""/>
        <dsp:cNvSpPr/>
      </dsp:nvSpPr>
      <dsp:spPr>
        <a:xfrm rot="10800000">
          <a:off x="0" y="2547"/>
          <a:ext cx="1699418" cy="34410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13360" rIns="120863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Palatino Linotype" panose="02040502050505030304" pitchFamily="18" charset="0"/>
            </a:rPr>
            <a:t>Uncover</a:t>
          </a:r>
        </a:p>
      </dsp:txBody>
      <dsp:txXfrm rot="-10800000">
        <a:off x="0" y="2547"/>
        <a:ext cx="1699418" cy="2236671"/>
      </dsp:txXfrm>
    </dsp:sp>
    <dsp:sp modelId="{FF665D94-4531-4B66-B0E8-2A2303CD7BB2}">
      <dsp:nvSpPr>
        <dsp:cNvPr id="0" name=""/>
        <dsp:cNvSpPr/>
      </dsp:nvSpPr>
      <dsp:spPr>
        <a:xfrm>
          <a:off x="1699418" y="2547"/>
          <a:ext cx="5098256" cy="2236671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28600" rIns="103417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Palatino Linotype" panose="02040502050505030304" pitchFamily="18" charset="0"/>
            </a:rPr>
            <a:t>Uncover Profitable Opportunities: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Palatino Linotype" panose="02040502050505030304" pitchFamily="18" charset="0"/>
            </a:rPr>
            <a:t>Customer Preferences: </a:t>
          </a:r>
          <a:r>
            <a:rPr lang="en-US" sz="1400" kern="1200" dirty="0">
              <a:latin typeface="Palatino Linotype" panose="02040502050505030304" pitchFamily="18" charset="0"/>
            </a:rPr>
            <a:t>Tailor inventory and marketing based on top menu items by region.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Palatino Linotype" panose="02040502050505030304" pitchFamily="18" charset="0"/>
            </a:rPr>
            <a:t>Location-Based Targeting: </a:t>
          </a:r>
          <a:r>
            <a:rPr lang="en-US" sz="1400" kern="1200" dirty="0">
              <a:latin typeface="Palatino Linotype" panose="02040502050505030304" pitchFamily="18" charset="0"/>
            </a:rPr>
            <a:t>Boost ROI by focusing campaigns on high-spending areas.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Palatino Linotype" panose="02040502050505030304" pitchFamily="18" charset="0"/>
            </a:rPr>
            <a:t>Marketing ROI Analysis: </a:t>
          </a:r>
          <a:r>
            <a:rPr lang="en-US" sz="1400" kern="1200" dirty="0">
              <a:latin typeface="Palatino Linotype" panose="02040502050505030304" pitchFamily="18" charset="0"/>
            </a:rPr>
            <a:t>Optimize future efforts for maximum impact.</a:t>
          </a:r>
        </a:p>
      </dsp:txBody>
      <dsp:txXfrm>
        <a:off x="1699418" y="2547"/>
        <a:ext cx="5098256" cy="22366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9372A-5D10-4164-9E4D-0E282EF1E3F5}">
      <dsp:nvSpPr>
        <dsp:cNvPr id="0" name=""/>
        <dsp:cNvSpPr/>
      </dsp:nvSpPr>
      <dsp:spPr>
        <a:xfrm>
          <a:off x="2146811" y="1076836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Palatino Linotype" panose="02040502050505030304" pitchFamily="18" charset="0"/>
          </a:endParaRPr>
        </a:p>
      </dsp:txBody>
      <dsp:txXfrm>
        <a:off x="2365492" y="1120091"/>
        <a:ext cx="24629" cy="4930"/>
      </dsp:txXfrm>
    </dsp:sp>
    <dsp:sp modelId="{5F972558-F2D1-43BB-9026-5FBDEDB631BF}">
      <dsp:nvSpPr>
        <dsp:cNvPr id="0" name=""/>
        <dsp:cNvSpPr/>
      </dsp:nvSpPr>
      <dsp:spPr>
        <a:xfrm>
          <a:off x="6910" y="480046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Palatino Linotype" panose="02040502050505030304" pitchFamily="18" charset="0"/>
            </a:rPr>
            <a:t>Quality Control:</a:t>
          </a:r>
          <a:r>
            <a:rPr lang="en-US" sz="1200" b="0" i="0" kern="1200">
              <a:latin typeface="Palatino Linotype" panose="02040502050505030304" pitchFamily="18" charset="0"/>
            </a:rPr>
            <a:t> Track customer feedback and ratings to drive continuous improvement and uphold high standards.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6910" y="480046"/>
        <a:ext cx="2141701" cy="1285020"/>
      </dsp:txXfrm>
    </dsp:sp>
    <dsp:sp modelId="{31F624B0-B6FB-42E2-A67F-EEFC25A0C950}">
      <dsp:nvSpPr>
        <dsp:cNvPr id="0" name=""/>
        <dsp:cNvSpPr/>
      </dsp:nvSpPr>
      <dsp:spPr>
        <a:xfrm>
          <a:off x="4781104" y="1076836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Palatino Linotype" panose="02040502050505030304" pitchFamily="18" charset="0"/>
          </a:endParaRPr>
        </a:p>
      </dsp:txBody>
      <dsp:txXfrm>
        <a:off x="4999785" y="1120091"/>
        <a:ext cx="24629" cy="4930"/>
      </dsp:txXfrm>
    </dsp:sp>
    <dsp:sp modelId="{19DCCAC4-68AA-43F4-93CA-5FCD633CDFEC}">
      <dsp:nvSpPr>
        <dsp:cNvPr id="0" name=""/>
        <dsp:cNvSpPr/>
      </dsp:nvSpPr>
      <dsp:spPr>
        <a:xfrm>
          <a:off x="2641203" y="480046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Palatino Linotype" panose="02040502050505030304" pitchFamily="18" charset="0"/>
            </a:rPr>
            <a:t>Menu Agility:</a:t>
          </a:r>
          <a:r>
            <a:rPr lang="en-US" sz="1200" b="0" i="0" kern="1200">
              <a:latin typeface="Palatino Linotype" panose="02040502050505030304" pitchFamily="18" charset="0"/>
            </a:rPr>
            <a:t> Update menu availability instantly based on demand and specials, ensuring customer satisfaction.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2641203" y="480046"/>
        <a:ext cx="2141701" cy="1285020"/>
      </dsp:txXfrm>
    </dsp:sp>
    <dsp:sp modelId="{A61C8992-AD17-4CD7-A09A-69F070A0BC16}">
      <dsp:nvSpPr>
        <dsp:cNvPr id="0" name=""/>
        <dsp:cNvSpPr/>
      </dsp:nvSpPr>
      <dsp:spPr>
        <a:xfrm>
          <a:off x="7415396" y="1076836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Palatino Linotype" panose="02040502050505030304" pitchFamily="18" charset="0"/>
          </a:endParaRPr>
        </a:p>
      </dsp:txBody>
      <dsp:txXfrm>
        <a:off x="7634077" y="1120091"/>
        <a:ext cx="24629" cy="4930"/>
      </dsp:txXfrm>
    </dsp:sp>
    <dsp:sp modelId="{9273C2EF-1661-495B-8723-76F56AB49626}">
      <dsp:nvSpPr>
        <dsp:cNvPr id="0" name=""/>
        <dsp:cNvSpPr/>
      </dsp:nvSpPr>
      <dsp:spPr>
        <a:xfrm>
          <a:off x="5275495" y="480046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Palatino Linotype" panose="02040502050505030304" pitchFamily="18" charset="0"/>
            </a:rPr>
            <a:t>Informed Decisions:</a:t>
          </a:r>
          <a:r>
            <a:rPr lang="en-US" sz="1200" b="0" i="0" kern="1200">
              <a:latin typeface="Palatino Linotype" panose="02040502050505030304" pitchFamily="18" charset="0"/>
            </a:rPr>
            <a:t> Gain holistic insights into sales, performance, and trends for strategic planning and growth.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5275495" y="480046"/>
        <a:ext cx="2141701" cy="1285020"/>
      </dsp:txXfrm>
    </dsp:sp>
    <dsp:sp modelId="{4D71BD69-1FD4-4FC3-9BDC-DD8AF18C26C7}">
      <dsp:nvSpPr>
        <dsp:cNvPr id="0" name=""/>
        <dsp:cNvSpPr/>
      </dsp:nvSpPr>
      <dsp:spPr>
        <a:xfrm>
          <a:off x="1077761" y="1763266"/>
          <a:ext cx="7902877" cy="461991"/>
        </a:xfrm>
        <a:custGeom>
          <a:avLst/>
          <a:gdLst/>
          <a:ahLst/>
          <a:cxnLst/>
          <a:rect l="0" t="0" r="0" b="0"/>
          <a:pathLst>
            <a:path>
              <a:moveTo>
                <a:pt x="7902877" y="0"/>
              </a:moveTo>
              <a:lnTo>
                <a:pt x="7902877" y="248095"/>
              </a:lnTo>
              <a:lnTo>
                <a:pt x="0" y="248095"/>
              </a:lnTo>
              <a:lnTo>
                <a:pt x="0" y="4619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Palatino Linotype" panose="02040502050505030304" pitchFamily="18" charset="0"/>
          </a:endParaRPr>
        </a:p>
      </dsp:txBody>
      <dsp:txXfrm>
        <a:off x="4831244" y="1991797"/>
        <a:ext cx="395910" cy="4930"/>
      </dsp:txXfrm>
    </dsp:sp>
    <dsp:sp modelId="{54D88F21-FD20-49B2-828B-E5A00145B591}">
      <dsp:nvSpPr>
        <dsp:cNvPr id="0" name=""/>
        <dsp:cNvSpPr/>
      </dsp:nvSpPr>
      <dsp:spPr>
        <a:xfrm>
          <a:off x="7909788" y="480046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Palatino Linotype" panose="02040502050505030304" pitchFamily="18" charset="0"/>
            </a:rPr>
            <a:t>Data-Driven Decisions:</a:t>
          </a:r>
          <a:r>
            <a:rPr lang="en-US" sz="1200" b="0" i="0" kern="1200">
              <a:latin typeface="Palatino Linotype" panose="02040502050505030304" pitchFamily="18" charset="0"/>
            </a:rPr>
            <a:t> Leverage analytics to optimize pricing, expand into new markets, and refine your competitive edge.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7909788" y="480046"/>
        <a:ext cx="2141701" cy="1285020"/>
      </dsp:txXfrm>
    </dsp:sp>
    <dsp:sp modelId="{43AAD3CA-8816-4B27-BFEE-38DC9AA4ABA6}">
      <dsp:nvSpPr>
        <dsp:cNvPr id="0" name=""/>
        <dsp:cNvSpPr/>
      </dsp:nvSpPr>
      <dsp:spPr>
        <a:xfrm>
          <a:off x="2146811" y="2854448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Palatino Linotype" panose="02040502050505030304" pitchFamily="18" charset="0"/>
          </a:endParaRPr>
        </a:p>
      </dsp:txBody>
      <dsp:txXfrm>
        <a:off x="2365492" y="2897703"/>
        <a:ext cx="24629" cy="4930"/>
      </dsp:txXfrm>
    </dsp:sp>
    <dsp:sp modelId="{EE508D61-2372-4B5E-B975-D01C7A2E774E}">
      <dsp:nvSpPr>
        <dsp:cNvPr id="0" name=""/>
        <dsp:cNvSpPr/>
      </dsp:nvSpPr>
      <dsp:spPr>
        <a:xfrm>
          <a:off x="6910" y="2257658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Palatino Linotype" panose="02040502050505030304" pitchFamily="18" charset="0"/>
            </a:rPr>
            <a:t>Future-Proof Solution:</a:t>
          </a:r>
          <a:r>
            <a:rPr lang="en-US" sz="1200" b="0" i="0" kern="1200">
              <a:latin typeface="Palatino Linotype" panose="02040502050505030304" pitchFamily="18" charset="0"/>
            </a:rPr>
            <a:t> Scale with your business to ensure ongoing success and customer engagement.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6910" y="2257658"/>
        <a:ext cx="2141701" cy="1285020"/>
      </dsp:txXfrm>
    </dsp:sp>
    <dsp:sp modelId="{87776174-C667-40D7-A043-9C313C21B12C}">
      <dsp:nvSpPr>
        <dsp:cNvPr id="0" name=""/>
        <dsp:cNvSpPr/>
      </dsp:nvSpPr>
      <dsp:spPr>
        <a:xfrm>
          <a:off x="4781104" y="2854448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Palatino Linotype" panose="02040502050505030304" pitchFamily="18" charset="0"/>
          </a:endParaRPr>
        </a:p>
      </dsp:txBody>
      <dsp:txXfrm>
        <a:off x="4999785" y="2897703"/>
        <a:ext cx="24629" cy="4930"/>
      </dsp:txXfrm>
    </dsp:sp>
    <dsp:sp modelId="{071F959B-3D0F-4ADF-BCC0-B5243FD94763}">
      <dsp:nvSpPr>
        <dsp:cNvPr id="0" name=""/>
        <dsp:cNvSpPr/>
      </dsp:nvSpPr>
      <dsp:spPr>
        <a:xfrm>
          <a:off x="2641203" y="2257658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Palatino Linotype" panose="02040502050505030304" pitchFamily="18" charset="0"/>
            </a:rPr>
            <a:t>Next steps: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2641203" y="2257658"/>
        <a:ext cx="2141701" cy="1285020"/>
      </dsp:txXfrm>
    </dsp:sp>
    <dsp:sp modelId="{1E030767-816E-4174-8CBC-FA2B7260FCE7}">
      <dsp:nvSpPr>
        <dsp:cNvPr id="0" name=""/>
        <dsp:cNvSpPr/>
      </dsp:nvSpPr>
      <dsp:spPr>
        <a:xfrm>
          <a:off x="7415396" y="2854448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Palatino Linotype" panose="02040502050505030304" pitchFamily="18" charset="0"/>
          </a:endParaRPr>
        </a:p>
      </dsp:txBody>
      <dsp:txXfrm>
        <a:off x="7634077" y="2897703"/>
        <a:ext cx="24629" cy="4930"/>
      </dsp:txXfrm>
    </dsp:sp>
    <dsp:sp modelId="{3B5B7C32-AF48-4003-ADF3-2D14A9C8C85C}">
      <dsp:nvSpPr>
        <dsp:cNvPr id="0" name=""/>
        <dsp:cNvSpPr/>
      </dsp:nvSpPr>
      <dsp:spPr>
        <a:xfrm>
          <a:off x="5275495" y="2257658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Palatino Linotype" panose="02040502050505030304" pitchFamily="18" charset="0"/>
            </a:rPr>
            <a:t>Schedule a demo to experience the platform in action.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5275495" y="2257658"/>
        <a:ext cx="2141701" cy="1285020"/>
      </dsp:txXfrm>
    </dsp:sp>
    <dsp:sp modelId="{A94FB1EC-4E37-4703-AD7C-193ACE279151}">
      <dsp:nvSpPr>
        <dsp:cNvPr id="0" name=""/>
        <dsp:cNvSpPr/>
      </dsp:nvSpPr>
      <dsp:spPr>
        <a:xfrm>
          <a:off x="7909788" y="2257658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Palatino Linotype" panose="02040502050505030304" pitchFamily="18" charset="0"/>
            </a:rPr>
            <a:t>Partner with us to build your data-driven future.</a:t>
          </a:r>
          <a:endParaRPr lang="en-US" sz="1200" kern="1200">
            <a:latin typeface="Palatino Linotype" panose="02040502050505030304" pitchFamily="18" charset="0"/>
          </a:endParaRPr>
        </a:p>
      </dsp:txBody>
      <dsp:txXfrm>
        <a:off x="7909788" y="2257658"/>
        <a:ext cx="2141701" cy="12850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494CA-B2B2-4CB7-9170-65573C8A528D}">
      <dsp:nvSpPr>
        <dsp:cNvPr id="0" name=""/>
        <dsp:cNvSpPr/>
      </dsp:nvSpPr>
      <dsp:spPr>
        <a:xfrm>
          <a:off x="-92984" y="8897"/>
          <a:ext cx="10522818" cy="658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5371-8D1D-4D8B-861C-5E641AA4A2BC}">
      <dsp:nvSpPr>
        <dsp:cNvPr id="0" name=""/>
        <dsp:cNvSpPr/>
      </dsp:nvSpPr>
      <dsp:spPr>
        <a:xfrm>
          <a:off x="106168" y="157028"/>
          <a:ext cx="362096" cy="362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001A-21EB-42C0-9C30-2B984EF62FCE}">
      <dsp:nvSpPr>
        <dsp:cNvPr id="0" name=""/>
        <dsp:cNvSpPr/>
      </dsp:nvSpPr>
      <dsp:spPr>
        <a:xfrm>
          <a:off x="667418" y="8897"/>
          <a:ext cx="4735268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Palatino Linotype" panose="02040502050505030304" pitchFamily="18" charset="0"/>
            </a:rPr>
            <a:t>Customer Segmentation Data:</a:t>
          </a:r>
          <a:endParaRPr lang="en-US" sz="2000" kern="1200" dirty="0">
            <a:latin typeface="Palatino Linotype" panose="02040502050505030304" pitchFamily="18" charset="0"/>
          </a:endParaRPr>
        </a:p>
      </dsp:txBody>
      <dsp:txXfrm>
        <a:off x="667418" y="8897"/>
        <a:ext cx="4735268" cy="658357"/>
      </dsp:txXfrm>
    </dsp:sp>
    <dsp:sp modelId="{AE5CD059-153C-4CFB-AD72-8B0437A193EA}">
      <dsp:nvSpPr>
        <dsp:cNvPr id="0" name=""/>
        <dsp:cNvSpPr/>
      </dsp:nvSpPr>
      <dsp:spPr>
        <a:xfrm>
          <a:off x="5215379" y="8897"/>
          <a:ext cx="5400272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Palatino Linotype" panose="02040502050505030304" pitchFamily="18" charset="0"/>
            </a:rPr>
            <a:t>Categorizes customers based on demographics and preferences for targeted promotions, enhancing marketing efforts and sales.</a:t>
          </a:r>
          <a:endParaRPr lang="en-US" sz="1200" kern="1200" dirty="0">
            <a:latin typeface="Palatino Linotype" panose="02040502050505030304" pitchFamily="18" charset="0"/>
          </a:endParaRPr>
        </a:p>
      </dsp:txBody>
      <dsp:txXfrm>
        <a:off x="5215379" y="8897"/>
        <a:ext cx="5400272" cy="658357"/>
      </dsp:txXfrm>
    </dsp:sp>
    <dsp:sp modelId="{33137FCB-669D-4E2C-8BB2-08376EE05E95}">
      <dsp:nvSpPr>
        <dsp:cNvPr id="0" name=""/>
        <dsp:cNvSpPr/>
      </dsp:nvSpPr>
      <dsp:spPr>
        <a:xfrm>
          <a:off x="-92984" y="831844"/>
          <a:ext cx="10522818" cy="658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0B873-BC45-4660-809D-29ACD42634CA}">
      <dsp:nvSpPr>
        <dsp:cNvPr id="0" name=""/>
        <dsp:cNvSpPr/>
      </dsp:nvSpPr>
      <dsp:spPr>
        <a:xfrm>
          <a:off x="106168" y="979975"/>
          <a:ext cx="362096" cy="362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78DE4-77DA-4651-A32A-995711D35DCD}">
      <dsp:nvSpPr>
        <dsp:cNvPr id="0" name=""/>
        <dsp:cNvSpPr/>
      </dsp:nvSpPr>
      <dsp:spPr>
        <a:xfrm>
          <a:off x="667418" y="831844"/>
          <a:ext cx="4735268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Palatino Linotype" panose="02040502050505030304" pitchFamily="18" charset="0"/>
            </a:rPr>
            <a:t>Order Preferences and History:</a:t>
          </a:r>
          <a:endParaRPr lang="en-US" sz="2000" kern="1200" dirty="0">
            <a:latin typeface="Palatino Linotype" panose="02040502050505030304" pitchFamily="18" charset="0"/>
          </a:endParaRPr>
        </a:p>
      </dsp:txBody>
      <dsp:txXfrm>
        <a:off x="667418" y="831844"/>
        <a:ext cx="4735268" cy="658357"/>
      </dsp:txXfrm>
    </dsp:sp>
    <dsp:sp modelId="{2F1C4937-182C-4CA3-8577-4FFCA19562A0}">
      <dsp:nvSpPr>
        <dsp:cNvPr id="0" name=""/>
        <dsp:cNvSpPr/>
      </dsp:nvSpPr>
      <dsp:spPr>
        <a:xfrm>
          <a:off x="5215530" y="831844"/>
          <a:ext cx="5399970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Palatino Linotype" panose="02040502050505030304" pitchFamily="18" charset="0"/>
            </a:rPr>
            <a:t>Tracks individual order history to offer personalized recommendations, improving customer experience and encouraging repeat purchases.</a:t>
          </a:r>
          <a:endParaRPr lang="en-US" sz="1200" kern="1200" dirty="0">
            <a:latin typeface="Palatino Linotype" panose="02040502050505030304" pitchFamily="18" charset="0"/>
          </a:endParaRPr>
        </a:p>
      </dsp:txBody>
      <dsp:txXfrm>
        <a:off x="5215530" y="831844"/>
        <a:ext cx="5399970" cy="658357"/>
      </dsp:txXfrm>
    </dsp:sp>
    <dsp:sp modelId="{CACBED54-0FA0-40DD-B9DF-6E7B917CBD49}">
      <dsp:nvSpPr>
        <dsp:cNvPr id="0" name=""/>
        <dsp:cNvSpPr/>
      </dsp:nvSpPr>
      <dsp:spPr>
        <a:xfrm>
          <a:off x="-92984" y="1654791"/>
          <a:ext cx="10522818" cy="658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863AB-33D8-4079-B29B-80BFBE5D60C7}">
      <dsp:nvSpPr>
        <dsp:cNvPr id="0" name=""/>
        <dsp:cNvSpPr/>
      </dsp:nvSpPr>
      <dsp:spPr>
        <a:xfrm>
          <a:off x="106168" y="1802922"/>
          <a:ext cx="362096" cy="362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CC6B0-191A-489D-91B0-CA0B7EC50F25}">
      <dsp:nvSpPr>
        <dsp:cNvPr id="0" name=""/>
        <dsp:cNvSpPr/>
      </dsp:nvSpPr>
      <dsp:spPr>
        <a:xfrm>
          <a:off x="667418" y="1654791"/>
          <a:ext cx="4735268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Palatino Linotype" panose="02040502050505030304" pitchFamily="18" charset="0"/>
            </a:rPr>
            <a:t>Feedback and Reviews:</a:t>
          </a:r>
          <a:endParaRPr lang="en-US" sz="2000" kern="1200">
            <a:latin typeface="Palatino Linotype" panose="02040502050505030304" pitchFamily="18" charset="0"/>
          </a:endParaRPr>
        </a:p>
      </dsp:txBody>
      <dsp:txXfrm>
        <a:off x="667418" y="1654791"/>
        <a:ext cx="4735268" cy="658357"/>
      </dsp:txXfrm>
    </dsp:sp>
    <dsp:sp modelId="{EE46074A-D66C-43DB-A530-99B785A0475D}">
      <dsp:nvSpPr>
        <dsp:cNvPr id="0" name=""/>
        <dsp:cNvSpPr/>
      </dsp:nvSpPr>
      <dsp:spPr>
        <a:xfrm>
          <a:off x="5215530" y="1654791"/>
          <a:ext cx="5399970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Palatino Linotype" panose="02040502050505030304" pitchFamily="18" charset="0"/>
            </a:rPr>
            <a:t>Provides insights into customer satisfaction levels and areas for improvement, fostering brand loyalty and reputation management.</a:t>
          </a:r>
          <a:endParaRPr lang="en-US" sz="1200" kern="1200" dirty="0">
            <a:latin typeface="Palatino Linotype" panose="02040502050505030304" pitchFamily="18" charset="0"/>
          </a:endParaRPr>
        </a:p>
      </dsp:txBody>
      <dsp:txXfrm>
        <a:off x="5215530" y="1654791"/>
        <a:ext cx="5399970" cy="658357"/>
      </dsp:txXfrm>
    </dsp:sp>
    <dsp:sp modelId="{BE059EC2-E0B9-4C7D-875F-37597D39DDE2}">
      <dsp:nvSpPr>
        <dsp:cNvPr id="0" name=""/>
        <dsp:cNvSpPr/>
      </dsp:nvSpPr>
      <dsp:spPr>
        <a:xfrm>
          <a:off x="-92984" y="2477738"/>
          <a:ext cx="10522818" cy="658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606CC-885C-4D7C-B458-7B1741A6E1D0}">
      <dsp:nvSpPr>
        <dsp:cNvPr id="0" name=""/>
        <dsp:cNvSpPr/>
      </dsp:nvSpPr>
      <dsp:spPr>
        <a:xfrm>
          <a:off x="106168" y="2625869"/>
          <a:ext cx="362096" cy="362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36F6E-DB09-4274-9A60-BBBE10061779}">
      <dsp:nvSpPr>
        <dsp:cNvPr id="0" name=""/>
        <dsp:cNvSpPr/>
      </dsp:nvSpPr>
      <dsp:spPr>
        <a:xfrm>
          <a:off x="667418" y="2477738"/>
          <a:ext cx="4735268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Palatino Linotype" panose="02040502050505030304" pitchFamily="18" charset="0"/>
            </a:rPr>
            <a:t>Loyalty Program Management:</a:t>
          </a:r>
          <a:endParaRPr lang="en-US" sz="2000" kern="1200">
            <a:latin typeface="Palatino Linotype" panose="02040502050505030304" pitchFamily="18" charset="0"/>
          </a:endParaRPr>
        </a:p>
      </dsp:txBody>
      <dsp:txXfrm>
        <a:off x="667418" y="2477738"/>
        <a:ext cx="4735268" cy="658357"/>
      </dsp:txXfrm>
    </dsp:sp>
    <dsp:sp modelId="{420EC92C-3E61-4E40-9E74-390099646F1D}">
      <dsp:nvSpPr>
        <dsp:cNvPr id="0" name=""/>
        <dsp:cNvSpPr/>
      </dsp:nvSpPr>
      <dsp:spPr>
        <a:xfrm>
          <a:off x="5183718" y="2477738"/>
          <a:ext cx="5250608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Palatino Linotype" panose="02040502050505030304" pitchFamily="18" charset="0"/>
            </a:rPr>
            <a:t>Incentivizes repeat purchases through a loyalty program, identifying loyal customers for tailored offers and increased lifetime value.</a:t>
          </a:r>
          <a:endParaRPr lang="en-US" sz="1200" kern="1200" dirty="0">
            <a:latin typeface="Palatino Linotype" panose="02040502050505030304" pitchFamily="18" charset="0"/>
          </a:endParaRPr>
        </a:p>
      </dsp:txBody>
      <dsp:txXfrm>
        <a:off x="5183718" y="2477738"/>
        <a:ext cx="5250608" cy="658357"/>
      </dsp:txXfrm>
    </dsp:sp>
    <dsp:sp modelId="{5069B66D-BDC1-47E9-B96C-5317A1A4FD46}">
      <dsp:nvSpPr>
        <dsp:cNvPr id="0" name=""/>
        <dsp:cNvSpPr/>
      </dsp:nvSpPr>
      <dsp:spPr>
        <a:xfrm>
          <a:off x="-92984" y="3300685"/>
          <a:ext cx="10522818" cy="658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C2C81-9E44-4EF9-8802-42D21F54DCE5}">
      <dsp:nvSpPr>
        <dsp:cNvPr id="0" name=""/>
        <dsp:cNvSpPr/>
      </dsp:nvSpPr>
      <dsp:spPr>
        <a:xfrm>
          <a:off x="106168" y="3448816"/>
          <a:ext cx="362096" cy="3620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D8F2D-23F4-4E2C-9C16-F77770421A8D}">
      <dsp:nvSpPr>
        <dsp:cNvPr id="0" name=""/>
        <dsp:cNvSpPr/>
      </dsp:nvSpPr>
      <dsp:spPr>
        <a:xfrm>
          <a:off x="667418" y="3300685"/>
          <a:ext cx="4735268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Palatino Linotype" panose="02040502050505030304" pitchFamily="18" charset="0"/>
            </a:rPr>
            <a:t>Integration with Social Media:</a:t>
          </a:r>
          <a:endParaRPr lang="en-US" sz="2000" kern="1200" dirty="0">
            <a:latin typeface="Palatino Linotype" panose="02040502050505030304" pitchFamily="18" charset="0"/>
          </a:endParaRPr>
        </a:p>
      </dsp:txBody>
      <dsp:txXfrm>
        <a:off x="667418" y="3300685"/>
        <a:ext cx="4735268" cy="658357"/>
      </dsp:txXfrm>
    </dsp:sp>
    <dsp:sp modelId="{6DDCB393-1D0A-4304-B189-16F1FAE653C5}">
      <dsp:nvSpPr>
        <dsp:cNvPr id="0" name=""/>
        <dsp:cNvSpPr/>
      </dsp:nvSpPr>
      <dsp:spPr>
        <a:xfrm>
          <a:off x="5215229" y="3300685"/>
          <a:ext cx="5400573" cy="65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76" tIns="69676" rIns="69676" bIns="6967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Palatino Linotype" panose="02040502050505030304" pitchFamily="18" charset="0"/>
            </a:rPr>
            <a:t>Facilitates direct communication with customers, strengthens brand loyalty, and enhances visibility, driving overall customer engagement and satisfaction.</a:t>
          </a:r>
          <a:endParaRPr lang="en-US" sz="1200" kern="1200" dirty="0">
            <a:latin typeface="Palatino Linotype" panose="02040502050505030304" pitchFamily="18" charset="0"/>
          </a:endParaRPr>
        </a:p>
      </dsp:txBody>
      <dsp:txXfrm>
        <a:off x="5215229" y="3300685"/>
        <a:ext cx="5400573" cy="65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5EA914-E72D-44DD-83F7-7F1E6AF88E9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DA31C-5569-4946-801C-C7271FB74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E943-81BC-E3F2-79E2-A99AF6E6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657" y="958561"/>
            <a:ext cx="7988059" cy="14319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DATABASE MANAGEMENT FOR ONLINE ORDERING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52EF3-2D80-720E-FB91-6C5C308DD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673" y="2613885"/>
            <a:ext cx="7338203" cy="105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Enhancing Operational Efficiency and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354602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328B-806E-EAEF-01AE-87953C74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900" b="1" kern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Sample Queries</a:t>
            </a:r>
            <a:r>
              <a:rPr lang="en-US" sz="5200" b="1" kern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showing Data from Tables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BE6C02-10CF-5B6E-4530-8D6CEDE6E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844675"/>
            <a:ext cx="4664075" cy="4449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610D0-E275-FCE0-8500-21E2FC41DCE8}"/>
              </a:ext>
            </a:extLst>
          </p:cNvPr>
          <p:cNvSpPr txBox="1"/>
          <p:nvPr/>
        </p:nvSpPr>
        <p:spPr>
          <a:xfrm>
            <a:off x="1270000" y="5403850"/>
            <a:ext cx="4664075" cy="8905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rgbClr val="FFFFFF"/>
                </a:solidFill>
                <a:latin typeface="Palatino Linotype" panose="02040502050505030304" pitchFamily="18" charset="0"/>
              </a:rPr>
              <a:t>Query 1: Show Data from Customer Table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0E2297-54A0-CFF6-3BBF-7C38F6D3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844675"/>
            <a:ext cx="4918075" cy="4449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430D3-E9E9-3BD5-ED66-58221C8FB2BF}"/>
              </a:ext>
            </a:extLst>
          </p:cNvPr>
          <p:cNvSpPr txBox="1"/>
          <p:nvPr/>
        </p:nvSpPr>
        <p:spPr>
          <a:xfrm>
            <a:off x="6000750" y="5403850"/>
            <a:ext cx="4918075" cy="8905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rgbClr val="FFFFFF"/>
                </a:solidFill>
                <a:latin typeface="Palatino Linotype" panose="02040502050505030304" pitchFamily="18" charset="0"/>
              </a:rPr>
              <a:t>Query 2: Show Data from Restaurant Table</a:t>
            </a:r>
          </a:p>
        </p:txBody>
      </p:sp>
    </p:spTree>
    <p:extLst>
      <p:ext uri="{BB962C8B-B14F-4D97-AF65-F5344CB8AC3E}">
        <p14:creationId xmlns:p14="http://schemas.microsoft.com/office/powerpoint/2010/main" val="7838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00C4-DECA-A318-C5C9-C46393B9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9050"/>
          </a:xfrm>
        </p:spPr>
        <p:txBody>
          <a:bodyPr>
            <a:norm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Non-trivial Queries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B955BA-3C0F-F4C9-17E5-C2D3EDA0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845734"/>
            <a:ext cx="8597245" cy="4366530"/>
          </a:xfrm>
        </p:spPr>
        <p:txBody>
          <a:bodyPr numCol="2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1: Average Total Amount Spent per Order for Each Restaurant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Understand customer purchasing behaviors and revenue patterns for pricing strategies and service enhancements.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2: Retrieve Customers Who Have Placed Orders &gt; $50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Identify high-value customers, analyze purchasing patterns, and optimize marketing strategies.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3: Employee Names and Employment Duration in Each Restaurant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Monitor workforce longevity, assess retention rates, and make strategic HR decisions.</a:t>
            </a:r>
          </a:p>
          <a:p>
            <a:pPr>
              <a:buFont typeface="+mj-lt"/>
              <a:buAutoNum type="arabicPeriod" startAt="4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4: Total Number of Orders Placed by Each Customer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Analyze customer engagement, identify loyal customers, and tailor marketing strategies.</a:t>
            </a:r>
          </a:p>
          <a:p>
            <a:pPr>
              <a:buFont typeface="+mj-lt"/>
              <a:buAutoNum type="arabicPeriod" startAt="4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5: Latest Marketing Activities per Restaurant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Assess recent promotional efforts, inform future marketing strategies, and enhance customer engagement.</a:t>
            </a:r>
          </a:p>
          <a:p>
            <a:pPr>
              <a:buFont typeface="+mj-lt"/>
              <a:buAutoNum type="arabicPeriod" startAt="4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6: Customer Diversity: Number of Restaurants Ordered From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Understand customer behavior, enable targeted marketing efforts, and enhance loyalty.</a:t>
            </a:r>
          </a:p>
          <a:p>
            <a:pPr>
              <a:buFont typeface="+mj-lt"/>
              <a:buAutoNum type="arabicPeriod" startAt="7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7: Total Revenue Generated by Each Restaurant in Last Quarter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Analyze revenue performance, identify top-performing restaurants, and optimize strategies.</a:t>
            </a:r>
          </a:p>
          <a:p>
            <a:pPr>
              <a:buFont typeface="+mj-lt"/>
              <a:buAutoNum type="arabicPeriod" startAt="7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8: Ensuring Positive Total Amounts in Orders (Integrity Constraint)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Maintain data consistency, prevent invalid entries, and ensure accurate financial records.</a:t>
            </a:r>
          </a:p>
          <a:p>
            <a:pPr>
              <a:buFont typeface="+mj-lt"/>
              <a:buAutoNum type="arabicPeriod" startAt="7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9: Identify Restaurants with High Employee Turnover Rates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Address HR issues, improve employee satisfaction, and reduce recruitment costs.</a:t>
            </a:r>
          </a:p>
          <a:p>
            <a:pPr>
              <a:buFont typeface="+mj-lt"/>
              <a:buAutoNum type="arabicPeriod" startAt="7"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Query 10: Analysis of Popular Menu Items by Restaurant</a:t>
            </a:r>
            <a:endParaRPr lang="en-US" sz="1100" b="0" i="0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100" b="1" i="0" dirty="0">
                <a:effectLst/>
                <a:latin typeface="Palatino Linotype" panose="02040502050505030304" pitchFamily="18" charset="0"/>
              </a:rPr>
              <a:t>Importance:</a:t>
            </a:r>
            <a:r>
              <a:rPr lang="en-US" sz="1100" b="0" i="0" dirty="0">
                <a:effectLst/>
                <a:latin typeface="Palatino Linotype" panose="02040502050505030304" pitchFamily="18" charset="0"/>
              </a:rPr>
              <a:t> Optimize inventory, pricing, and marketing strategies to enhance customer satisfaction and drive revenue growth.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</p:txBody>
      </p:sp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5E64F5F8-B7BD-7B50-3714-C811A93F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891" y="2131404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0059-3C0C-6980-ED39-5412348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Sample Non-trivial Queries Output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F312C0-00C1-5DEA-2983-189A6994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57" y="2497781"/>
            <a:ext cx="3061815" cy="332854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0F0E40-342B-2B0C-A856-45FBFB0D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55" y="2497781"/>
            <a:ext cx="3192552" cy="338681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1D35E2-389A-4172-771A-A51E24CC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891" y="2497781"/>
            <a:ext cx="3418478" cy="3328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6D333-4BDD-F3A6-AF0E-8C3DC3EACDC8}"/>
              </a:ext>
            </a:extLst>
          </p:cNvPr>
          <p:cNvSpPr txBox="1"/>
          <p:nvPr/>
        </p:nvSpPr>
        <p:spPr>
          <a:xfrm>
            <a:off x="1809516" y="2098515"/>
            <a:ext cx="862737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1458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rPr>
              <a:t>Query 1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52E13-4A81-98A0-EE64-F4B8F1544912}"/>
              </a:ext>
            </a:extLst>
          </p:cNvPr>
          <p:cNvSpPr txBox="1"/>
          <p:nvPr/>
        </p:nvSpPr>
        <p:spPr>
          <a:xfrm>
            <a:off x="5507861" y="2115524"/>
            <a:ext cx="862737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1458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rPr>
              <a:t>Query 2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59289-E2B1-A136-031B-D312CA481C7E}"/>
              </a:ext>
            </a:extLst>
          </p:cNvPr>
          <p:cNvSpPr txBox="1"/>
          <p:nvPr/>
        </p:nvSpPr>
        <p:spPr>
          <a:xfrm>
            <a:off x="8542129" y="2098515"/>
            <a:ext cx="862737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1458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rPr>
              <a:t>Query 3</a:t>
            </a:r>
            <a:endParaRPr lang="en-US" b="1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A80C0-072E-FA85-7EAA-D76A347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  <a:latin typeface="Palatino Linotype" panose="02040502050505030304" pitchFamily="18" charset="0"/>
              </a:rPr>
              <a:t>Drive Growth &amp; Delight Customers with Data-Driven Insights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3F46A0B-2BB3-7050-5CEF-A8DE3FD1C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2521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6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E437-AE67-0590-4B06-CB79228E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Palatino Linotype" panose="02040502050505030304" pitchFamily="18" charset="0"/>
              </a:rPr>
              <a:t>Powering Performance with Real-Time Updates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97F5-0184-7D30-F6C0-71B89B071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0017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16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4359-C3A5-915A-7203-54626C1E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Palatino Linotype" panose="02040502050505030304" pitchFamily="18" charset="0"/>
              </a:rPr>
              <a:t>Real-World Significance of CRM Database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34A7E7-D3DB-539D-9A1A-6607D4CB3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982726"/>
              </p:ext>
            </p:extLst>
          </p:nvPr>
        </p:nvGraphicFramePr>
        <p:xfrm>
          <a:off x="1096963" y="1846263"/>
          <a:ext cx="10522818" cy="3967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42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264CB-D027-7902-9EB0-28D92112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  <a:latin typeface="Palatino Linotype" panose="02040502050505030304" pitchFamily="18" charset="0"/>
              </a:rPr>
              <a:t>Your Competitive Edge Starts Here!!</a:t>
            </a:r>
            <a:endParaRPr lang="en-US" sz="360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0C7D-27B3-047D-FB3A-7818A6A8EB3C}"/>
              </a:ext>
            </a:extLst>
          </p:cNvPr>
          <p:cNvSpPr>
            <a:spLocks/>
          </p:cNvSpPr>
          <p:nvPr/>
        </p:nvSpPr>
        <p:spPr>
          <a:xfrm>
            <a:off x="4741863" y="516835"/>
            <a:ext cx="7286739" cy="44699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92608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Empower Your Startup to Thrive:</a:t>
            </a:r>
            <a:endParaRPr lang="en-US" sz="1600" kern="1200" dirty="0">
              <a:solidFill>
                <a:srgbClr val="1F1F1F"/>
              </a:solidFill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Centralized Data: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Gain unified insights across all aspects of your business.</a:t>
            </a: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Operational Efficiency: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Simplify workflows and maximize resource utilization.</a:t>
            </a: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Strategic Insights: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Leverage data to inform smart decisions and drive growth.</a:t>
            </a:r>
          </a:p>
          <a:p>
            <a:pPr defTabSz="292608">
              <a:lnSpc>
                <a:spcPct val="90000"/>
              </a:lnSpc>
              <a:spcAft>
                <a:spcPts val="600"/>
              </a:spcAft>
            </a:pPr>
            <a:endParaRPr lang="en-US" sz="1400" b="1" kern="1200" dirty="0">
              <a:solidFill>
                <a:srgbClr val="1F1F1F"/>
              </a:solidFill>
              <a:latin typeface="Palatino Linotype" panose="02040502050505030304" pitchFamily="18" charset="0"/>
              <a:ea typeface="+mn-ea"/>
              <a:cs typeface="+mn-cs"/>
            </a:endParaRPr>
          </a:p>
          <a:p>
            <a:pPr defTabSz="292608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Superior Customer Experience:</a:t>
            </a:r>
            <a:endParaRPr lang="en-US" sz="1600" kern="1200" dirty="0">
              <a:solidFill>
                <a:srgbClr val="1F1F1F"/>
              </a:solidFill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Personalization: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Build loyalty with tailored offers and recommendations.</a:t>
            </a: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Real-Time Updates: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Ensure product availability and maintain trust.</a:t>
            </a: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Quality Control: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Continuously improve based on customer feedback.</a:t>
            </a:r>
          </a:p>
          <a:p>
            <a:pPr defTabSz="292608">
              <a:lnSpc>
                <a:spcPct val="90000"/>
              </a:lnSpc>
              <a:spcAft>
                <a:spcPts val="600"/>
              </a:spcAft>
            </a:pPr>
            <a:endParaRPr lang="en-US" sz="1400" b="1" kern="1200" dirty="0">
              <a:solidFill>
                <a:srgbClr val="1F1F1F"/>
              </a:solidFill>
              <a:latin typeface="Palatino Linotype" panose="02040502050505030304" pitchFamily="18" charset="0"/>
              <a:ea typeface="+mn-ea"/>
              <a:cs typeface="+mn-cs"/>
            </a:endParaRPr>
          </a:p>
          <a:p>
            <a:pPr defTabSz="292608"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Future-Proof Foundation:</a:t>
            </a:r>
            <a:endParaRPr lang="en-US" sz="1600" kern="1200" dirty="0">
              <a:solidFill>
                <a:srgbClr val="1F1F1F"/>
              </a:solidFill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Scalable Solution: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Adapt and grow seamlessly with your business needs.</a:t>
            </a: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Market Responsiveness: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Stay ahead of trends and customer demands.</a:t>
            </a:r>
          </a:p>
          <a:p>
            <a:pPr lvl="1" defTabSz="29260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Sustainable Success:</a:t>
            </a:r>
            <a:r>
              <a:rPr lang="en-US" sz="1400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 Deliver operational excellence and exceptional service.</a:t>
            </a:r>
            <a:endParaRPr lang="en-US" sz="1400" b="0" i="0" dirty="0">
              <a:solidFill>
                <a:srgbClr val="1F1F1F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78D27-6B35-66F5-6DDE-45F1D087C074}"/>
              </a:ext>
            </a:extLst>
          </p:cNvPr>
          <p:cNvSpPr txBox="1"/>
          <p:nvPr/>
        </p:nvSpPr>
        <p:spPr>
          <a:xfrm>
            <a:off x="5332200" y="5185979"/>
            <a:ext cx="5511445" cy="368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92608">
              <a:spcAft>
                <a:spcPts val="600"/>
              </a:spcAft>
            </a:pPr>
            <a:r>
              <a:rPr lang="en-US" sz="1792" b="1" kern="1200" dirty="0">
                <a:solidFill>
                  <a:srgbClr val="1F1F1F"/>
                </a:solidFill>
                <a:latin typeface="Palatino Linotype" panose="02040502050505030304" pitchFamily="18" charset="0"/>
                <a:ea typeface="+mn-ea"/>
                <a:cs typeface="+mn-cs"/>
              </a:rPr>
              <a:t>Partner with us to unlock your data-driven future!!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4BA64-4F42-3A6E-E630-0F1212C6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1984" y="1588785"/>
            <a:ext cx="3341488" cy="3223230"/>
          </a:xfrm>
        </p:spPr>
        <p:txBody>
          <a:bodyPr vert="horz" lIns="91440" tIns="0" rIns="91440" bIns="0" rtlCol="0" anchor="ctr">
            <a:normAutofit/>
          </a:bodyPr>
          <a:lstStyle/>
          <a:p>
            <a:endParaRPr lang="en-US" sz="2200" b="1" dirty="0">
              <a:latin typeface="Biome"/>
              <a:ea typeface="+mn-lt"/>
              <a:cs typeface="+mn-lt"/>
            </a:endParaRPr>
          </a:p>
          <a:p>
            <a:endParaRPr lang="en-US" sz="2200" b="1" dirty="0">
              <a:latin typeface="Palatino Linotype" panose="02040502050505030304" pitchFamily="18" charset="0"/>
            </a:endParaRPr>
          </a:p>
          <a:p>
            <a:r>
              <a:rPr lang="en-US" sz="2200" b="1" dirty="0">
                <a:latin typeface="Palatino Linotype" panose="02040502050505030304" pitchFamily="18" charset="0"/>
              </a:rPr>
              <a:t>Group No. 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Palatino Linotype" panose="02040502050505030304" pitchFamily="18" charset="0"/>
              </a:rPr>
              <a:t>MD Kamruzzaman Kamrul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Palatino Linotype" panose="02040502050505030304" pitchFamily="18" charset="0"/>
              </a:rPr>
              <a:t>Manoj </a:t>
            </a:r>
            <a:r>
              <a:rPr lang="en-US" sz="1200" dirty="0" err="1">
                <a:latin typeface="Palatino Linotype" panose="02040502050505030304" pitchFamily="18" charset="0"/>
              </a:rPr>
              <a:t>Potnuru</a:t>
            </a:r>
            <a:endParaRPr lang="en-US" sz="1200" dirty="0">
              <a:latin typeface="Palatino Linotype" panose="0204050205050503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Palatino Linotype" panose="02040502050505030304" pitchFamily="18" charset="0"/>
              </a:rPr>
              <a:t>Gaurav Mishra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Palatino Linotype" panose="02040502050505030304" pitchFamily="18" charset="0"/>
              </a:rPr>
              <a:t>Purvi Bharani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Palatino Linotype" panose="02040502050505030304" pitchFamily="18" charset="0"/>
              </a:rPr>
              <a:t>Kelly Duong</a:t>
            </a:r>
            <a:endParaRPr lang="en-US" sz="1200" dirty="0">
              <a:latin typeface="Biome"/>
              <a:cs typeface="Sabon Next LT"/>
            </a:endParaRPr>
          </a:p>
          <a:p>
            <a:endParaRPr lang="en-US" sz="2200" dirty="0">
              <a:latin typeface="Biome"/>
              <a:cs typeface="Sabon Next 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C852B-CFBD-03EC-05DC-2DE7B51A131F}"/>
              </a:ext>
            </a:extLst>
          </p:cNvPr>
          <p:cNvSpPr txBox="1"/>
          <p:nvPr/>
        </p:nvSpPr>
        <p:spPr>
          <a:xfrm>
            <a:off x="1440094" y="945940"/>
            <a:ext cx="6094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Biome"/>
                <a:ea typeface="+mn-lt"/>
                <a:cs typeface="+mn-lt"/>
              </a:rPr>
              <a:t>THANK YOU</a:t>
            </a:r>
            <a:endParaRPr lang="en-US" sz="4800" dirty="0">
              <a:latin typeface="Biome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6199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FA951-B540-F5FF-4765-1F168B6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  <a:latin typeface="Palatino Linotype" panose="02040502050505030304" pitchFamily="18" charset="0"/>
              </a:rPr>
              <a:t>Introduction</a:t>
            </a:r>
            <a:endParaRPr lang="en-US" sz="360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FF9DE3-E01E-F2E8-E734-004F5DFA3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37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9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A582-3A95-0989-A9C9-89512C96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Palatino Linotype" panose="02040502050505030304" pitchFamily="18" charset="0"/>
              </a:rPr>
              <a:t>Building a Customer-Centric Database</a:t>
            </a:r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5843-1825-E8FF-31D2-577DCE9D7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8602902" cy="4328823"/>
          </a:xfrm>
        </p:spPr>
        <p:txBody>
          <a:bodyPr>
            <a:normAutofit/>
          </a:bodyPr>
          <a:lstStyle/>
          <a:p>
            <a:r>
              <a:rPr lang="en-US" sz="1200" b="1" i="0" dirty="0">
                <a:effectLst/>
                <a:latin typeface="Palatino Linotype" panose="02040502050505030304" pitchFamily="18" charset="0"/>
              </a:rPr>
              <a:t>Key Objectives: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Track &amp; Analyze: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Deeply understand customer behavior and preferences.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Personalize Experiences: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Deliver tailored services and offerings.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Localize: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Customize offerings based on unique geographic needs.</a:t>
            </a:r>
          </a:p>
          <a:p>
            <a:r>
              <a:rPr lang="en-US" sz="1200" b="1" i="0" dirty="0">
                <a:effectLst/>
                <a:latin typeface="Palatino Linotype" panose="02040502050505030304" pitchFamily="18" charset="0"/>
              </a:rPr>
              <a:t>Guiding Principles: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Unified View: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Seamlessly integrate data across all touchpoints.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Data-Driven Decisions: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Prioritize accuracy and integrity for reliable insights.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Scalability: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Adapt to future growth and expansion effortlessly.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Security First: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Protect sensitive customer data with robust protocols.</a:t>
            </a:r>
          </a:p>
          <a:p>
            <a:r>
              <a:rPr lang="en-US" sz="1200" b="1" i="0" dirty="0">
                <a:effectLst/>
                <a:latin typeface="Palatino Linotype" panose="02040502050505030304" pitchFamily="18" charset="0"/>
              </a:rPr>
              <a:t>Components: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Member Management: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Track member information, preferences, and orders to personalize offerings and enhance loyalty programs.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Order Management: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Capture detailed order data, including geographic location, to analyze regional preferences and optimize inventory.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Marketing Activities: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Track marketing campaigns, their effectiveness, and impact on customer engagement and orders.</a:t>
            </a:r>
          </a:p>
          <a:p>
            <a:pPr lvl="1"/>
            <a:r>
              <a:rPr lang="en-US" sz="1200" b="1" i="0" dirty="0">
                <a:effectLst/>
                <a:latin typeface="Palatino Linotype" panose="02040502050505030304" pitchFamily="18" charset="0"/>
              </a:rPr>
              <a:t>Menu &amp; Staffing Management: </a:t>
            </a:r>
            <a:r>
              <a:rPr lang="en-US" sz="1200" i="0" dirty="0">
                <a:effectLst/>
                <a:latin typeface="Palatino Linotype" panose="02040502050505030304" pitchFamily="18" charset="0"/>
              </a:rPr>
              <a:t>Ensure up-to-date menu levels and efficient staffing levels based on real-time demand and forecasts.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2A7B6A1-CEA1-0ABF-7B0C-274E85535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13" r="9055"/>
          <a:stretch/>
        </p:blipFill>
        <p:spPr>
          <a:xfrm>
            <a:off x="9893050" y="1845734"/>
            <a:ext cx="2123920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6FE6-88DC-2F63-D177-CBFF291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dirty="0">
                <a:effectLst/>
                <a:latin typeface="Palatino Linotype" panose="02040502050505030304" pitchFamily="18" charset="0"/>
              </a:rPr>
              <a:t>Powering Growth with a Customer-Centric Database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3D2EEE-D6B5-210F-5ECC-6B3C6A14F36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8235257" cy="4206274"/>
          </a:xfrm>
          <a:prstGeom prst="rect">
            <a:avLst/>
          </a:prstGeom>
        </p:spPr>
        <p:txBody>
          <a:bodyPr vert="horz" lIns="0" tIns="45720" rIns="0" bIns="45720" numCol="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Key Features:</a:t>
            </a:r>
            <a:endParaRPr lang="en-US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Understand Needs: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Analyze preferences for personalized experiences.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Comprehensive Data: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Manage member, order, and marketing data seamlessly.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Operational Efficiency: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Optimize staffing, inventory, and quality control.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Marketing Analysis: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Target campaigns, track effectiveness, and boost engagement.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Real-Time Updates: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Ensure accurate information and responsive decisions.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Decision-Making Support: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Leverage data insights for strategic growth.</a:t>
            </a:r>
          </a:p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Business Rules:</a:t>
            </a:r>
            <a:endParaRPr lang="en-US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One Customer, One Voice: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Streamline experience with unique identifiers.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Flexible Cancellations: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Empower choice within defined timelines.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Targeted Outreach: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Deliver relevant campaigns, drive action.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Honest Feedback: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Encourage ratings for continuous improvement.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Measurable Impact: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Track engagement and optimize marketing efforts.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Live Menu Availability: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 Maintain trust with accurate inventory updates.</a:t>
            </a:r>
          </a:p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Benefits:</a:t>
            </a:r>
            <a:endParaRPr lang="en-US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Enhanced customer satisfaction and loyalty.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Increased operational efficiency and profitability.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Data-driven marketing for smarter decisions.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Competitive advantage in a dynamic market.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Next Steps:</a:t>
            </a:r>
            <a:endParaRPr lang="en-US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Schedule a demo to explore the platform in action.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alatino Linotype" panose="02040502050505030304" pitchFamily="18" charset="0"/>
              </a:rPr>
              <a:t>Partner with us to build your customer-centric future.</a:t>
            </a:r>
          </a:p>
        </p:txBody>
      </p:sp>
      <p:pic>
        <p:nvPicPr>
          <p:cNvPr id="10" name="Picture 9" descr="Blue and orange gradient with arrows">
            <a:extLst>
              <a:ext uri="{FF2B5EF4-FFF2-40B4-BE49-F238E27FC236}">
                <a16:creationId xmlns:a16="http://schemas.microsoft.com/office/drawing/2014/main" id="{82A07884-F250-C406-CD88-6F6403BFA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06" r="16647" b="2"/>
          <a:stretch/>
        </p:blipFill>
        <p:spPr>
          <a:xfrm>
            <a:off x="9515318" y="1982306"/>
            <a:ext cx="2351484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C69-1AC1-D21E-66A1-7F2FFC40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830" y="591427"/>
            <a:ext cx="4619135" cy="76395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Palatino Linotype" panose="02040502050505030304" pitchFamily="18" charset="0"/>
              </a:rPr>
              <a:t>Business Needs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AAFEC-D45F-A67C-CB36-246FA6F7B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0949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7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A8DE-1418-D5C1-ECF4-20F17F14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13" y="126151"/>
            <a:ext cx="8851197" cy="576039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effectLst/>
                <a:latin typeface="Palatino Linotype" panose="02040502050505030304" pitchFamily="18" charset="0"/>
              </a:rPr>
              <a:t>Database Overview and Business Rules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434AB-BD86-04A1-0AC1-4613D47C8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494578"/>
              </p:ext>
            </p:extLst>
          </p:nvPr>
        </p:nvGraphicFramePr>
        <p:xfrm>
          <a:off x="1281689" y="702190"/>
          <a:ext cx="10633219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13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09847-EAD6-3D44-295D-0B4EDEDE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  <a:latin typeface="Palatino Linotype" panose="02040502050505030304" pitchFamily="18" charset="0"/>
              </a:rPr>
              <a:t>Entity Attributes:</a:t>
            </a:r>
            <a:br>
              <a:rPr lang="en-US" sz="3600" b="0" i="0">
                <a:solidFill>
                  <a:srgbClr val="FFFFFF"/>
                </a:solidFill>
                <a:effectLst/>
                <a:latin typeface="Palatino Linotype" panose="02040502050505030304" pitchFamily="18" charset="0"/>
              </a:rPr>
            </a:br>
            <a:endParaRPr lang="en-US" sz="360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337A2-98C4-FBA9-B096-E26C8F50C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54796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49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">
            <a:extLst>
              <a:ext uri="{FF2B5EF4-FFF2-40B4-BE49-F238E27FC236}">
                <a16:creationId xmlns:a16="http://schemas.microsoft.com/office/drawing/2014/main" id="{3423E8C7-E718-4CDE-7A2C-F45FF064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37" y="147783"/>
            <a:ext cx="9538363" cy="649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68740-4F9A-EC91-0AA1-E2BB6332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4" y="1942954"/>
            <a:ext cx="3571336" cy="343130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 dirty="0">
                <a:solidFill>
                  <a:srgbClr val="FFFFFF"/>
                </a:solidFill>
                <a:effectLst/>
                <a:latin typeface="Palatino Linotype" panose="02040502050505030304" pitchFamily="18" charset="0"/>
              </a:rPr>
              <a:t>Conceptual Model</a:t>
            </a:r>
            <a:endParaRPr lang="en-US" sz="36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6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7E9E-285E-3D48-AA77-C51AD1A5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99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Palatino Linotype" panose="02040502050505030304" pitchFamily="18" charset="0"/>
              </a:rPr>
              <a:t>Database Entities Overview &amp; Transformation Rules</a:t>
            </a:r>
            <a:endParaRPr lang="en-US" sz="32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DF7B3-8B50-9474-CBF6-96E6637D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808162"/>
              </p:ext>
            </p:extLst>
          </p:nvPr>
        </p:nvGraphicFramePr>
        <p:xfrm>
          <a:off x="1714888" y="914676"/>
          <a:ext cx="8259763" cy="2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0084B1-02E3-4109-FB5A-8A0935CE5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073301"/>
              </p:ext>
            </p:extLst>
          </p:nvPr>
        </p:nvGraphicFramePr>
        <p:xfrm>
          <a:off x="1714889" y="3429000"/>
          <a:ext cx="8259763" cy="2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07600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1950</Words>
  <Application>Microsoft Office PowerPoint</Application>
  <PresentationFormat>Widescreen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Biome</vt:lpstr>
      <vt:lpstr>Calibri</vt:lpstr>
      <vt:lpstr>Calibri Light</vt:lpstr>
      <vt:lpstr>Palatino Linotype</vt:lpstr>
      <vt:lpstr>Retrospect</vt:lpstr>
      <vt:lpstr>DATABASE MANAGEMENT FOR ONLINE ORDERING</vt:lpstr>
      <vt:lpstr>Introduction</vt:lpstr>
      <vt:lpstr>Building a Customer-Centric Database</vt:lpstr>
      <vt:lpstr>Powering Growth with a Customer-Centric Database</vt:lpstr>
      <vt:lpstr>Business Needs</vt:lpstr>
      <vt:lpstr>Database Overview and Business Rules</vt:lpstr>
      <vt:lpstr>Entity Attributes: </vt:lpstr>
      <vt:lpstr>Conceptual Model</vt:lpstr>
      <vt:lpstr>Database Entities Overview &amp; Transformation Rules</vt:lpstr>
      <vt:lpstr>Sample Queries showing Data from Tables</vt:lpstr>
      <vt:lpstr>Non-trivial Queries</vt:lpstr>
      <vt:lpstr>Sample Non-trivial Queries Output</vt:lpstr>
      <vt:lpstr>Drive Growth &amp; Delight Customers with Data-Driven Insights</vt:lpstr>
      <vt:lpstr>Powering Performance with Real-Time Updates</vt:lpstr>
      <vt:lpstr>Real-World Significance of CRM Database</vt:lpstr>
      <vt:lpstr>Your Competitive Edge Starts Here!!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for Online Ordering</dc:title>
  <dc:creator>MD Kamruzzaman Kamrul</dc:creator>
  <cp:lastModifiedBy>MD Kamruzzaman Kamrul</cp:lastModifiedBy>
  <cp:revision>4</cp:revision>
  <dcterms:created xsi:type="dcterms:W3CDTF">2024-02-17T22:47:16Z</dcterms:created>
  <dcterms:modified xsi:type="dcterms:W3CDTF">2024-02-18T01:03:06Z</dcterms:modified>
</cp:coreProperties>
</file>