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6" d="100"/>
          <a:sy n="86" d="100"/>
        </p:scale>
        <p:origin x="-122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9/8/18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Fundamentals of Machine Learning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37672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lide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7349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lide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46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7751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6069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6342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732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0653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540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2320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835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2499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333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5435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909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9036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 Black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11</TotalTime>
  <Words>4</Words>
  <Application>Microsoft Macintosh PowerPoint</Application>
  <PresentationFormat>On-screen Show (4:3)</PresentationFormat>
  <Paragraphs>1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 Black </vt:lpstr>
      <vt:lpstr>Fundamentals of Machine Learning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Fundamentals of Machine Learning</dc:title>
  <dc:creator>Andrea</dc:creator>
  <cp:lastModifiedBy>Andrea</cp:lastModifiedBy>
  <cp:revision>2</cp:revision>
  <dcterms:created xsi:type="dcterms:W3CDTF">2018-09-09T02:46:45Z</dcterms:created>
  <dcterms:modified xsi:type="dcterms:W3CDTF">2018-09-09T02:58:00Z</dcterms:modified>
</cp:coreProperties>
</file>