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 to Supervised Machine Learning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9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06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2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90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9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99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313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8834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</TotalTime>
  <Words>5</Words>
  <Application>Microsoft Macintosh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Introduction to Supervised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3</cp:revision>
  <dcterms:created xsi:type="dcterms:W3CDTF">2018-09-09T02:58:39Z</dcterms:created>
  <dcterms:modified xsi:type="dcterms:W3CDTF">2018-09-09T03:35:43Z</dcterms:modified>
</cp:coreProperties>
</file>