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Overfitting and Underfitting Supervised Machine Learning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8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5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4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5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9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2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2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6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679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</TotalTime>
  <Words>6</Words>
  <Application>Microsoft Macintosh PowerPoint</Application>
  <PresentationFormat>On-screen Show 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Overfitting and Underfitting Supervised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and Underfitting Supervised Machine Learning</dc:title>
  <dc:creator>Andrea</dc:creator>
  <cp:lastModifiedBy>Andrea</cp:lastModifiedBy>
  <cp:revision>4</cp:revision>
  <dcterms:created xsi:type="dcterms:W3CDTF">2018-09-09T03:38:21Z</dcterms:created>
  <dcterms:modified xsi:type="dcterms:W3CDTF">2018-09-09T03:47:52Z</dcterms:modified>
</cp:coreProperties>
</file>