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KNN Classification and Regression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651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18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0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5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57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6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1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1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4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7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7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64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77974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17</TotalTime>
  <Words>4</Words>
  <Application>Microsoft Macintosh PowerPoint</Application>
  <PresentationFormat>On-screen Show (4:3)</PresentationFormat>
  <Paragraphs>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 Black </vt:lpstr>
      <vt:lpstr>KNN Classification and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Classification and Regression</dc:title>
  <dc:creator>Andrea</dc:creator>
  <cp:lastModifiedBy>Andrea</cp:lastModifiedBy>
  <cp:revision>3</cp:revision>
  <dcterms:created xsi:type="dcterms:W3CDTF">2018-09-09T03:51:28Z</dcterms:created>
  <dcterms:modified xsi:type="dcterms:W3CDTF">2018-09-09T04:09:19Z</dcterms:modified>
</cp:coreProperties>
</file>