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Linear Regression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5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9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5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9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2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6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</TotalTime>
  <Words>2</Words>
  <Application>Microsoft Macintosh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Andrea</dc:creator>
  <cp:lastModifiedBy>Andrea</cp:lastModifiedBy>
  <cp:revision>2</cp:revision>
  <dcterms:created xsi:type="dcterms:W3CDTF">2018-09-09T04:11:47Z</dcterms:created>
  <dcterms:modified xsi:type="dcterms:W3CDTF">2018-09-09T04:14:07Z</dcterms:modified>
</cp:coreProperties>
</file>