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Multi-Class Classification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0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4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996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83525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</TotalTime>
  <Words>4</Words>
  <Application>Microsoft Macintosh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 Black </vt:lpstr>
      <vt:lpstr>Multi-Class Classification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Multi-Class Classification </dc:title>
  <dc:creator>Andrea</dc:creator>
  <cp:lastModifiedBy>Andrea</cp:lastModifiedBy>
  <cp:revision>1</cp:revision>
  <dcterms:created xsi:type="dcterms:W3CDTF">2018-09-09T05:33:14Z</dcterms:created>
  <dcterms:modified xsi:type="dcterms:W3CDTF">2018-09-09T05:34:17Z</dcterms:modified>
</cp:coreProperties>
</file>