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Precision-Recall and ROC Curves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6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Precision-Recall and ROC Curves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Precision-Recall and ROC Curves </dc:title>
  <dc:creator>Andrea</dc:creator>
  <cp:lastModifiedBy>Andrea</cp:lastModifiedBy>
  <cp:revision>2</cp:revision>
  <dcterms:created xsi:type="dcterms:W3CDTF">2018-09-09T06:27:44Z</dcterms:created>
  <dcterms:modified xsi:type="dcterms:W3CDTF">2018-09-09T06:29:04Z</dcterms:modified>
</cp:coreProperties>
</file>