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Multi-Class Evaluation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1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2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7623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4</Words>
  <Application>Microsoft Macintosh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Multi-Class Evaluation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Evaluation </dc:title>
  <dc:creator>Andrea</dc:creator>
  <cp:lastModifiedBy>Andrea</cp:lastModifiedBy>
  <cp:revision>2</cp:revision>
  <dcterms:created xsi:type="dcterms:W3CDTF">2018-09-09T06:29:21Z</dcterms:created>
  <dcterms:modified xsi:type="dcterms:W3CDTF">2018-09-09T06:30:46Z</dcterms:modified>
</cp:coreProperties>
</file>