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Model Selection: Optimizing Classifiers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2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3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0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8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3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3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0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7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4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420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</TotalTime>
  <Words>5</Words>
  <Application>Microsoft Macintosh PowerPoint</Application>
  <PresentationFormat>On-screen Show (4:3)</PresentationFormat>
  <Paragraphs>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 Black </vt:lpstr>
      <vt:lpstr>Model Selection: Optimizing Classifiers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Selection: Optimizing Classifiers </dc:title>
  <dc:creator>Andrea</dc:creator>
  <cp:lastModifiedBy>Andrea</cp:lastModifiedBy>
  <cp:revision>2</cp:revision>
  <dcterms:created xsi:type="dcterms:W3CDTF">2018-09-09T06:32:37Z</dcterms:created>
  <dcterms:modified xsi:type="dcterms:W3CDTF">2018-09-09T06:36:01Z</dcterms:modified>
</cp:coreProperties>
</file>