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Naiive</a:t>
            </a:r>
            <a:r>
              <a:rPr lang="en-US" dirty="0" smtClean="0">
                <a:solidFill>
                  <a:srgbClr val="FFFF00"/>
                </a:solidFill>
              </a:rPr>
              <a:t> Bayes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54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5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0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7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097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2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Naiive Bayes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Naiive Bayes</dc:title>
  <dc:creator>Andrea</dc:creator>
  <cp:lastModifiedBy>Andrea</cp:lastModifiedBy>
  <cp:revision>3</cp:revision>
  <dcterms:created xsi:type="dcterms:W3CDTF">2018-09-09T07:01:48Z</dcterms:created>
  <dcterms:modified xsi:type="dcterms:W3CDTF">2018-09-09T07:03:15Z</dcterms:modified>
</cp:coreProperties>
</file>