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Random Forest</a:t>
            </a:r>
            <a:r>
              <a:rPr lang="en-US" dirty="0">
                <a:solidFill>
                  <a:srgbClr val="FFFF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185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7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032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</Words>
  <Application>Microsoft Macintosh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Random Forests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Andrea</dc:creator>
  <cp:lastModifiedBy>Andrea</cp:lastModifiedBy>
  <cp:revision>2</cp:revision>
  <dcterms:created xsi:type="dcterms:W3CDTF">2018-09-09T07:03:37Z</dcterms:created>
  <dcterms:modified xsi:type="dcterms:W3CDTF">2018-09-09T07:05:30Z</dcterms:modified>
</cp:coreProperties>
</file>