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1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Gradient Boosted Decision Tree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02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41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55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89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31416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</TotalTime>
  <Words>4</Words>
  <Application>Microsoft Macintosh PowerPoint</Application>
  <PresentationFormat>On-screen Show (4:3)</PresentationFormat>
  <Paragraphs>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 Black </vt:lpstr>
      <vt:lpstr>Gradient Boosted Decision Tree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Boosted Decision Tree </dc:title>
  <dc:creator>Andrea</dc:creator>
  <cp:lastModifiedBy>Andrea</cp:lastModifiedBy>
  <cp:revision>1</cp:revision>
  <dcterms:created xsi:type="dcterms:W3CDTF">2018-09-09T07:05:56Z</dcterms:created>
  <dcterms:modified xsi:type="dcterms:W3CDTF">2018-09-09T07:07:21Z</dcterms:modified>
</cp:coreProperties>
</file>