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Neural Networks</a:t>
            </a:r>
            <a:br>
              <a:rPr lang="en-US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633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9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1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18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29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11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15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8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2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8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3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8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4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4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15820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</TotalTime>
  <Words>2</Words>
  <Application>Microsoft Macintosh PowerPoint</Application>
  <PresentationFormat>On-screen Show (4:3)</PresentationFormat>
  <Paragraphs>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 Black </vt:lpstr>
      <vt:lpstr>Neural Networks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</dc:title>
  <dc:creator>Andrea</dc:creator>
  <cp:lastModifiedBy>Andrea</cp:lastModifiedBy>
  <cp:revision>2</cp:revision>
  <dcterms:created xsi:type="dcterms:W3CDTF">2018-09-09T07:08:18Z</dcterms:created>
  <dcterms:modified xsi:type="dcterms:W3CDTF">2018-09-09T07:10:38Z</dcterms:modified>
</cp:coreProperties>
</file>